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compatMode="1" saveSubsetFonts="1">
  <p:sldMasterIdLst>
    <p:sldMasterId id="2147483648" r:id="rId1"/>
  </p:sldMasterIdLst>
  <p:notesMasterIdLst>
    <p:notesMasterId r:id="rId31"/>
  </p:notesMasterIdLst>
  <p:sldIdLst>
    <p:sldId id="283" r:id="rId2"/>
    <p:sldId id="290" r:id="rId3"/>
    <p:sldId id="258" r:id="rId4"/>
    <p:sldId id="259" r:id="rId5"/>
    <p:sldId id="284" r:id="rId6"/>
    <p:sldId id="260" r:id="rId7"/>
    <p:sldId id="261" r:id="rId8"/>
    <p:sldId id="262" r:id="rId9"/>
    <p:sldId id="285" r:id="rId10"/>
    <p:sldId id="263" r:id="rId11"/>
    <p:sldId id="264" r:id="rId12"/>
    <p:sldId id="265" r:id="rId13"/>
    <p:sldId id="266" r:id="rId14"/>
    <p:sldId id="286" r:id="rId15"/>
    <p:sldId id="267" r:id="rId16"/>
    <p:sldId id="268" r:id="rId17"/>
    <p:sldId id="269" r:id="rId18"/>
    <p:sldId id="270" r:id="rId19"/>
    <p:sldId id="288" r:id="rId20"/>
    <p:sldId id="271" r:id="rId21"/>
    <p:sldId id="272" r:id="rId22"/>
    <p:sldId id="273" r:id="rId23"/>
    <p:sldId id="274" r:id="rId24"/>
    <p:sldId id="289" r:id="rId25"/>
    <p:sldId id="275" r:id="rId26"/>
    <p:sldId id="276" r:id="rId27"/>
    <p:sldId id="277" r:id="rId28"/>
    <p:sldId id="278" r:id="rId29"/>
    <p:sldId id="287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0884"/>
  </p:normalViewPr>
  <p:slideViewPr>
    <p:cSldViewPr>
      <p:cViewPr varScale="1">
        <p:scale>
          <a:sx n="116" d="100"/>
          <a:sy n="116" d="100"/>
        </p:scale>
        <p:origin x="10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46E5D44-9F3A-5540-83C8-8EB5BE079E5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0DB2537-FB22-924F-904A-76ABD1724C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8223EE1-25A2-7F4B-BF39-65CBEFCB6FB4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094D06A-181E-A44E-BB25-092BC1BC9E9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04D02F77-66DE-2A44-96A8-A952F7394F5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AC63F774-60F9-D047-9FCB-2A050C3EEE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5C3352D-11BD-734A-951E-B2555CC9BCA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02ABAAF-EF5D-6B49-900A-5BBF4402E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D5321D-3888-A74A-A6F6-156E053C32A9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FA4E4C2-EB96-7540-8653-D62A4CF2BB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37A6B6F-841F-6749-93EA-8FBF02B762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95017D07-3DA1-FB47-8ED6-DB6DFB569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9BC4715-B372-544B-9E29-DA1787895251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232B3E09-FDFE-A44B-BC9C-38C9A54BED2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0D88FCA0-4017-594F-A21B-9CEC402BE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2E04B95E-9EE4-6A45-9213-9827251605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04ABA0A-488C-6F46-961E-95C72FDDCE99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04B17F8D-EE67-9F46-AFCA-1C820BF18C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C4CB722B-E33A-964E-A198-6120617DC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36CB45F-9BB0-9744-9139-1EBD535D0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67FE27-4FF5-7E43-819A-F4488536299D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FBA7FA05-9DF3-BA40-9E41-FEBF3BD41E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CC6C969-6E50-2444-B3B3-5604F039F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B02C63DE-8805-ED45-AA6E-1C6C58BC09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1E13A70-83B3-EB4C-8827-C219C03E5134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2DB9D980-25CF-2045-8BB8-802D333954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BF602855-E82F-3442-839A-7FAC9C90C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9442A69A-99CA-1A4C-BEA0-6BAA3A986B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7F018C-762F-BD44-9656-4EEE4A545F89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E468990E-2094-7149-A1A5-FED1A88328B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9FC8A153-7EFF-EE49-8402-00988E447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48E0403B-D56B-C74A-AFD0-522AD44EF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CA02127-59CB-304F-BF60-FC9562ACB792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95973318-1269-1C40-9832-C8AC0D8514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02AA205F-768A-7D4D-9633-C2EFFC3260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AD122190-A6BE-6646-8D77-67CDD6F718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94529BC-91A1-B64C-B4C4-6E935699CAC5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60902225-24A4-CD4E-9E4E-7B03D8E7C6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7DE6AB8-54C1-9B4E-B8F8-BAF2FF730B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18805DD-74AC-DE47-ADFD-C22D5351E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665EB8-CE7F-714E-A152-04F0D9303B48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0F5F808-5410-9147-B34F-56FD468882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50759014-5F4F-3F4A-907E-1ACEE837C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3C865DF0-C3B1-A044-BC19-310014F61E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94F475-8CCA-194D-9A42-3A5FA2FFCC18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18F6DAAC-591A-114D-9939-4EF34D88C2C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0A35B6D6-3A1A-D344-B870-AAE0BB2DD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89AEF6C0-222F-F241-B5B8-C12BE85173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E11A25-BA7D-3D44-ADE0-5AA1F9D65642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D9120CAC-522B-2D44-97F8-8FDBB0A95D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901C5B84-BEDD-3647-BC0E-4362911CD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FE210869-079C-2B48-97B3-DF4AAC3BB0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44D2D1-E82F-B64E-9904-E3BD46F97077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DD653D8-CD21-AD49-82AD-CBCE213E66E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1AD3DFF-1D44-E242-91DA-014FAD81BA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D8907EA2-700E-9844-90BE-6B7CB8D715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0A16791-AE73-8340-884C-7F567B84BBC9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A3643FF-791A-7543-B030-BE70CDBF89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C41717E2-8422-B647-A1A9-F748A048A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CAEF4322-4D47-EA43-9497-9D04623015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C9A217-CA7C-BA4D-8B2D-593CE2A3A62B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ECC6AB3A-6ED1-7F46-8C62-9F8AA4F6B2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5C33DDB4-FB2E-0E48-B88F-5DB7006A17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5A51499D-A40A-A143-BD5C-4D82C15F0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3C5852-DBC0-1349-88BF-1DBA216E3FB9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D6E24F53-1EE9-4245-92A3-D381739DA24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84D38E67-4765-5D47-8877-97E2A435D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2E8C2BAA-CFCF-3442-9EC4-96E6EB083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51477B5-8905-B54D-BD3F-BEACD6290CFF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23636837-0F39-2549-852F-BFFA550CEDC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7130544C-2A36-794F-BC87-F7A40D349A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00625378-0402-1546-8C3F-CE0457ADA4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4FD37E-0E1A-BD4D-B8FC-763C97C8DB69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2816EFBD-D105-3F46-812A-55D7D1EEC4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493A43B2-0AE1-D344-AC3C-E28B765B1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0A7115D-D89D-7B48-BC39-A9A31D779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6C2B09-2CDE-964A-A61C-EB7073D4E091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C2DEB00-6B83-9F40-9E0D-B405E60C0F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2FFD3111-D60F-3846-8D8F-40532682DE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9B098B9A-6D8E-414F-928F-B4011746F3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F42CBE-4D54-2C48-8053-48A26DF50359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FB298873-A7B4-0E4B-B19F-04A6BDD6F84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ED42E90-8D1B-834C-8B5F-FD267CD8C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F6BF8EC2-CFE4-394B-8F46-FC490D873E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5D27B9-8CD7-9044-9CFE-36D3132B11C4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FA0DBDF-0A95-C444-A348-7D1526B46B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BFC6E49-D005-134D-9C95-08AF1503FB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E1A0E664-CC35-D14F-8DAD-B15594FB35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4A9EBB-BFA9-2648-BD4E-AD2F8611801B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BD91851B-7F4D-4B41-9E96-E297D6C0D2A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550AB91B-4296-2B4E-9AE5-57499ADFF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67A2FD-2670-F14D-9972-12FABDADE8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82C2E0-2174-EF45-9826-353B27EB9A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287BE7-0EDA-2A41-B4BA-2F3D6429D1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2E8D5E-8199-2E48-92C6-689DCE5A22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67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84947F-5F6D-F345-B9E9-029078E54E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4FDEAE-5F60-994E-A269-F790E372A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256EA4-5CEE-9D41-9A8E-7DCB27D336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46B1D-97BA-E248-A2FC-083C46F94A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99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626B6A-637D-7C48-81BB-3D9186B86D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303A01-7B15-FC49-B152-DD2E41460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F19940-3EC0-2E45-B6AF-FC1D8AEC0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B6378-05CE-7D4E-808F-D0CB712925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6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820198-6133-FE4E-94AB-EFC355DDA1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1A5541-EC9B-584C-90EC-9887C2D4F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CDA78B-B81A-574D-AF60-B793CE368D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ED88A-1151-8D47-9E39-70F096FE0D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3E6C57-DA5E-3F4B-9864-2297209DD0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1E063C-E710-7C4B-8CB5-0BEAE4E99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C38BEA-17C6-D64A-9A67-F9E10C1EFC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1E934E-77B3-3F43-8A44-07498843C3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70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F55981-9C8B-7941-AC00-6A3770561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9EC136-2933-8C4B-8499-A589F216AF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CCFF12-FA5B-6741-9E49-D4169AF42E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36705-9670-3047-981E-89625B4CD6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5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B9A197C-8955-7549-BDC2-4E19976062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A0ABB6-AA44-1841-A18A-CE8C5565F9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0FA1C3-E6F3-4645-83BE-FC3CD1FF12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C6D94F-21B1-FB40-8D9A-65B365C9E3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97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5AE0B0E-FC87-6048-9A0D-713F758508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295FDB-18F7-BA4E-A2DD-EFB4C2E1E2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DBD046-36D7-2447-90A6-F2B555BCD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4D00F-E562-8D4B-B3FE-C29D50D177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32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1B46BB-C277-1043-A7CA-9034A27A81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78009B1-2131-1648-B963-786286D273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997799-25DD-764F-9E18-28F15BF7B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12C42-DDE1-F542-ACDE-5D0B71765C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4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C7DEA-9E69-8042-9ED7-6CDD237C8D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17691D-4DBC-674B-819F-7103A49707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13D60E-12A9-C44B-9B02-CC12263580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E906C-2EF9-2D4D-A1E5-938B9DBF83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43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2AE10F-82AA-4542-A914-85F756042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6E5CDF-0E24-D742-B728-09B3470D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1996AE-0CEE-A540-9526-9B85C5F67A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C20F2-A856-A04A-AAB6-B31E875411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980787A-3144-6940-A703-526A190F9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609C67E-5DE6-B148-82CD-05D687D44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BE312C3-FCB3-0844-ACB9-3977E69B9D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3C50387-E31C-4949-87EA-D9172578F2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8D60006-1CBC-2747-A291-26BABF5DFD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EC32943-06E4-224E-A630-59CBCFEAED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emf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emf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8.jpeg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emf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6.jpeg"/><Relationship Id="rId5" Type="http://schemas.openxmlformats.org/officeDocument/2006/relationships/image" Target="../media/image28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42.emf"/><Relationship Id="rId5" Type="http://schemas.openxmlformats.org/officeDocument/2006/relationships/image" Target="../media/image41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emf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41.jpeg"/><Relationship Id="rId5" Type="http://schemas.openxmlformats.org/officeDocument/2006/relationships/image" Target="../media/image46.em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emf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41.jpeg"/><Relationship Id="rId11" Type="http://schemas.openxmlformats.org/officeDocument/2006/relationships/image" Target="../media/image2.png"/><Relationship Id="rId5" Type="http://schemas.openxmlformats.org/officeDocument/2006/relationships/image" Target="../media/image53.emf"/><Relationship Id="rId10" Type="http://schemas.openxmlformats.org/officeDocument/2006/relationships/image" Target="../media/image56.em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17.jpeg"/><Relationship Id="rId5" Type="http://schemas.openxmlformats.org/officeDocument/2006/relationships/image" Target="../media/image58.em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61.jpeg"/><Relationship Id="rId5" Type="http://schemas.openxmlformats.org/officeDocument/2006/relationships/image" Target="../media/image60.em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emf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63.emf"/><Relationship Id="rId5" Type="http://schemas.openxmlformats.org/officeDocument/2006/relationships/image" Target="../media/image21.em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2.pn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emf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10.jpeg"/><Relationship Id="rId5" Type="http://schemas.openxmlformats.org/officeDocument/2006/relationships/image" Target="../media/image74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emf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76.emf"/><Relationship Id="rId5" Type="http://schemas.openxmlformats.org/officeDocument/2006/relationships/image" Target="../media/image75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emf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audio" Target="../media/audio2.wav"/><Relationship Id="rId1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5.emf"/><Relationship Id="rId17" Type="http://schemas.openxmlformats.org/officeDocument/2006/relationships/image" Target="../media/image3.jpeg"/><Relationship Id="rId2" Type="http://schemas.openxmlformats.org/officeDocument/2006/relationships/audio" Target="../media/media3.wav"/><Relationship Id="rId16" Type="http://schemas.openxmlformats.org/officeDocument/2006/relationships/image" Target="../media/image7.emf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audio" Target="../media/audio1.wav"/><Relationship Id="rId5" Type="http://schemas.microsoft.com/office/2007/relationships/media" Target="../media/media5.wav"/><Relationship Id="rId15" Type="http://schemas.openxmlformats.org/officeDocument/2006/relationships/audio" Target="../media/audio3.wav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0.jpeg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em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audio" Target="../media/audio5.wav"/><Relationship Id="rId5" Type="http://schemas.microsoft.com/office/2007/relationships/media" Target="../media/media9.wav"/><Relationship Id="rId15" Type="http://schemas.openxmlformats.org/officeDocument/2006/relationships/image" Target="../media/image2.png"/><Relationship Id="rId10" Type="http://schemas.openxmlformats.org/officeDocument/2006/relationships/image" Target="../media/image8.jpeg"/><Relationship Id="rId4" Type="http://schemas.openxmlformats.org/officeDocument/2006/relationships/audio" Target="../media/media8.wav"/><Relationship Id="rId9" Type="http://schemas.openxmlformats.org/officeDocument/2006/relationships/audio" Target="../media/audio4.wav"/><Relationship Id="rId1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audio" Target="../media/audio7.wav"/><Relationship Id="rId3" Type="http://schemas.microsoft.com/office/2007/relationships/media" Target="../media/media1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2" Type="http://schemas.openxmlformats.org/officeDocument/2006/relationships/audio" Target="../media/media11.wav"/><Relationship Id="rId16" Type="http://schemas.openxmlformats.org/officeDocument/2006/relationships/image" Target="../media/image2.png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openxmlformats.org/officeDocument/2006/relationships/image" Target="../media/image13.emf"/><Relationship Id="rId5" Type="http://schemas.microsoft.com/office/2007/relationships/media" Target="../media/media13.wav"/><Relationship Id="rId15" Type="http://schemas.openxmlformats.org/officeDocument/2006/relationships/image" Target="../media/image16.emf"/><Relationship Id="rId10" Type="http://schemas.openxmlformats.org/officeDocument/2006/relationships/audio" Target="../media/audio6.wav"/><Relationship Id="rId4" Type="http://schemas.openxmlformats.org/officeDocument/2006/relationships/audio" Target="../media/media12.wav"/><Relationship Id="rId9" Type="http://schemas.openxmlformats.org/officeDocument/2006/relationships/image" Target="../media/image12.jpeg"/><Relationship Id="rId1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2.jpeg"/><Relationship Id="rId3" Type="http://schemas.microsoft.com/office/2007/relationships/media" Target="../media/media15.wav"/><Relationship Id="rId7" Type="http://schemas.openxmlformats.org/officeDocument/2006/relationships/audio" Target="../media/audio8.wav"/><Relationship Id="rId12" Type="http://schemas.openxmlformats.org/officeDocument/2006/relationships/image" Target="../media/image20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9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emf"/><Relationship Id="rId4" Type="http://schemas.openxmlformats.org/officeDocument/2006/relationships/audio" Target="../media/media15.wav"/><Relationship Id="rId9" Type="http://schemas.openxmlformats.org/officeDocument/2006/relationships/audio" Target="../media/audio6.wav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2.emf"/><Relationship Id="rId3" Type="http://schemas.microsoft.com/office/2007/relationships/media" Target="../media/media17.wav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10.wav"/><Relationship Id="rId2" Type="http://schemas.openxmlformats.org/officeDocument/2006/relationships/audio" Target="../media/media16.wav"/><Relationship Id="rId16" Type="http://schemas.openxmlformats.org/officeDocument/2006/relationships/image" Target="../media/image2.png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image" Target="../media/image12.jpeg"/><Relationship Id="rId5" Type="http://schemas.microsoft.com/office/2007/relationships/media" Target="../media/media18.wav"/><Relationship Id="rId15" Type="http://schemas.openxmlformats.org/officeDocument/2006/relationships/image" Target="../media/image24.jpeg"/><Relationship Id="rId10" Type="http://schemas.openxmlformats.org/officeDocument/2006/relationships/image" Target="../media/image21.emf"/><Relationship Id="rId4" Type="http://schemas.openxmlformats.org/officeDocument/2006/relationships/audio" Target="../media/media17.wav"/><Relationship Id="rId9" Type="http://schemas.openxmlformats.org/officeDocument/2006/relationships/audio" Target="../media/audio9.wav"/><Relationship Id="rId1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Pj04020590000[1]">
            <a:extLst>
              <a:ext uri="{FF2B5EF4-FFF2-40B4-BE49-F238E27FC236}">
                <a16:creationId xmlns:a16="http://schemas.microsoft.com/office/drawing/2014/main" id="{A676027B-706C-0D40-A9FE-A9D90174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ED4D7E65-03AF-1243-8F43-EF009B6C9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22098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/>
              <a:t>SUE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0"/>
          </a:p>
        </p:txBody>
      </p:sp>
      <p:pic>
        <p:nvPicPr>
          <p:cNvPr id="2" name="rhyme intro">
            <a:hlinkClick r:id="" action="ppaction://media"/>
            <a:extLst>
              <a:ext uri="{FF2B5EF4-FFF2-40B4-BE49-F238E27FC236}">
                <a16:creationId xmlns:a16="http://schemas.microsoft.com/office/drawing/2014/main" id="{ECA5B9BF-DC77-5E40-8F24-915C78828EAE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>
            <a:extLst>
              <a:ext uri="{FF2B5EF4-FFF2-40B4-BE49-F238E27FC236}">
                <a16:creationId xmlns:a16="http://schemas.microsoft.com/office/drawing/2014/main" id="{DDB062CC-8B3A-EA4E-A639-C0A3D6C84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3">
            <a:extLst>
              <a:ext uri="{FF2B5EF4-FFF2-40B4-BE49-F238E27FC236}">
                <a16:creationId xmlns:a16="http://schemas.microsoft.com/office/drawing/2014/main" id="{D5E68FBD-A9EB-1541-B4F2-265AA3E85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D5C49860-37FE-9147-AEC9-E40749B75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01</a:t>
            </a:r>
          </a:p>
        </p:txBody>
      </p:sp>
      <p:pic>
        <p:nvPicPr>
          <p:cNvPr id="17413" name="Picture 5" descr="MCj03711240000[1]">
            <a:extLst>
              <a:ext uri="{FF2B5EF4-FFF2-40B4-BE49-F238E27FC236}">
                <a16:creationId xmlns:a16="http://schemas.microsoft.com/office/drawing/2014/main" id="{64620581-736E-3B42-830E-CC70E52F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34290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Freeform 6">
            <a:extLst>
              <a:ext uri="{FF2B5EF4-FFF2-40B4-BE49-F238E27FC236}">
                <a16:creationId xmlns:a16="http://schemas.microsoft.com/office/drawing/2014/main" id="{7C195AB7-F920-5D43-AF04-B42184271FA6}"/>
              </a:ext>
            </a:extLst>
          </p:cNvPr>
          <p:cNvSpPr>
            <a:spLocks/>
          </p:cNvSpPr>
          <p:nvPr/>
        </p:nvSpPr>
        <p:spPr bwMode="auto">
          <a:xfrm>
            <a:off x="2286000" y="3581400"/>
            <a:ext cx="582613" cy="2743200"/>
          </a:xfrm>
          <a:custGeom>
            <a:avLst/>
            <a:gdLst>
              <a:gd name="T0" fmla="*/ 248849543 w 679"/>
              <a:gd name="T1" fmla="*/ 1912846622 h 3930"/>
              <a:gd name="T2" fmla="*/ 209829059 w 679"/>
              <a:gd name="T3" fmla="*/ 1893844553 h 3930"/>
              <a:gd name="T4" fmla="*/ 176698200 w 679"/>
              <a:gd name="T5" fmla="*/ 1857302755 h 3930"/>
              <a:gd name="T6" fmla="*/ 158292263 w 679"/>
              <a:gd name="T7" fmla="*/ 1804195660 h 3930"/>
              <a:gd name="T8" fmla="*/ 156819856 w 679"/>
              <a:gd name="T9" fmla="*/ 1689697424 h 3930"/>
              <a:gd name="T10" fmla="*/ 169336168 w 679"/>
              <a:gd name="T11" fmla="*/ 1382257995 h 3930"/>
              <a:gd name="T12" fmla="*/ 187742105 w 679"/>
              <a:gd name="T13" fmla="*/ 1010992749 h 3930"/>
              <a:gd name="T14" fmla="*/ 201730824 w 679"/>
              <a:gd name="T15" fmla="*/ 730838039 h 3930"/>
              <a:gd name="T16" fmla="*/ 208356652 w 679"/>
              <a:gd name="T17" fmla="*/ 652394385 h 3930"/>
              <a:gd name="T18" fmla="*/ 139150122 w 679"/>
              <a:gd name="T19" fmla="*/ 633880228 h 3930"/>
              <a:gd name="T20" fmla="*/ 75097014 w 679"/>
              <a:gd name="T21" fmla="*/ 581746864 h 3930"/>
              <a:gd name="T22" fmla="*/ 29449843 w 679"/>
              <a:gd name="T23" fmla="*/ 494046132 h 3930"/>
              <a:gd name="T24" fmla="*/ 4417219 w 679"/>
              <a:gd name="T25" fmla="*/ 377112520 h 3930"/>
              <a:gd name="T26" fmla="*/ 2944813 w 679"/>
              <a:gd name="T27" fmla="*/ 243612912 h 3930"/>
              <a:gd name="T28" fmla="*/ 36075672 w 679"/>
              <a:gd name="T29" fmla="*/ 132525179 h 3930"/>
              <a:gd name="T30" fmla="*/ 100128780 w 679"/>
              <a:gd name="T31" fmla="*/ 51158935 h 3930"/>
              <a:gd name="T32" fmla="*/ 191423121 w 679"/>
              <a:gd name="T33" fmla="*/ 6333791 h 3930"/>
              <a:gd name="T34" fmla="*/ 269464948 w 679"/>
              <a:gd name="T35" fmla="*/ 974429 h 3930"/>
              <a:gd name="T36" fmla="*/ 319529338 w 679"/>
              <a:gd name="T37" fmla="*/ 12667581 h 3930"/>
              <a:gd name="T38" fmla="*/ 366648915 w 679"/>
              <a:gd name="T39" fmla="*/ 34105724 h 3930"/>
              <a:gd name="T40" fmla="*/ 407141805 w 679"/>
              <a:gd name="T41" fmla="*/ 65775375 h 3930"/>
              <a:gd name="T42" fmla="*/ 441745071 w 679"/>
              <a:gd name="T43" fmla="*/ 106214889 h 3930"/>
              <a:gd name="T44" fmla="*/ 468250101 w 679"/>
              <a:gd name="T45" fmla="*/ 155424965 h 3930"/>
              <a:gd name="T46" fmla="*/ 487392241 w 679"/>
              <a:gd name="T47" fmla="*/ 210481618 h 3930"/>
              <a:gd name="T48" fmla="*/ 497699944 w 679"/>
              <a:gd name="T49" fmla="*/ 271872060 h 3930"/>
              <a:gd name="T50" fmla="*/ 497699944 w 679"/>
              <a:gd name="T51" fmla="*/ 371265944 h 3930"/>
              <a:gd name="T52" fmla="*/ 476349194 w 679"/>
              <a:gd name="T53" fmla="*/ 485763483 h 3930"/>
              <a:gd name="T54" fmla="*/ 432174429 w 679"/>
              <a:gd name="T55" fmla="*/ 574438644 h 3930"/>
              <a:gd name="T56" fmla="*/ 369593728 w 679"/>
              <a:gd name="T57" fmla="*/ 631444155 h 3930"/>
              <a:gd name="T58" fmla="*/ 307013026 w 679"/>
              <a:gd name="T59" fmla="*/ 653368815 h 3930"/>
              <a:gd name="T60" fmla="*/ 315112119 w 679"/>
              <a:gd name="T61" fmla="*/ 738146259 h 3930"/>
              <a:gd name="T62" fmla="*/ 334990462 w 679"/>
              <a:gd name="T63" fmla="*/ 1010018319 h 3930"/>
              <a:gd name="T64" fmla="*/ 360022228 w 679"/>
              <a:gd name="T65" fmla="*/ 1364231053 h 3930"/>
              <a:gd name="T66" fmla="*/ 375483353 w 679"/>
              <a:gd name="T67" fmla="*/ 1674105856 h 3930"/>
              <a:gd name="T68" fmla="*/ 375483353 w 679"/>
              <a:gd name="T69" fmla="*/ 1805657304 h 3930"/>
              <a:gd name="T70" fmla="*/ 358549822 w 679"/>
              <a:gd name="T71" fmla="*/ 1858764399 h 3930"/>
              <a:gd name="T72" fmla="*/ 329099979 w 679"/>
              <a:gd name="T73" fmla="*/ 1893844553 h 3930"/>
              <a:gd name="T74" fmla="*/ 290079495 w 679"/>
              <a:gd name="T75" fmla="*/ 1912846622 h 393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79" h="3930">
                <a:moveTo>
                  <a:pt x="366" y="3930"/>
                </a:moveTo>
                <a:lnTo>
                  <a:pt x="338" y="3926"/>
                </a:lnTo>
                <a:lnTo>
                  <a:pt x="311" y="3911"/>
                </a:lnTo>
                <a:lnTo>
                  <a:pt x="285" y="3887"/>
                </a:lnTo>
                <a:lnTo>
                  <a:pt x="260" y="3855"/>
                </a:lnTo>
                <a:lnTo>
                  <a:pt x="240" y="3812"/>
                </a:lnTo>
                <a:lnTo>
                  <a:pt x="223" y="3763"/>
                </a:lnTo>
                <a:lnTo>
                  <a:pt x="215" y="3703"/>
                </a:lnTo>
                <a:lnTo>
                  <a:pt x="211" y="3635"/>
                </a:lnTo>
                <a:lnTo>
                  <a:pt x="213" y="3468"/>
                </a:lnTo>
                <a:lnTo>
                  <a:pt x="221" y="3188"/>
                </a:lnTo>
                <a:lnTo>
                  <a:pt x="230" y="2837"/>
                </a:lnTo>
                <a:lnTo>
                  <a:pt x="243" y="2452"/>
                </a:lnTo>
                <a:lnTo>
                  <a:pt x="255" y="2075"/>
                </a:lnTo>
                <a:lnTo>
                  <a:pt x="266" y="1744"/>
                </a:lnTo>
                <a:lnTo>
                  <a:pt x="274" y="1500"/>
                </a:lnTo>
                <a:lnTo>
                  <a:pt x="281" y="1380"/>
                </a:lnTo>
                <a:lnTo>
                  <a:pt x="283" y="1339"/>
                </a:lnTo>
                <a:lnTo>
                  <a:pt x="243" y="1326"/>
                </a:lnTo>
                <a:lnTo>
                  <a:pt x="189" y="1301"/>
                </a:lnTo>
                <a:lnTo>
                  <a:pt x="143" y="1256"/>
                </a:lnTo>
                <a:lnTo>
                  <a:pt x="102" y="1194"/>
                </a:lnTo>
                <a:lnTo>
                  <a:pt x="68" y="1112"/>
                </a:lnTo>
                <a:lnTo>
                  <a:pt x="40" y="1014"/>
                </a:lnTo>
                <a:lnTo>
                  <a:pt x="19" y="903"/>
                </a:lnTo>
                <a:lnTo>
                  <a:pt x="6" y="774"/>
                </a:lnTo>
                <a:lnTo>
                  <a:pt x="0" y="633"/>
                </a:lnTo>
                <a:lnTo>
                  <a:pt x="4" y="500"/>
                </a:lnTo>
                <a:lnTo>
                  <a:pt x="21" y="379"/>
                </a:lnTo>
                <a:lnTo>
                  <a:pt x="49" y="272"/>
                </a:lnTo>
                <a:lnTo>
                  <a:pt x="89" y="180"/>
                </a:lnTo>
                <a:lnTo>
                  <a:pt x="136" y="105"/>
                </a:lnTo>
                <a:lnTo>
                  <a:pt x="194" y="49"/>
                </a:lnTo>
                <a:lnTo>
                  <a:pt x="260" y="13"/>
                </a:lnTo>
                <a:lnTo>
                  <a:pt x="330" y="0"/>
                </a:lnTo>
                <a:lnTo>
                  <a:pt x="366" y="2"/>
                </a:lnTo>
                <a:lnTo>
                  <a:pt x="402" y="11"/>
                </a:lnTo>
                <a:lnTo>
                  <a:pt x="434" y="26"/>
                </a:lnTo>
                <a:lnTo>
                  <a:pt x="468" y="45"/>
                </a:lnTo>
                <a:lnTo>
                  <a:pt x="498" y="70"/>
                </a:lnTo>
                <a:lnTo>
                  <a:pt x="525" y="100"/>
                </a:lnTo>
                <a:lnTo>
                  <a:pt x="553" y="135"/>
                </a:lnTo>
                <a:lnTo>
                  <a:pt x="576" y="175"/>
                </a:lnTo>
                <a:lnTo>
                  <a:pt x="600" y="218"/>
                </a:lnTo>
                <a:lnTo>
                  <a:pt x="619" y="267"/>
                </a:lnTo>
                <a:lnTo>
                  <a:pt x="636" y="319"/>
                </a:lnTo>
                <a:lnTo>
                  <a:pt x="651" y="374"/>
                </a:lnTo>
                <a:lnTo>
                  <a:pt x="662" y="432"/>
                </a:lnTo>
                <a:lnTo>
                  <a:pt x="670" y="494"/>
                </a:lnTo>
                <a:lnTo>
                  <a:pt x="676" y="558"/>
                </a:lnTo>
                <a:lnTo>
                  <a:pt x="679" y="625"/>
                </a:lnTo>
                <a:lnTo>
                  <a:pt x="676" y="762"/>
                </a:lnTo>
                <a:lnTo>
                  <a:pt x="666" y="886"/>
                </a:lnTo>
                <a:lnTo>
                  <a:pt x="647" y="997"/>
                </a:lnTo>
                <a:lnTo>
                  <a:pt x="621" y="1095"/>
                </a:lnTo>
                <a:lnTo>
                  <a:pt x="587" y="1179"/>
                </a:lnTo>
                <a:lnTo>
                  <a:pt x="549" y="1247"/>
                </a:lnTo>
                <a:lnTo>
                  <a:pt x="502" y="1296"/>
                </a:lnTo>
                <a:lnTo>
                  <a:pt x="451" y="1326"/>
                </a:lnTo>
                <a:lnTo>
                  <a:pt x="417" y="1341"/>
                </a:lnTo>
                <a:lnTo>
                  <a:pt x="419" y="1380"/>
                </a:lnTo>
                <a:lnTo>
                  <a:pt x="428" y="1515"/>
                </a:lnTo>
                <a:lnTo>
                  <a:pt x="440" y="1756"/>
                </a:lnTo>
                <a:lnTo>
                  <a:pt x="455" y="2073"/>
                </a:lnTo>
                <a:lnTo>
                  <a:pt x="472" y="2432"/>
                </a:lnTo>
                <a:lnTo>
                  <a:pt x="489" y="2800"/>
                </a:lnTo>
                <a:lnTo>
                  <a:pt x="502" y="3147"/>
                </a:lnTo>
                <a:lnTo>
                  <a:pt x="510" y="3436"/>
                </a:lnTo>
                <a:lnTo>
                  <a:pt x="515" y="3637"/>
                </a:lnTo>
                <a:lnTo>
                  <a:pt x="510" y="3706"/>
                </a:lnTo>
                <a:lnTo>
                  <a:pt x="502" y="3763"/>
                </a:lnTo>
                <a:lnTo>
                  <a:pt x="487" y="3815"/>
                </a:lnTo>
                <a:lnTo>
                  <a:pt x="468" y="3855"/>
                </a:lnTo>
                <a:lnTo>
                  <a:pt x="447" y="3887"/>
                </a:lnTo>
                <a:lnTo>
                  <a:pt x="421" y="3911"/>
                </a:lnTo>
                <a:lnTo>
                  <a:pt x="394" y="3926"/>
                </a:lnTo>
                <a:lnTo>
                  <a:pt x="366" y="3930"/>
                </a:lnTo>
                <a:close/>
              </a:path>
            </a:pathLst>
          </a:custGeom>
          <a:solidFill>
            <a:srgbClr val="CEEDF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5" name="Picture 7" descr="MCj02962110000[1]">
            <a:extLst>
              <a:ext uri="{FF2B5EF4-FFF2-40B4-BE49-F238E27FC236}">
                <a16:creationId xmlns:a16="http://schemas.microsoft.com/office/drawing/2014/main" id="{8E84F053-0E49-4F41-8495-AC8EB6BBB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9600"/>
            <a:ext cx="27051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 descr="MPj04036650000[1]">
            <a:extLst>
              <a:ext uri="{FF2B5EF4-FFF2-40B4-BE49-F238E27FC236}">
                <a16:creationId xmlns:a16="http://schemas.microsoft.com/office/drawing/2014/main" id="{8F12BD5E-6E35-5447-BAE0-EA388A6CA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>
            <a:extLst>
              <a:ext uri="{FF2B5EF4-FFF2-40B4-BE49-F238E27FC236}">
                <a16:creationId xmlns:a16="http://schemas.microsoft.com/office/drawing/2014/main" id="{A00A73B2-420A-654D-8551-A15C7C57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01">
            <a:hlinkClick r:id="" action="ppaction://media"/>
            <a:extLst>
              <a:ext uri="{FF2B5EF4-FFF2-40B4-BE49-F238E27FC236}">
                <a16:creationId xmlns:a16="http://schemas.microsoft.com/office/drawing/2014/main" id="{908D1EBE-A904-7548-B3E8-478C91317D51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36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>
            <a:extLst>
              <a:ext uri="{FF2B5EF4-FFF2-40B4-BE49-F238E27FC236}">
                <a16:creationId xmlns:a16="http://schemas.microsoft.com/office/drawing/2014/main" id="{8988CF61-0582-5243-B284-90DE7FDFE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Line 3">
            <a:extLst>
              <a:ext uri="{FF2B5EF4-FFF2-40B4-BE49-F238E27FC236}">
                <a16:creationId xmlns:a16="http://schemas.microsoft.com/office/drawing/2014/main" id="{A5153E28-57CC-2141-BF82-6AD8D3EAD5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7B5B7F10-F01B-1B4E-B4A7-C086A9111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02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BCD8D1DE-17E5-EC4E-99C2-D768B4FC6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1614488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MCj01393490000[1]">
            <a:extLst>
              <a:ext uri="{FF2B5EF4-FFF2-40B4-BE49-F238E27FC236}">
                <a16:creationId xmlns:a16="http://schemas.microsoft.com/office/drawing/2014/main" id="{8CFAF0A4-CA07-4348-8608-1F1FD3155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76600"/>
            <a:ext cx="343852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MCj03358700000[1]">
            <a:extLst>
              <a:ext uri="{FF2B5EF4-FFF2-40B4-BE49-F238E27FC236}">
                <a16:creationId xmlns:a16="http://schemas.microsoft.com/office/drawing/2014/main" id="{8D8D1C17-E046-AA4C-9E4D-69CE5D2D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24717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MCj03974460000[1]">
            <a:extLst>
              <a:ext uri="{FF2B5EF4-FFF2-40B4-BE49-F238E27FC236}">
                <a16:creationId xmlns:a16="http://schemas.microsoft.com/office/drawing/2014/main" id="{914E5C31-9237-024C-9FD0-C5C606E60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28749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MPj04036650000[1]">
            <a:extLst>
              <a:ext uri="{FF2B5EF4-FFF2-40B4-BE49-F238E27FC236}">
                <a16:creationId xmlns:a16="http://schemas.microsoft.com/office/drawing/2014/main" id="{B6216E6A-DFDE-2844-85BD-3EA05399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02">
            <a:hlinkClick r:id="" action="ppaction://media"/>
            <a:extLst>
              <a:ext uri="{FF2B5EF4-FFF2-40B4-BE49-F238E27FC236}">
                <a16:creationId xmlns:a16="http://schemas.microsoft.com/office/drawing/2014/main" id="{8999C43D-6B5F-F040-9A74-826FA58A13A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1219200"/>
            <a:ext cx="5334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2">
            <a:extLst>
              <a:ext uri="{FF2B5EF4-FFF2-40B4-BE49-F238E27FC236}">
                <a16:creationId xmlns:a16="http://schemas.microsoft.com/office/drawing/2014/main" id="{6135020F-2874-EA4E-B6B4-CB27AED68A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3">
            <a:extLst>
              <a:ext uri="{FF2B5EF4-FFF2-40B4-BE49-F238E27FC236}">
                <a16:creationId xmlns:a16="http://schemas.microsoft.com/office/drawing/2014/main" id="{E2BD4AF5-A8D0-784A-B7E7-8E02B982C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2B414BBD-4D81-CF4B-B0CF-A11120E5E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03</a:t>
            </a:r>
          </a:p>
        </p:txBody>
      </p:sp>
      <p:pic>
        <p:nvPicPr>
          <p:cNvPr id="21509" name="Picture 5" descr="MCj02902060000[1]">
            <a:extLst>
              <a:ext uri="{FF2B5EF4-FFF2-40B4-BE49-F238E27FC236}">
                <a16:creationId xmlns:a16="http://schemas.microsoft.com/office/drawing/2014/main" id="{1E2DBF68-6F4C-D448-8D5C-182FB1A7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3429000"/>
            <a:ext cx="20716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Freeform 10">
            <a:extLst>
              <a:ext uri="{FF2B5EF4-FFF2-40B4-BE49-F238E27FC236}">
                <a16:creationId xmlns:a16="http://schemas.microsoft.com/office/drawing/2014/main" id="{3E1D18AA-9044-9A4D-ACDC-0792E1B7579D}"/>
              </a:ext>
            </a:extLst>
          </p:cNvPr>
          <p:cNvSpPr>
            <a:spLocks/>
          </p:cNvSpPr>
          <p:nvPr/>
        </p:nvSpPr>
        <p:spPr bwMode="auto">
          <a:xfrm>
            <a:off x="1111250" y="1693863"/>
            <a:ext cx="49213" cy="46037"/>
          </a:xfrm>
          <a:custGeom>
            <a:avLst/>
            <a:gdLst>
              <a:gd name="T0" fmla="*/ 37803522 w 31"/>
              <a:gd name="T1" fmla="*/ 73082944 h 29"/>
              <a:gd name="T2" fmla="*/ 52924613 w 31"/>
              <a:gd name="T3" fmla="*/ 70563609 h 29"/>
              <a:gd name="T4" fmla="*/ 68045704 w 31"/>
              <a:gd name="T5" fmla="*/ 60483093 h 29"/>
              <a:gd name="T6" fmla="*/ 75605456 w 31"/>
              <a:gd name="T7" fmla="*/ 50402578 h 29"/>
              <a:gd name="T8" fmla="*/ 78126431 w 31"/>
              <a:gd name="T9" fmla="*/ 35281804 h 29"/>
              <a:gd name="T10" fmla="*/ 75605456 w 31"/>
              <a:gd name="T11" fmla="*/ 20161031 h 29"/>
              <a:gd name="T12" fmla="*/ 68045704 w 31"/>
              <a:gd name="T13" fmla="*/ 10080516 h 29"/>
              <a:gd name="T14" fmla="*/ 52924613 w 31"/>
              <a:gd name="T15" fmla="*/ 2519335 h 29"/>
              <a:gd name="T16" fmla="*/ 37803522 w 31"/>
              <a:gd name="T17" fmla="*/ 0 h 29"/>
              <a:gd name="T18" fmla="*/ 22682430 w 31"/>
              <a:gd name="T19" fmla="*/ 2519335 h 29"/>
              <a:gd name="T20" fmla="*/ 12601703 w 31"/>
              <a:gd name="T21" fmla="*/ 10080516 h 29"/>
              <a:gd name="T22" fmla="*/ 2520976 w 31"/>
              <a:gd name="T23" fmla="*/ 20161031 h 29"/>
              <a:gd name="T24" fmla="*/ 0 w 31"/>
              <a:gd name="T25" fmla="*/ 35281804 h 29"/>
              <a:gd name="T26" fmla="*/ 2520976 w 31"/>
              <a:gd name="T27" fmla="*/ 50402578 h 29"/>
              <a:gd name="T28" fmla="*/ 12601703 w 31"/>
              <a:gd name="T29" fmla="*/ 60483093 h 29"/>
              <a:gd name="T30" fmla="*/ 22682430 w 31"/>
              <a:gd name="T31" fmla="*/ 70563609 h 29"/>
              <a:gd name="T32" fmla="*/ 37803522 w 31"/>
              <a:gd name="T33" fmla="*/ 73082944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1" h="29">
                <a:moveTo>
                  <a:pt x="15" y="29"/>
                </a:moveTo>
                <a:lnTo>
                  <a:pt x="21" y="28"/>
                </a:lnTo>
                <a:lnTo>
                  <a:pt x="27" y="24"/>
                </a:lnTo>
                <a:lnTo>
                  <a:pt x="30" y="20"/>
                </a:lnTo>
                <a:lnTo>
                  <a:pt x="31" y="14"/>
                </a:lnTo>
                <a:lnTo>
                  <a:pt x="30" y="8"/>
                </a:lnTo>
                <a:lnTo>
                  <a:pt x="27" y="4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Freeform 14">
            <a:extLst>
              <a:ext uri="{FF2B5EF4-FFF2-40B4-BE49-F238E27FC236}">
                <a16:creationId xmlns:a16="http://schemas.microsoft.com/office/drawing/2014/main" id="{8F4904C0-86F7-C64E-BD4D-2ADC56BFC630}"/>
              </a:ext>
            </a:extLst>
          </p:cNvPr>
          <p:cNvSpPr>
            <a:spLocks/>
          </p:cNvSpPr>
          <p:nvPr/>
        </p:nvSpPr>
        <p:spPr bwMode="auto">
          <a:xfrm>
            <a:off x="854075" y="695325"/>
            <a:ext cx="3398838" cy="2239963"/>
          </a:xfrm>
          <a:custGeom>
            <a:avLst/>
            <a:gdLst>
              <a:gd name="T0" fmla="*/ 2147483646 w 2141"/>
              <a:gd name="T1" fmla="*/ 1176914025 h 1411"/>
              <a:gd name="T2" fmla="*/ 2147483646 w 2141"/>
              <a:gd name="T3" fmla="*/ 882054884 h 1411"/>
              <a:gd name="T4" fmla="*/ 2147483646 w 2141"/>
              <a:gd name="T5" fmla="*/ 413305717 h 1411"/>
              <a:gd name="T6" fmla="*/ 2147483646 w 2141"/>
              <a:gd name="T7" fmla="*/ 141128782 h 1411"/>
              <a:gd name="T8" fmla="*/ 2147483646 w 2141"/>
              <a:gd name="T9" fmla="*/ 37803146 h 1411"/>
              <a:gd name="T10" fmla="*/ 2147483646 w 2141"/>
              <a:gd name="T11" fmla="*/ 0 h 1411"/>
              <a:gd name="T12" fmla="*/ 2147483646 w 2141"/>
              <a:gd name="T13" fmla="*/ 15120941 h 1411"/>
              <a:gd name="T14" fmla="*/ 2147483646 w 2141"/>
              <a:gd name="T15" fmla="*/ 110886900 h 1411"/>
              <a:gd name="T16" fmla="*/ 2147483646 w 2141"/>
              <a:gd name="T17" fmla="*/ 317539758 h 1411"/>
              <a:gd name="T18" fmla="*/ 2147483646 w 2141"/>
              <a:gd name="T19" fmla="*/ 589716694 h 1411"/>
              <a:gd name="T20" fmla="*/ 2147483646 w 2141"/>
              <a:gd name="T21" fmla="*/ 917337080 h 1411"/>
              <a:gd name="T22" fmla="*/ 2147483646 w 2141"/>
              <a:gd name="T23" fmla="*/ 1194554329 h 1411"/>
              <a:gd name="T24" fmla="*/ 2147483646 w 2141"/>
              <a:gd name="T25" fmla="*/ 1376005620 h 1411"/>
              <a:gd name="T26" fmla="*/ 2147483646 w 2141"/>
              <a:gd name="T27" fmla="*/ 1486892519 h 1411"/>
              <a:gd name="T28" fmla="*/ 1867436850 w 2141"/>
              <a:gd name="T29" fmla="*/ 1537295656 h 1411"/>
              <a:gd name="T30" fmla="*/ 1597779298 w 2141"/>
              <a:gd name="T31" fmla="*/ 1549897233 h 1411"/>
              <a:gd name="T32" fmla="*/ 1406247394 w 2141"/>
              <a:gd name="T33" fmla="*/ 1539816606 h 1411"/>
              <a:gd name="T34" fmla="*/ 1234876744 w 2141"/>
              <a:gd name="T35" fmla="*/ 1310481543 h 1411"/>
              <a:gd name="T36" fmla="*/ 1028223901 w 2141"/>
              <a:gd name="T37" fmla="*/ 1169352761 h 1411"/>
              <a:gd name="T38" fmla="*/ 846772625 w 2141"/>
              <a:gd name="T39" fmla="*/ 1116430262 h 1411"/>
              <a:gd name="T40" fmla="*/ 660281035 w 2141"/>
              <a:gd name="T41" fmla="*/ 1108868998 h 1411"/>
              <a:gd name="T42" fmla="*/ 476310395 w 2141"/>
              <a:gd name="T43" fmla="*/ 1149191507 h 1411"/>
              <a:gd name="T44" fmla="*/ 320060685 w 2141"/>
              <a:gd name="T45" fmla="*/ 1232357475 h 1411"/>
              <a:gd name="T46" fmla="*/ 186491590 w 2141"/>
              <a:gd name="T47" fmla="*/ 1350804052 h 1411"/>
              <a:gd name="T48" fmla="*/ 85685325 w 2141"/>
              <a:gd name="T49" fmla="*/ 1499494097 h 1411"/>
              <a:gd name="T50" fmla="*/ 0 w 2141"/>
              <a:gd name="T51" fmla="*/ 1867436992 h 1411"/>
              <a:gd name="T52" fmla="*/ 80645012 w 2141"/>
              <a:gd name="T53" fmla="*/ 2147483646 h 1411"/>
              <a:gd name="T54" fmla="*/ 246975349 w 2141"/>
              <a:gd name="T55" fmla="*/ 2147483646 h 1411"/>
              <a:gd name="T56" fmla="*/ 229335046 w 2141"/>
              <a:gd name="T57" fmla="*/ 2147483646 h 1411"/>
              <a:gd name="T58" fmla="*/ 289818805 w 2141"/>
              <a:gd name="T59" fmla="*/ 2147483646 h 1411"/>
              <a:gd name="T60" fmla="*/ 501511961 w 2141"/>
              <a:gd name="T61" fmla="*/ 2147483646 h 1411"/>
              <a:gd name="T62" fmla="*/ 723285744 w 2141"/>
              <a:gd name="T63" fmla="*/ 2147483646 h 1411"/>
              <a:gd name="T64" fmla="*/ 907256383 w 2141"/>
              <a:gd name="T65" fmla="*/ 2147483646 h 1411"/>
              <a:gd name="T66" fmla="*/ 1093747973 w 2141"/>
              <a:gd name="T67" fmla="*/ 2147483646 h 1411"/>
              <a:gd name="T68" fmla="*/ 1277720200 w 2141"/>
              <a:gd name="T69" fmla="*/ 2147483646 h 1411"/>
              <a:gd name="T70" fmla="*/ 1439010224 w 2141"/>
              <a:gd name="T71" fmla="*/ 2147483646 h 1411"/>
              <a:gd name="T72" fmla="*/ 1570058368 w 2141"/>
              <a:gd name="T73" fmla="*/ 2147483646 h 1411"/>
              <a:gd name="T74" fmla="*/ 1668343683 w 2141"/>
              <a:gd name="T75" fmla="*/ 2147483646 h 1411"/>
              <a:gd name="T76" fmla="*/ 1713706502 w 2141"/>
              <a:gd name="T77" fmla="*/ 2147483646 h 1411"/>
              <a:gd name="T78" fmla="*/ 1779230574 w 2141"/>
              <a:gd name="T79" fmla="*/ 2147483646 h 1411"/>
              <a:gd name="T80" fmla="*/ 1968243115 w 2141"/>
              <a:gd name="T81" fmla="*/ 2147483646 h 1411"/>
              <a:gd name="T82" fmla="*/ 2147483646 w 2141"/>
              <a:gd name="T83" fmla="*/ 2147483646 h 1411"/>
              <a:gd name="T84" fmla="*/ 2147483646 w 2141"/>
              <a:gd name="T85" fmla="*/ 2147483646 h 1411"/>
              <a:gd name="T86" fmla="*/ 2147483646 w 2141"/>
              <a:gd name="T87" fmla="*/ 2104331732 h 1411"/>
              <a:gd name="T88" fmla="*/ 2147483646 w 2141"/>
              <a:gd name="T89" fmla="*/ 2041327018 h 1411"/>
              <a:gd name="T90" fmla="*/ 2147483646 w 2141"/>
              <a:gd name="T91" fmla="*/ 2094251105 h 1411"/>
              <a:gd name="T92" fmla="*/ 2147483646 w 2141"/>
              <a:gd name="T93" fmla="*/ 2147483646 h 1411"/>
              <a:gd name="T94" fmla="*/ 2147483646 w 2141"/>
              <a:gd name="T95" fmla="*/ 2147483646 h 1411"/>
              <a:gd name="T96" fmla="*/ 2147483646 w 2141"/>
              <a:gd name="T97" fmla="*/ 2147483646 h 1411"/>
              <a:gd name="T98" fmla="*/ 2147483646 w 2141"/>
              <a:gd name="T99" fmla="*/ 2147483646 h 1411"/>
              <a:gd name="T100" fmla="*/ 2147483646 w 2141"/>
              <a:gd name="T101" fmla="*/ 2147483646 h 1411"/>
              <a:gd name="T102" fmla="*/ 2147483646 w 2141"/>
              <a:gd name="T103" fmla="*/ 2147483646 h 1411"/>
              <a:gd name="T104" fmla="*/ 2147483646 w 2141"/>
              <a:gd name="T105" fmla="*/ 2121972036 h 1411"/>
              <a:gd name="T106" fmla="*/ 2147483646 w 2141"/>
              <a:gd name="T107" fmla="*/ 1922880442 h 1411"/>
              <a:gd name="T108" fmla="*/ 2147483646 w 2141"/>
              <a:gd name="T109" fmla="*/ 1565018174 h 141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41" h="1411">
                <a:moveTo>
                  <a:pt x="2126" y="565"/>
                </a:moveTo>
                <a:lnTo>
                  <a:pt x="2117" y="539"/>
                </a:lnTo>
                <a:lnTo>
                  <a:pt x="2105" y="514"/>
                </a:lnTo>
                <a:lnTo>
                  <a:pt x="2091" y="490"/>
                </a:lnTo>
                <a:lnTo>
                  <a:pt x="2075" y="467"/>
                </a:lnTo>
                <a:lnTo>
                  <a:pt x="2057" y="447"/>
                </a:lnTo>
                <a:lnTo>
                  <a:pt x="2038" y="427"/>
                </a:lnTo>
                <a:lnTo>
                  <a:pt x="2017" y="410"/>
                </a:lnTo>
                <a:lnTo>
                  <a:pt x="1995" y="394"/>
                </a:lnTo>
                <a:lnTo>
                  <a:pt x="2004" y="350"/>
                </a:lnTo>
                <a:lnTo>
                  <a:pt x="2006" y="305"/>
                </a:lnTo>
                <a:lnTo>
                  <a:pt x="2001" y="261"/>
                </a:lnTo>
                <a:lnTo>
                  <a:pt x="1991" y="217"/>
                </a:lnTo>
                <a:lnTo>
                  <a:pt x="1980" y="189"/>
                </a:lnTo>
                <a:lnTo>
                  <a:pt x="1968" y="164"/>
                </a:lnTo>
                <a:lnTo>
                  <a:pt x="1954" y="139"/>
                </a:lnTo>
                <a:lnTo>
                  <a:pt x="1937" y="115"/>
                </a:lnTo>
                <a:lnTo>
                  <a:pt x="1919" y="94"/>
                </a:lnTo>
                <a:lnTo>
                  <a:pt x="1897" y="74"/>
                </a:lnTo>
                <a:lnTo>
                  <a:pt x="1875" y="56"/>
                </a:lnTo>
                <a:lnTo>
                  <a:pt x="1851" y="40"/>
                </a:lnTo>
                <a:lnTo>
                  <a:pt x="1837" y="33"/>
                </a:lnTo>
                <a:lnTo>
                  <a:pt x="1823" y="26"/>
                </a:lnTo>
                <a:lnTo>
                  <a:pt x="1810" y="20"/>
                </a:lnTo>
                <a:lnTo>
                  <a:pt x="1795" y="15"/>
                </a:lnTo>
                <a:lnTo>
                  <a:pt x="1781" y="11"/>
                </a:lnTo>
                <a:lnTo>
                  <a:pt x="1766" y="6"/>
                </a:lnTo>
                <a:lnTo>
                  <a:pt x="1751" y="4"/>
                </a:lnTo>
                <a:lnTo>
                  <a:pt x="1737" y="2"/>
                </a:lnTo>
                <a:lnTo>
                  <a:pt x="1721" y="0"/>
                </a:lnTo>
                <a:lnTo>
                  <a:pt x="1707" y="0"/>
                </a:lnTo>
                <a:lnTo>
                  <a:pt x="1692" y="0"/>
                </a:lnTo>
                <a:lnTo>
                  <a:pt x="1677" y="1"/>
                </a:lnTo>
                <a:lnTo>
                  <a:pt x="1662" y="3"/>
                </a:lnTo>
                <a:lnTo>
                  <a:pt x="1647" y="6"/>
                </a:lnTo>
                <a:lnTo>
                  <a:pt x="1633" y="10"/>
                </a:lnTo>
                <a:lnTo>
                  <a:pt x="1618" y="14"/>
                </a:lnTo>
                <a:lnTo>
                  <a:pt x="1596" y="22"/>
                </a:lnTo>
                <a:lnTo>
                  <a:pt x="1573" y="32"/>
                </a:lnTo>
                <a:lnTo>
                  <a:pt x="1552" y="44"/>
                </a:lnTo>
                <a:lnTo>
                  <a:pt x="1533" y="58"/>
                </a:lnTo>
                <a:lnTo>
                  <a:pt x="1515" y="72"/>
                </a:lnTo>
                <a:lnTo>
                  <a:pt x="1498" y="89"/>
                </a:lnTo>
                <a:lnTo>
                  <a:pt x="1482" y="106"/>
                </a:lnTo>
                <a:lnTo>
                  <a:pt x="1469" y="126"/>
                </a:lnTo>
                <a:lnTo>
                  <a:pt x="1457" y="145"/>
                </a:lnTo>
                <a:lnTo>
                  <a:pt x="1445" y="166"/>
                </a:lnTo>
                <a:lnTo>
                  <a:pt x="1436" y="188"/>
                </a:lnTo>
                <a:lnTo>
                  <a:pt x="1429" y="211"/>
                </a:lnTo>
                <a:lnTo>
                  <a:pt x="1423" y="234"/>
                </a:lnTo>
                <a:lnTo>
                  <a:pt x="1419" y="258"/>
                </a:lnTo>
                <a:lnTo>
                  <a:pt x="1417" y="283"/>
                </a:lnTo>
                <a:lnTo>
                  <a:pt x="1417" y="308"/>
                </a:lnTo>
                <a:lnTo>
                  <a:pt x="1383" y="337"/>
                </a:lnTo>
                <a:lnTo>
                  <a:pt x="1349" y="364"/>
                </a:lnTo>
                <a:lnTo>
                  <a:pt x="1315" y="389"/>
                </a:lnTo>
                <a:lnTo>
                  <a:pt x="1281" y="413"/>
                </a:lnTo>
                <a:lnTo>
                  <a:pt x="1248" y="435"/>
                </a:lnTo>
                <a:lnTo>
                  <a:pt x="1214" y="455"/>
                </a:lnTo>
                <a:lnTo>
                  <a:pt x="1181" y="474"/>
                </a:lnTo>
                <a:lnTo>
                  <a:pt x="1148" y="491"/>
                </a:lnTo>
                <a:lnTo>
                  <a:pt x="1115" y="507"/>
                </a:lnTo>
                <a:lnTo>
                  <a:pt x="1083" y="522"/>
                </a:lnTo>
                <a:lnTo>
                  <a:pt x="1051" y="535"/>
                </a:lnTo>
                <a:lnTo>
                  <a:pt x="1020" y="546"/>
                </a:lnTo>
                <a:lnTo>
                  <a:pt x="989" y="558"/>
                </a:lnTo>
                <a:lnTo>
                  <a:pt x="959" y="567"/>
                </a:lnTo>
                <a:lnTo>
                  <a:pt x="929" y="576"/>
                </a:lnTo>
                <a:lnTo>
                  <a:pt x="899" y="583"/>
                </a:lnTo>
                <a:lnTo>
                  <a:pt x="871" y="590"/>
                </a:lnTo>
                <a:lnTo>
                  <a:pt x="844" y="596"/>
                </a:lnTo>
                <a:lnTo>
                  <a:pt x="817" y="600"/>
                </a:lnTo>
                <a:lnTo>
                  <a:pt x="790" y="604"/>
                </a:lnTo>
                <a:lnTo>
                  <a:pt x="766" y="608"/>
                </a:lnTo>
                <a:lnTo>
                  <a:pt x="741" y="610"/>
                </a:lnTo>
                <a:lnTo>
                  <a:pt x="717" y="612"/>
                </a:lnTo>
                <a:lnTo>
                  <a:pt x="695" y="613"/>
                </a:lnTo>
                <a:lnTo>
                  <a:pt x="674" y="614"/>
                </a:lnTo>
                <a:lnTo>
                  <a:pt x="653" y="615"/>
                </a:lnTo>
                <a:lnTo>
                  <a:pt x="634" y="615"/>
                </a:lnTo>
                <a:lnTo>
                  <a:pt x="616" y="614"/>
                </a:lnTo>
                <a:lnTo>
                  <a:pt x="600" y="614"/>
                </a:lnTo>
                <a:lnTo>
                  <a:pt x="585" y="613"/>
                </a:lnTo>
                <a:lnTo>
                  <a:pt x="570" y="612"/>
                </a:lnTo>
                <a:lnTo>
                  <a:pt x="558" y="611"/>
                </a:lnTo>
                <a:lnTo>
                  <a:pt x="546" y="591"/>
                </a:lnTo>
                <a:lnTo>
                  <a:pt x="534" y="571"/>
                </a:lnTo>
                <a:lnTo>
                  <a:pt x="521" y="553"/>
                </a:lnTo>
                <a:lnTo>
                  <a:pt x="506" y="535"/>
                </a:lnTo>
                <a:lnTo>
                  <a:pt x="490" y="520"/>
                </a:lnTo>
                <a:lnTo>
                  <a:pt x="472" y="504"/>
                </a:lnTo>
                <a:lnTo>
                  <a:pt x="455" y="491"/>
                </a:lnTo>
                <a:lnTo>
                  <a:pt x="435" y="479"/>
                </a:lnTo>
                <a:lnTo>
                  <a:pt x="422" y="471"/>
                </a:lnTo>
                <a:lnTo>
                  <a:pt x="408" y="464"/>
                </a:lnTo>
                <a:lnTo>
                  <a:pt x="394" y="458"/>
                </a:lnTo>
                <a:lnTo>
                  <a:pt x="380" y="453"/>
                </a:lnTo>
                <a:lnTo>
                  <a:pt x="365" y="449"/>
                </a:lnTo>
                <a:lnTo>
                  <a:pt x="350" y="445"/>
                </a:lnTo>
                <a:lnTo>
                  <a:pt x="336" y="443"/>
                </a:lnTo>
                <a:lnTo>
                  <a:pt x="321" y="441"/>
                </a:lnTo>
                <a:lnTo>
                  <a:pt x="306" y="439"/>
                </a:lnTo>
                <a:lnTo>
                  <a:pt x="291" y="439"/>
                </a:lnTo>
                <a:lnTo>
                  <a:pt x="276" y="439"/>
                </a:lnTo>
                <a:lnTo>
                  <a:pt x="262" y="440"/>
                </a:lnTo>
                <a:lnTo>
                  <a:pt x="246" y="442"/>
                </a:lnTo>
                <a:lnTo>
                  <a:pt x="232" y="445"/>
                </a:lnTo>
                <a:lnTo>
                  <a:pt x="216" y="448"/>
                </a:lnTo>
                <a:lnTo>
                  <a:pt x="202" y="452"/>
                </a:lnTo>
                <a:lnTo>
                  <a:pt x="189" y="456"/>
                </a:lnTo>
                <a:lnTo>
                  <a:pt x="175" y="462"/>
                </a:lnTo>
                <a:lnTo>
                  <a:pt x="163" y="467"/>
                </a:lnTo>
                <a:lnTo>
                  <a:pt x="150" y="475"/>
                </a:lnTo>
                <a:lnTo>
                  <a:pt x="138" y="481"/>
                </a:lnTo>
                <a:lnTo>
                  <a:pt x="127" y="489"/>
                </a:lnTo>
                <a:lnTo>
                  <a:pt x="115" y="497"/>
                </a:lnTo>
                <a:lnTo>
                  <a:pt x="104" y="506"/>
                </a:lnTo>
                <a:lnTo>
                  <a:pt x="94" y="516"/>
                </a:lnTo>
                <a:lnTo>
                  <a:pt x="84" y="525"/>
                </a:lnTo>
                <a:lnTo>
                  <a:pt x="74" y="536"/>
                </a:lnTo>
                <a:lnTo>
                  <a:pt x="65" y="546"/>
                </a:lnTo>
                <a:lnTo>
                  <a:pt x="57" y="558"/>
                </a:lnTo>
                <a:lnTo>
                  <a:pt x="49" y="570"/>
                </a:lnTo>
                <a:lnTo>
                  <a:pt x="41" y="582"/>
                </a:lnTo>
                <a:lnTo>
                  <a:pt x="34" y="595"/>
                </a:lnTo>
                <a:lnTo>
                  <a:pt x="22" y="622"/>
                </a:lnTo>
                <a:lnTo>
                  <a:pt x="12" y="651"/>
                </a:lnTo>
                <a:lnTo>
                  <a:pt x="4" y="681"/>
                </a:lnTo>
                <a:lnTo>
                  <a:pt x="1" y="711"/>
                </a:lnTo>
                <a:lnTo>
                  <a:pt x="0" y="741"/>
                </a:lnTo>
                <a:lnTo>
                  <a:pt x="2" y="771"/>
                </a:lnTo>
                <a:lnTo>
                  <a:pt x="7" y="802"/>
                </a:lnTo>
                <a:lnTo>
                  <a:pt x="16" y="832"/>
                </a:lnTo>
                <a:lnTo>
                  <a:pt x="23" y="853"/>
                </a:lnTo>
                <a:lnTo>
                  <a:pt x="32" y="874"/>
                </a:lnTo>
                <a:lnTo>
                  <a:pt x="42" y="894"/>
                </a:lnTo>
                <a:lnTo>
                  <a:pt x="55" y="913"/>
                </a:lnTo>
                <a:lnTo>
                  <a:pt x="68" y="931"/>
                </a:lnTo>
                <a:lnTo>
                  <a:pt x="83" y="948"/>
                </a:lnTo>
                <a:lnTo>
                  <a:pt x="98" y="964"/>
                </a:lnTo>
                <a:lnTo>
                  <a:pt x="114" y="979"/>
                </a:lnTo>
                <a:lnTo>
                  <a:pt x="105" y="1004"/>
                </a:lnTo>
                <a:lnTo>
                  <a:pt x="98" y="1031"/>
                </a:lnTo>
                <a:lnTo>
                  <a:pt x="93" y="1058"/>
                </a:lnTo>
                <a:lnTo>
                  <a:pt x="91" y="1085"/>
                </a:lnTo>
                <a:lnTo>
                  <a:pt x="91" y="1112"/>
                </a:lnTo>
                <a:lnTo>
                  <a:pt x="93" y="1140"/>
                </a:lnTo>
                <a:lnTo>
                  <a:pt x="98" y="1166"/>
                </a:lnTo>
                <a:lnTo>
                  <a:pt x="105" y="1193"/>
                </a:lnTo>
                <a:lnTo>
                  <a:pt x="115" y="1221"/>
                </a:lnTo>
                <a:lnTo>
                  <a:pt x="128" y="1246"/>
                </a:lnTo>
                <a:lnTo>
                  <a:pt x="142" y="1271"/>
                </a:lnTo>
                <a:lnTo>
                  <a:pt x="160" y="1295"/>
                </a:lnTo>
                <a:lnTo>
                  <a:pt x="178" y="1316"/>
                </a:lnTo>
                <a:lnTo>
                  <a:pt x="199" y="1336"/>
                </a:lnTo>
                <a:lnTo>
                  <a:pt x="221" y="1354"/>
                </a:lnTo>
                <a:lnTo>
                  <a:pt x="245" y="1370"/>
                </a:lnTo>
                <a:lnTo>
                  <a:pt x="258" y="1377"/>
                </a:lnTo>
                <a:lnTo>
                  <a:pt x="273" y="1384"/>
                </a:lnTo>
                <a:lnTo>
                  <a:pt x="287" y="1390"/>
                </a:lnTo>
                <a:lnTo>
                  <a:pt x="302" y="1395"/>
                </a:lnTo>
                <a:lnTo>
                  <a:pt x="316" y="1399"/>
                </a:lnTo>
                <a:lnTo>
                  <a:pt x="330" y="1404"/>
                </a:lnTo>
                <a:lnTo>
                  <a:pt x="345" y="1407"/>
                </a:lnTo>
                <a:lnTo>
                  <a:pt x="360" y="1409"/>
                </a:lnTo>
                <a:lnTo>
                  <a:pt x="375" y="1410"/>
                </a:lnTo>
                <a:lnTo>
                  <a:pt x="389" y="1411"/>
                </a:lnTo>
                <a:lnTo>
                  <a:pt x="405" y="1411"/>
                </a:lnTo>
                <a:lnTo>
                  <a:pt x="419" y="1410"/>
                </a:lnTo>
                <a:lnTo>
                  <a:pt x="434" y="1408"/>
                </a:lnTo>
                <a:lnTo>
                  <a:pt x="449" y="1405"/>
                </a:lnTo>
                <a:lnTo>
                  <a:pt x="464" y="1401"/>
                </a:lnTo>
                <a:lnTo>
                  <a:pt x="479" y="1397"/>
                </a:lnTo>
                <a:lnTo>
                  <a:pt x="493" y="1392"/>
                </a:lnTo>
                <a:lnTo>
                  <a:pt x="507" y="1386"/>
                </a:lnTo>
                <a:lnTo>
                  <a:pt x="521" y="1380"/>
                </a:lnTo>
                <a:lnTo>
                  <a:pt x="534" y="1373"/>
                </a:lnTo>
                <a:lnTo>
                  <a:pt x="546" y="1365"/>
                </a:lnTo>
                <a:lnTo>
                  <a:pt x="559" y="1356"/>
                </a:lnTo>
                <a:lnTo>
                  <a:pt x="571" y="1347"/>
                </a:lnTo>
                <a:lnTo>
                  <a:pt x="582" y="1338"/>
                </a:lnTo>
                <a:lnTo>
                  <a:pt x="593" y="1328"/>
                </a:lnTo>
                <a:lnTo>
                  <a:pt x="603" y="1316"/>
                </a:lnTo>
                <a:lnTo>
                  <a:pt x="613" y="1305"/>
                </a:lnTo>
                <a:lnTo>
                  <a:pt x="623" y="1294"/>
                </a:lnTo>
                <a:lnTo>
                  <a:pt x="631" y="1280"/>
                </a:lnTo>
                <a:lnTo>
                  <a:pt x="639" y="1268"/>
                </a:lnTo>
                <a:lnTo>
                  <a:pt x="646" y="1255"/>
                </a:lnTo>
                <a:lnTo>
                  <a:pt x="653" y="1240"/>
                </a:lnTo>
                <a:lnTo>
                  <a:pt x="662" y="1221"/>
                </a:lnTo>
                <a:lnTo>
                  <a:pt x="668" y="1201"/>
                </a:lnTo>
                <a:lnTo>
                  <a:pt x="673" y="1182"/>
                </a:lnTo>
                <a:lnTo>
                  <a:pt x="677" y="1161"/>
                </a:lnTo>
                <a:lnTo>
                  <a:pt x="679" y="1141"/>
                </a:lnTo>
                <a:lnTo>
                  <a:pt x="680" y="1119"/>
                </a:lnTo>
                <a:lnTo>
                  <a:pt x="680" y="1099"/>
                </a:lnTo>
                <a:lnTo>
                  <a:pt x="678" y="1077"/>
                </a:lnTo>
                <a:lnTo>
                  <a:pt x="685" y="1071"/>
                </a:lnTo>
                <a:lnTo>
                  <a:pt x="695" y="1064"/>
                </a:lnTo>
                <a:lnTo>
                  <a:pt x="706" y="1056"/>
                </a:lnTo>
                <a:lnTo>
                  <a:pt x="717" y="1046"/>
                </a:lnTo>
                <a:lnTo>
                  <a:pt x="732" y="1037"/>
                </a:lnTo>
                <a:lnTo>
                  <a:pt x="746" y="1027"/>
                </a:lnTo>
                <a:lnTo>
                  <a:pt x="762" y="1016"/>
                </a:lnTo>
                <a:lnTo>
                  <a:pt x="781" y="1004"/>
                </a:lnTo>
                <a:lnTo>
                  <a:pt x="801" y="992"/>
                </a:lnTo>
                <a:lnTo>
                  <a:pt x="821" y="980"/>
                </a:lnTo>
                <a:lnTo>
                  <a:pt x="844" y="967"/>
                </a:lnTo>
                <a:lnTo>
                  <a:pt x="866" y="955"/>
                </a:lnTo>
                <a:lnTo>
                  <a:pt x="892" y="943"/>
                </a:lnTo>
                <a:lnTo>
                  <a:pt x="918" y="930"/>
                </a:lnTo>
                <a:lnTo>
                  <a:pt x="946" y="918"/>
                </a:lnTo>
                <a:lnTo>
                  <a:pt x="974" y="906"/>
                </a:lnTo>
                <a:lnTo>
                  <a:pt x="1004" y="894"/>
                </a:lnTo>
                <a:lnTo>
                  <a:pt x="1036" y="883"/>
                </a:lnTo>
                <a:lnTo>
                  <a:pt x="1069" y="872"/>
                </a:lnTo>
                <a:lnTo>
                  <a:pt x="1103" y="862"/>
                </a:lnTo>
                <a:lnTo>
                  <a:pt x="1138" y="852"/>
                </a:lnTo>
                <a:lnTo>
                  <a:pt x="1174" y="843"/>
                </a:lnTo>
                <a:lnTo>
                  <a:pt x="1212" y="835"/>
                </a:lnTo>
                <a:lnTo>
                  <a:pt x="1251" y="828"/>
                </a:lnTo>
                <a:lnTo>
                  <a:pt x="1291" y="821"/>
                </a:lnTo>
                <a:lnTo>
                  <a:pt x="1332" y="816"/>
                </a:lnTo>
                <a:lnTo>
                  <a:pt x="1374" y="813"/>
                </a:lnTo>
                <a:lnTo>
                  <a:pt x="1418" y="810"/>
                </a:lnTo>
                <a:lnTo>
                  <a:pt x="1462" y="809"/>
                </a:lnTo>
                <a:lnTo>
                  <a:pt x="1507" y="810"/>
                </a:lnTo>
                <a:lnTo>
                  <a:pt x="1554" y="812"/>
                </a:lnTo>
                <a:lnTo>
                  <a:pt x="1602" y="815"/>
                </a:lnTo>
                <a:lnTo>
                  <a:pt x="1612" y="831"/>
                </a:lnTo>
                <a:lnTo>
                  <a:pt x="1623" y="845"/>
                </a:lnTo>
                <a:lnTo>
                  <a:pt x="1636" y="859"/>
                </a:lnTo>
                <a:lnTo>
                  <a:pt x="1648" y="873"/>
                </a:lnTo>
                <a:lnTo>
                  <a:pt x="1662" y="885"/>
                </a:lnTo>
                <a:lnTo>
                  <a:pt x="1676" y="896"/>
                </a:lnTo>
                <a:lnTo>
                  <a:pt x="1691" y="908"/>
                </a:lnTo>
                <a:lnTo>
                  <a:pt x="1707" y="917"/>
                </a:lnTo>
                <a:lnTo>
                  <a:pt x="1720" y="924"/>
                </a:lnTo>
                <a:lnTo>
                  <a:pt x="1734" y="931"/>
                </a:lnTo>
                <a:lnTo>
                  <a:pt x="1748" y="937"/>
                </a:lnTo>
                <a:lnTo>
                  <a:pt x="1762" y="943"/>
                </a:lnTo>
                <a:lnTo>
                  <a:pt x="1777" y="947"/>
                </a:lnTo>
                <a:lnTo>
                  <a:pt x="1791" y="951"/>
                </a:lnTo>
                <a:lnTo>
                  <a:pt x="1805" y="954"/>
                </a:lnTo>
                <a:lnTo>
                  <a:pt x="1821" y="956"/>
                </a:lnTo>
                <a:lnTo>
                  <a:pt x="1835" y="957"/>
                </a:lnTo>
                <a:lnTo>
                  <a:pt x="1851" y="958"/>
                </a:lnTo>
                <a:lnTo>
                  <a:pt x="1865" y="958"/>
                </a:lnTo>
                <a:lnTo>
                  <a:pt x="1879" y="957"/>
                </a:lnTo>
                <a:lnTo>
                  <a:pt x="1895" y="955"/>
                </a:lnTo>
                <a:lnTo>
                  <a:pt x="1909" y="952"/>
                </a:lnTo>
                <a:lnTo>
                  <a:pt x="1925" y="949"/>
                </a:lnTo>
                <a:lnTo>
                  <a:pt x="1939" y="945"/>
                </a:lnTo>
                <a:lnTo>
                  <a:pt x="1954" y="940"/>
                </a:lnTo>
                <a:lnTo>
                  <a:pt x="1968" y="934"/>
                </a:lnTo>
                <a:lnTo>
                  <a:pt x="1981" y="927"/>
                </a:lnTo>
                <a:lnTo>
                  <a:pt x="1995" y="921"/>
                </a:lnTo>
                <a:lnTo>
                  <a:pt x="2007" y="913"/>
                </a:lnTo>
                <a:lnTo>
                  <a:pt x="2019" y="905"/>
                </a:lnTo>
                <a:lnTo>
                  <a:pt x="2032" y="895"/>
                </a:lnTo>
                <a:lnTo>
                  <a:pt x="2043" y="886"/>
                </a:lnTo>
                <a:lnTo>
                  <a:pt x="2053" y="876"/>
                </a:lnTo>
                <a:lnTo>
                  <a:pt x="2064" y="866"/>
                </a:lnTo>
                <a:lnTo>
                  <a:pt x="2074" y="854"/>
                </a:lnTo>
                <a:lnTo>
                  <a:pt x="2083" y="842"/>
                </a:lnTo>
                <a:lnTo>
                  <a:pt x="2091" y="830"/>
                </a:lnTo>
                <a:lnTo>
                  <a:pt x="2100" y="816"/>
                </a:lnTo>
                <a:lnTo>
                  <a:pt x="2107" y="803"/>
                </a:lnTo>
                <a:lnTo>
                  <a:pt x="2114" y="790"/>
                </a:lnTo>
                <a:lnTo>
                  <a:pt x="2124" y="763"/>
                </a:lnTo>
                <a:lnTo>
                  <a:pt x="2133" y="735"/>
                </a:lnTo>
                <a:lnTo>
                  <a:pt x="2138" y="708"/>
                </a:lnTo>
                <a:lnTo>
                  <a:pt x="2141" y="679"/>
                </a:lnTo>
                <a:lnTo>
                  <a:pt x="2141" y="650"/>
                </a:lnTo>
                <a:lnTo>
                  <a:pt x="2139" y="621"/>
                </a:lnTo>
                <a:lnTo>
                  <a:pt x="2134" y="594"/>
                </a:lnTo>
                <a:lnTo>
                  <a:pt x="2126" y="565"/>
                </a:lnTo>
                <a:close/>
              </a:path>
            </a:pathLst>
          </a:custGeom>
          <a:solidFill>
            <a:srgbClr val="AAF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Freeform 15">
            <a:extLst>
              <a:ext uri="{FF2B5EF4-FFF2-40B4-BE49-F238E27FC236}">
                <a16:creationId xmlns:a16="http://schemas.microsoft.com/office/drawing/2014/main" id="{E83E652C-ABD2-9649-9BF7-E54811C8F1F3}"/>
              </a:ext>
            </a:extLst>
          </p:cNvPr>
          <p:cNvSpPr>
            <a:spLocks/>
          </p:cNvSpPr>
          <p:nvPr/>
        </p:nvSpPr>
        <p:spPr bwMode="auto">
          <a:xfrm>
            <a:off x="900113" y="741363"/>
            <a:ext cx="3308350" cy="2147887"/>
          </a:xfrm>
          <a:custGeom>
            <a:avLst/>
            <a:gdLst>
              <a:gd name="T0" fmla="*/ 2147483646 w 2084"/>
              <a:gd name="T1" fmla="*/ 609877671 h 1353"/>
              <a:gd name="T2" fmla="*/ 2147483646 w 2084"/>
              <a:gd name="T3" fmla="*/ 315018664 h 1353"/>
              <a:gd name="T4" fmla="*/ 2147483646 w 2084"/>
              <a:gd name="T5" fmla="*/ 126007783 h 1353"/>
              <a:gd name="T6" fmla="*/ 2147483646 w 2084"/>
              <a:gd name="T7" fmla="*/ 42841853 h 1353"/>
              <a:gd name="T8" fmla="*/ 2147483646 w 2084"/>
              <a:gd name="T9" fmla="*/ 7559673 h 1353"/>
              <a:gd name="T10" fmla="*/ 2147483646 w 2084"/>
              <a:gd name="T11" fmla="*/ 0 h 1353"/>
              <a:gd name="T12" fmla="*/ 2147483646 w 2084"/>
              <a:gd name="T13" fmla="*/ 20161245 h 1353"/>
              <a:gd name="T14" fmla="*/ 2147483646 w 2084"/>
              <a:gd name="T15" fmla="*/ 103325588 h 1353"/>
              <a:gd name="T16" fmla="*/ 2147483646 w 2084"/>
              <a:gd name="T17" fmla="*/ 252015566 h 1353"/>
              <a:gd name="T18" fmla="*/ 2147483646 w 2084"/>
              <a:gd name="T19" fmla="*/ 448587708 h 1353"/>
              <a:gd name="T20" fmla="*/ 2147483646 w 2084"/>
              <a:gd name="T21" fmla="*/ 675401718 h 1353"/>
              <a:gd name="T22" fmla="*/ 2147483646 w 2084"/>
              <a:gd name="T23" fmla="*/ 957659152 h 1353"/>
              <a:gd name="T24" fmla="*/ 2147483646 w 2084"/>
              <a:gd name="T25" fmla="*/ 1186992524 h 1353"/>
              <a:gd name="T26" fmla="*/ 2147483646 w 2084"/>
              <a:gd name="T27" fmla="*/ 1350803436 h 1353"/>
              <a:gd name="T28" fmla="*/ 2147483646 w 2084"/>
              <a:gd name="T29" fmla="*/ 1456649973 h 1353"/>
              <a:gd name="T30" fmla="*/ 1950600938 w 2084"/>
              <a:gd name="T31" fmla="*/ 1519653071 h 1353"/>
              <a:gd name="T32" fmla="*/ 1688504688 w 2084"/>
              <a:gd name="T33" fmla="*/ 1544854628 h 1353"/>
              <a:gd name="T34" fmla="*/ 1471771250 w 2084"/>
              <a:gd name="T35" fmla="*/ 1547375577 h 1353"/>
              <a:gd name="T36" fmla="*/ 1315521563 w 2084"/>
              <a:gd name="T37" fmla="*/ 1537294955 h 1353"/>
              <a:gd name="T38" fmla="*/ 1197075013 w 2084"/>
              <a:gd name="T39" fmla="*/ 1383564665 h 1353"/>
              <a:gd name="T40" fmla="*/ 1033264063 w 2084"/>
              <a:gd name="T41" fmla="*/ 1227315014 h 1353"/>
              <a:gd name="T42" fmla="*/ 892135313 w 2084"/>
              <a:gd name="T43" fmla="*/ 1149190982 h 1353"/>
              <a:gd name="T44" fmla="*/ 758567825 w 2084"/>
              <a:gd name="T45" fmla="*/ 1111387854 h 1353"/>
              <a:gd name="T46" fmla="*/ 627519700 w 2084"/>
              <a:gd name="T47" fmla="*/ 1103828181 h 1353"/>
              <a:gd name="T48" fmla="*/ 493950625 w 2084"/>
              <a:gd name="T49" fmla="*/ 1123989426 h 1353"/>
              <a:gd name="T50" fmla="*/ 279738138 w 2084"/>
              <a:gd name="T51" fmla="*/ 1224795652 h 1353"/>
              <a:gd name="T52" fmla="*/ 100806250 w 2084"/>
              <a:gd name="T53" fmla="*/ 1416327483 h 1353"/>
              <a:gd name="T54" fmla="*/ 10080625 w 2084"/>
              <a:gd name="T55" fmla="*/ 1660781788 h 1353"/>
              <a:gd name="T56" fmla="*/ 15120938 w 2084"/>
              <a:gd name="T57" fmla="*/ 1932958600 h 1353"/>
              <a:gd name="T58" fmla="*/ 105846563 w 2084"/>
              <a:gd name="T59" fmla="*/ 2147483646 h 1353"/>
              <a:gd name="T60" fmla="*/ 257055938 w 2084"/>
              <a:gd name="T61" fmla="*/ 2147483646 h 1353"/>
              <a:gd name="T62" fmla="*/ 239415638 w 2084"/>
              <a:gd name="T63" fmla="*/ 2147483646 h 1353"/>
              <a:gd name="T64" fmla="*/ 244455950 w 2084"/>
              <a:gd name="T65" fmla="*/ 2147483646 h 1353"/>
              <a:gd name="T66" fmla="*/ 347781563 w 2084"/>
              <a:gd name="T67" fmla="*/ 2147483646 h 1353"/>
              <a:gd name="T68" fmla="*/ 526713450 w 2084"/>
              <a:gd name="T69" fmla="*/ 2147483646 h 1353"/>
              <a:gd name="T70" fmla="*/ 677922825 w 2084"/>
              <a:gd name="T71" fmla="*/ 2147483646 h 1353"/>
              <a:gd name="T72" fmla="*/ 808970950 w 2084"/>
              <a:gd name="T73" fmla="*/ 2147483646 h 1353"/>
              <a:gd name="T74" fmla="*/ 940019075 w 2084"/>
              <a:gd name="T75" fmla="*/ 2147483646 h 1353"/>
              <a:gd name="T76" fmla="*/ 1076107513 w 2084"/>
              <a:gd name="T77" fmla="*/ 2147483646 h 1353"/>
              <a:gd name="T78" fmla="*/ 1292840950 w 2084"/>
              <a:gd name="T79" fmla="*/ 2147483646 h 1353"/>
              <a:gd name="T80" fmla="*/ 1474292200 w 2084"/>
              <a:gd name="T81" fmla="*/ 2147483646 h 1353"/>
              <a:gd name="T82" fmla="*/ 1554937200 w 2084"/>
              <a:gd name="T83" fmla="*/ 2147483646 h 1353"/>
              <a:gd name="T84" fmla="*/ 1567537188 w 2084"/>
              <a:gd name="T85" fmla="*/ 2147483646 h 1353"/>
              <a:gd name="T86" fmla="*/ 1615420950 w 2084"/>
              <a:gd name="T87" fmla="*/ 2147483646 h 1353"/>
              <a:gd name="T88" fmla="*/ 1748988438 w 2084"/>
              <a:gd name="T89" fmla="*/ 2147483646 h 1353"/>
              <a:gd name="T90" fmla="*/ 1953121888 w 2084"/>
              <a:gd name="T91" fmla="*/ 2147483646 h 1353"/>
              <a:gd name="T92" fmla="*/ 2147483646 w 2084"/>
              <a:gd name="T93" fmla="*/ 2147483646 h 1353"/>
              <a:gd name="T94" fmla="*/ 2147483646 w 2084"/>
              <a:gd name="T95" fmla="*/ 2071567955 h 1353"/>
              <a:gd name="T96" fmla="*/ 2147483646 w 2084"/>
              <a:gd name="T97" fmla="*/ 1965721417 h 1353"/>
              <a:gd name="T98" fmla="*/ 2147483646 w 2084"/>
              <a:gd name="T99" fmla="*/ 1907757043 h 1353"/>
              <a:gd name="T100" fmla="*/ 2147483646 w 2084"/>
              <a:gd name="T101" fmla="*/ 1907757043 h 1353"/>
              <a:gd name="T102" fmla="*/ 2147483646 w 2084"/>
              <a:gd name="T103" fmla="*/ 2028724515 h 1353"/>
              <a:gd name="T104" fmla="*/ 2147483646 w 2084"/>
              <a:gd name="T105" fmla="*/ 2147483646 h 1353"/>
              <a:gd name="T106" fmla="*/ 2147483646 w 2084"/>
              <a:gd name="T107" fmla="*/ 2147483646 h 1353"/>
              <a:gd name="T108" fmla="*/ 2147483646 w 2084"/>
              <a:gd name="T109" fmla="*/ 2147483646 h 1353"/>
              <a:gd name="T110" fmla="*/ 2147483646 w 2084"/>
              <a:gd name="T111" fmla="*/ 2147483646 h 1353"/>
              <a:gd name="T112" fmla="*/ 2147483646 w 2084"/>
              <a:gd name="T113" fmla="*/ 2147483646 h 1353"/>
              <a:gd name="T114" fmla="*/ 2147483646 w 2084"/>
              <a:gd name="T115" fmla="*/ 2147172625 h 1353"/>
              <a:gd name="T116" fmla="*/ 2147483646 w 2084"/>
              <a:gd name="T117" fmla="*/ 1948079534 h 1353"/>
              <a:gd name="T118" fmla="*/ 2147483646 w 2084"/>
              <a:gd name="T119" fmla="*/ 1696063968 h 1353"/>
              <a:gd name="T120" fmla="*/ 2147483646 w 2084"/>
              <a:gd name="T121" fmla="*/ 1436488728 h 1353"/>
              <a:gd name="T122" fmla="*/ 2147483646 w 2084"/>
              <a:gd name="T123" fmla="*/ 1181952212 h 1353"/>
              <a:gd name="T124" fmla="*/ 2147483646 w 2084"/>
              <a:gd name="T125" fmla="*/ 987901020 h 13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084" h="1353">
                <a:moveTo>
                  <a:pt x="1932" y="378"/>
                </a:moveTo>
                <a:lnTo>
                  <a:pt x="1943" y="334"/>
                </a:lnTo>
                <a:lnTo>
                  <a:pt x="1948" y="288"/>
                </a:lnTo>
                <a:lnTo>
                  <a:pt x="1945" y="242"/>
                </a:lnTo>
                <a:lnTo>
                  <a:pt x="1935" y="197"/>
                </a:lnTo>
                <a:lnTo>
                  <a:pt x="1926" y="171"/>
                </a:lnTo>
                <a:lnTo>
                  <a:pt x="1914" y="148"/>
                </a:lnTo>
                <a:lnTo>
                  <a:pt x="1901" y="125"/>
                </a:lnTo>
                <a:lnTo>
                  <a:pt x="1885" y="104"/>
                </a:lnTo>
                <a:lnTo>
                  <a:pt x="1869" y="84"/>
                </a:lnTo>
                <a:lnTo>
                  <a:pt x="1849" y="67"/>
                </a:lnTo>
                <a:lnTo>
                  <a:pt x="1829" y="50"/>
                </a:lnTo>
                <a:lnTo>
                  <a:pt x="1807" y="36"/>
                </a:lnTo>
                <a:lnTo>
                  <a:pt x="1795" y="29"/>
                </a:lnTo>
                <a:lnTo>
                  <a:pt x="1783" y="23"/>
                </a:lnTo>
                <a:lnTo>
                  <a:pt x="1770" y="17"/>
                </a:lnTo>
                <a:lnTo>
                  <a:pt x="1757" y="13"/>
                </a:lnTo>
                <a:lnTo>
                  <a:pt x="1744" y="9"/>
                </a:lnTo>
                <a:lnTo>
                  <a:pt x="1731" y="6"/>
                </a:lnTo>
                <a:lnTo>
                  <a:pt x="1718" y="3"/>
                </a:lnTo>
                <a:lnTo>
                  <a:pt x="1704" y="1"/>
                </a:lnTo>
                <a:lnTo>
                  <a:pt x="1691" y="0"/>
                </a:lnTo>
                <a:lnTo>
                  <a:pt x="1678" y="0"/>
                </a:lnTo>
                <a:lnTo>
                  <a:pt x="1664" y="0"/>
                </a:lnTo>
                <a:lnTo>
                  <a:pt x="1651" y="1"/>
                </a:lnTo>
                <a:lnTo>
                  <a:pt x="1638" y="3"/>
                </a:lnTo>
                <a:lnTo>
                  <a:pt x="1624" y="5"/>
                </a:lnTo>
                <a:lnTo>
                  <a:pt x="1611" y="8"/>
                </a:lnTo>
                <a:lnTo>
                  <a:pt x="1597" y="12"/>
                </a:lnTo>
                <a:lnTo>
                  <a:pt x="1576" y="21"/>
                </a:lnTo>
                <a:lnTo>
                  <a:pt x="1555" y="30"/>
                </a:lnTo>
                <a:lnTo>
                  <a:pt x="1537" y="41"/>
                </a:lnTo>
                <a:lnTo>
                  <a:pt x="1518" y="53"/>
                </a:lnTo>
                <a:lnTo>
                  <a:pt x="1502" y="68"/>
                </a:lnTo>
                <a:lnTo>
                  <a:pt x="1486" y="83"/>
                </a:lnTo>
                <a:lnTo>
                  <a:pt x="1472" y="100"/>
                </a:lnTo>
                <a:lnTo>
                  <a:pt x="1460" y="118"/>
                </a:lnTo>
                <a:lnTo>
                  <a:pt x="1448" y="137"/>
                </a:lnTo>
                <a:lnTo>
                  <a:pt x="1438" y="156"/>
                </a:lnTo>
                <a:lnTo>
                  <a:pt x="1430" y="178"/>
                </a:lnTo>
                <a:lnTo>
                  <a:pt x="1424" y="199"/>
                </a:lnTo>
                <a:lnTo>
                  <a:pt x="1420" y="222"/>
                </a:lnTo>
                <a:lnTo>
                  <a:pt x="1416" y="244"/>
                </a:lnTo>
                <a:lnTo>
                  <a:pt x="1415" y="268"/>
                </a:lnTo>
                <a:lnTo>
                  <a:pt x="1416" y="292"/>
                </a:lnTo>
                <a:lnTo>
                  <a:pt x="1380" y="323"/>
                </a:lnTo>
                <a:lnTo>
                  <a:pt x="1343" y="352"/>
                </a:lnTo>
                <a:lnTo>
                  <a:pt x="1307" y="380"/>
                </a:lnTo>
                <a:lnTo>
                  <a:pt x="1271" y="406"/>
                </a:lnTo>
                <a:lnTo>
                  <a:pt x="1234" y="429"/>
                </a:lnTo>
                <a:lnTo>
                  <a:pt x="1199" y="451"/>
                </a:lnTo>
                <a:lnTo>
                  <a:pt x="1163" y="471"/>
                </a:lnTo>
                <a:lnTo>
                  <a:pt x="1127" y="490"/>
                </a:lnTo>
                <a:lnTo>
                  <a:pt x="1092" y="506"/>
                </a:lnTo>
                <a:lnTo>
                  <a:pt x="1058" y="521"/>
                </a:lnTo>
                <a:lnTo>
                  <a:pt x="1025" y="536"/>
                </a:lnTo>
                <a:lnTo>
                  <a:pt x="991" y="548"/>
                </a:lnTo>
                <a:lnTo>
                  <a:pt x="958" y="559"/>
                </a:lnTo>
                <a:lnTo>
                  <a:pt x="925" y="570"/>
                </a:lnTo>
                <a:lnTo>
                  <a:pt x="893" y="578"/>
                </a:lnTo>
                <a:lnTo>
                  <a:pt x="862" y="585"/>
                </a:lnTo>
                <a:lnTo>
                  <a:pt x="832" y="592"/>
                </a:lnTo>
                <a:lnTo>
                  <a:pt x="802" y="597"/>
                </a:lnTo>
                <a:lnTo>
                  <a:pt x="774" y="603"/>
                </a:lnTo>
                <a:lnTo>
                  <a:pt x="747" y="607"/>
                </a:lnTo>
                <a:lnTo>
                  <a:pt x="720" y="609"/>
                </a:lnTo>
                <a:lnTo>
                  <a:pt x="694" y="612"/>
                </a:lnTo>
                <a:lnTo>
                  <a:pt x="670" y="613"/>
                </a:lnTo>
                <a:lnTo>
                  <a:pt x="647" y="614"/>
                </a:lnTo>
                <a:lnTo>
                  <a:pt x="624" y="615"/>
                </a:lnTo>
                <a:lnTo>
                  <a:pt x="604" y="615"/>
                </a:lnTo>
                <a:lnTo>
                  <a:pt x="584" y="614"/>
                </a:lnTo>
                <a:lnTo>
                  <a:pt x="567" y="614"/>
                </a:lnTo>
                <a:lnTo>
                  <a:pt x="550" y="613"/>
                </a:lnTo>
                <a:lnTo>
                  <a:pt x="535" y="612"/>
                </a:lnTo>
                <a:lnTo>
                  <a:pt x="522" y="610"/>
                </a:lnTo>
                <a:lnTo>
                  <a:pt x="509" y="609"/>
                </a:lnTo>
                <a:lnTo>
                  <a:pt x="500" y="588"/>
                </a:lnTo>
                <a:lnTo>
                  <a:pt x="489" y="569"/>
                </a:lnTo>
                <a:lnTo>
                  <a:pt x="475" y="549"/>
                </a:lnTo>
                <a:lnTo>
                  <a:pt x="461" y="532"/>
                </a:lnTo>
                <a:lnTo>
                  <a:pt x="445" y="515"/>
                </a:lnTo>
                <a:lnTo>
                  <a:pt x="429" y="500"/>
                </a:lnTo>
                <a:lnTo>
                  <a:pt x="410" y="487"/>
                </a:lnTo>
                <a:lnTo>
                  <a:pt x="392" y="474"/>
                </a:lnTo>
                <a:lnTo>
                  <a:pt x="380" y="467"/>
                </a:lnTo>
                <a:lnTo>
                  <a:pt x="367" y="461"/>
                </a:lnTo>
                <a:lnTo>
                  <a:pt x="354" y="456"/>
                </a:lnTo>
                <a:lnTo>
                  <a:pt x="342" y="452"/>
                </a:lnTo>
                <a:lnTo>
                  <a:pt x="328" y="448"/>
                </a:lnTo>
                <a:lnTo>
                  <a:pt x="315" y="445"/>
                </a:lnTo>
                <a:lnTo>
                  <a:pt x="301" y="441"/>
                </a:lnTo>
                <a:lnTo>
                  <a:pt x="289" y="439"/>
                </a:lnTo>
                <a:lnTo>
                  <a:pt x="276" y="438"/>
                </a:lnTo>
                <a:lnTo>
                  <a:pt x="262" y="438"/>
                </a:lnTo>
                <a:lnTo>
                  <a:pt x="249" y="438"/>
                </a:lnTo>
                <a:lnTo>
                  <a:pt x="236" y="439"/>
                </a:lnTo>
                <a:lnTo>
                  <a:pt x="222" y="440"/>
                </a:lnTo>
                <a:lnTo>
                  <a:pt x="209" y="442"/>
                </a:lnTo>
                <a:lnTo>
                  <a:pt x="196" y="446"/>
                </a:lnTo>
                <a:lnTo>
                  <a:pt x="182" y="450"/>
                </a:lnTo>
                <a:lnTo>
                  <a:pt x="156" y="459"/>
                </a:lnTo>
                <a:lnTo>
                  <a:pt x="133" y="471"/>
                </a:lnTo>
                <a:lnTo>
                  <a:pt x="111" y="486"/>
                </a:lnTo>
                <a:lnTo>
                  <a:pt x="91" y="502"/>
                </a:lnTo>
                <a:lnTo>
                  <a:pt x="72" y="520"/>
                </a:lnTo>
                <a:lnTo>
                  <a:pt x="55" y="540"/>
                </a:lnTo>
                <a:lnTo>
                  <a:pt x="40" y="562"/>
                </a:lnTo>
                <a:lnTo>
                  <a:pt x="28" y="584"/>
                </a:lnTo>
                <a:lnTo>
                  <a:pt x="18" y="609"/>
                </a:lnTo>
                <a:lnTo>
                  <a:pt x="9" y="633"/>
                </a:lnTo>
                <a:lnTo>
                  <a:pt x="4" y="659"/>
                </a:lnTo>
                <a:lnTo>
                  <a:pt x="1" y="686"/>
                </a:lnTo>
                <a:lnTo>
                  <a:pt x="0" y="712"/>
                </a:lnTo>
                <a:lnTo>
                  <a:pt x="2" y="740"/>
                </a:lnTo>
                <a:lnTo>
                  <a:pt x="6" y="767"/>
                </a:lnTo>
                <a:lnTo>
                  <a:pt x="13" y="795"/>
                </a:lnTo>
                <a:lnTo>
                  <a:pt x="22" y="817"/>
                </a:lnTo>
                <a:lnTo>
                  <a:pt x="31" y="838"/>
                </a:lnTo>
                <a:lnTo>
                  <a:pt x="42" y="858"/>
                </a:lnTo>
                <a:lnTo>
                  <a:pt x="56" y="877"/>
                </a:lnTo>
                <a:lnTo>
                  <a:pt x="70" y="895"/>
                </a:lnTo>
                <a:lnTo>
                  <a:pt x="85" y="912"/>
                </a:lnTo>
                <a:lnTo>
                  <a:pt x="102" y="927"/>
                </a:lnTo>
                <a:lnTo>
                  <a:pt x="120" y="940"/>
                </a:lnTo>
                <a:lnTo>
                  <a:pt x="109" y="966"/>
                </a:lnTo>
                <a:lnTo>
                  <a:pt x="101" y="992"/>
                </a:lnTo>
                <a:lnTo>
                  <a:pt x="95" y="1018"/>
                </a:lnTo>
                <a:lnTo>
                  <a:pt x="92" y="1046"/>
                </a:lnTo>
                <a:lnTo>
                  <a:pt x="91" y="1074"/>
                </a:lnTo>
                <a:lnTo>
                  <a:pt x="93" y="1101"/>
                </a:lnTo>
                <a:lnTo>
                  <a:pt x="97" y="1129"/>
                </a:lnTo>
                <a:lnTo>
                  <a:pt x="104" y="1156"/>
                </a:lnTo>
                <a:lnTo>
                  <a:pt x="113" y="1181"/>
                </a:lnTo>
                <a:lnTo>
                  <a:pt x="125" y="1204"/>
                </a:lnTo>
                <a:lnTo>
                  <a:pt x="138" y="1227"/>
                </a:lnTo>
                <a:lnTo>
                  <a:pt x="153" y="1248"/>
                </a:lnTo>
                <a:lnTo>
                  <a:pt x="170" y="1268"/>
                </a:lnTo>
                <a:lnTo>
                  <a:pt x="188" y="1286"/>
                </a:lnTo>
                <a:lnTo>
                  <a:pt x="209" y="1302"/>
                </a:lnTo>
                <a:lnTo>
                  <a:pt x="230" y="1316"/>
                </a:lnTo>
                <a:lnTo>
                  <a:pt x="243" y="1323"/>
                </a:lnTo>
                <a:lnTo>
                  <a:pt x="255" y="1329"/>
                </a:lnTo>
                <a:lnTo>
                  <a:pt x="269" y="1334"/>
                </a:lnTo>
                <a:lnTo>
                  <a:pt x="281" y="1339"/>
                </a:lnTo>
                <a:lnTo>
                  <a:pt x="294" y="1343"/>
                </a:lnTo>
                <a:lnTo>
                  <a:pt x="308" y="1347"/>
                </a:lnTo>
                <a:lnTo>
                  <a:pt x="321" y="1349"/>
                </a:lnTo>
                <a:lnTo>
                  <a:pt x="334" y="1351"/>
                </a:lnTo>
                <a:lnTo>
                  <a:pt x="347" y="1352"/>
                </a:lnTo>
                <a:lnTo>
                  <a:pt x="360" y="1353"/>
                </a:lnTo>
                <a:lnTo>
                  <a:pt x="373" y="1353"/>
                </a:lnTo>
                <a:lnTo>
                  <a:pt x="387" y="1352"/>
                </a:lnTo>
                <a:lnTo>
                  <a:pt x="400" y="1350"/>
                </a:lnTo>
                <a:lnTo>
                  <a:pt x="414" y="1348"/>
                </a:lnTo>
                <a:lnTo>
                  <a:pt x="427" y="1345"/>
                </a:lnTo>
                <a:lnTo>
                  <a:pt x="440" y="1341"/>
                </a:lnTo>
                <a:lnTo>
                  <a:pt x="466" y="1331"/>
                </a:lnTo>
                <a:lnTo>
                  <a:pt x="491" y="1319"/>
                </a:lnTo>
                <a:lnTo>
                  <a:pt x="513" y="1305"/>
                </a:lnTo>
                <a:lnTo>
                  <a:pt x="534" y="1287"/>
                </a:lnTo>
                <a:lnTo>
                  <a:pt x="553" y="1269"/>
                </a:lnTo>
                <a:lnTo>
                  <a:pt x="570" y="1248"/>
                </a:lnTo>
                <a:lnTo>
                  <a:pt x="585" y="1225"/>
                </a:lnTo>
                <a:lnTo>
                  <a:pt x="598" y="1200"/>
                </a:lnTo>
                <a:lnTo>
                  <a:pt x="606" y="1181"/>
                </a:lnTo>
                <a:lnTo>
                  <a:pt x="612" y="1161"/>
                </a:lnTo>
                <a:lnTo>
                  <a:pt x="617" y="1142"/>
                </a:lnTo>
                <a:lnTo>
                  <a:pt x="621" y="1121"/>
                </a:lnTo>
                <a:lnTo>
                  <a:pt x="622" y="1100"/>
                </a:lnTo>
                <a:lnTo>
                  <a:pt x="623" y="1079"/>
                </a:lnTo>
                <a:lnTo>
                  <a:pt x="622" y="1058"/>
                </a:lnTo>
                <a:lnTo>
                  <a:pt x="619" y="1037"/>
                </a:lnTo>
                <a:lnTo>
                  <a:pt x="624" y="1032"/>
                </a:lnTo>
                <a:lnTo>
                  <a:pt x="632" y="1026"/>
                </a:lnTo>
                <a:lnTo>
                  <a:pt x="641" y="1018"/>
                </a:lnTo>
                <a:lnTo>
                  <a:pt x="652" y="1010"/>
                </a:lnTo>
                <a:lnTo>
                  <a:pt x="665" y="1000"/>
                </a:lnTo>
                <a:lnTo>
                  <a:pt x="679" y="990"/>
                </a:lnTo>
                <a:lnTo>
                  <a:pt x="694" y="978"/>
                </a:lnTo>
                <a:lnTo>
                  <a:pt x="712" y="967"/>
                </a:lnTo>
                <a:lnTo>
                  <a:pt x="731" y="954"/>
                </a:lnTo>
                <a:lnTo>
                  <a:pt x="752" y="941"/>
                </a:lnTo>
                <a:lnTo>
                  <a:pt x="775" y="928"/>
                </a:lnTo>
                <a:lnTo>
                  <a:pt x="798" y="915"/>
                </a:lnTo>
                <a:lnTo>
                  <a:pt x="824" y="900"/>
                </a:lnTo>
                <a:lnTo>
                  <a:pt x="852" y="887"/>
                </a:lnTo>
                <a:lnTo>
                  <a:pt x="881" y="874"/>
                </a:lnTo>
                <a:lnTo>
                  <a:pt x="910" y="860"/>
                </a:lnTo>
                <a:lnTo>
                  <a:pt x="942" y="847"/>
                </a:lnTo>
                <a:lnTo>
                  <a:pt x="976" y="834"/>
                </a:lnTo>
                <a:lnTo>
                  <a:pt x="1010" y="822"/>
                </a:lnTo>
                <a:lnTo>
                  <a:pt x="1047" y="810"/>
                </a:lnTo>
                <a:lnTo>
                  <a:pt x="1084" y="800"/>
                </a:lnTo>
                <a:lnTo>
                  <a:pt x="1123" y="789"/>
                </a:lnTo>
                <a:lnTo>
                  <a:pt x="1164" y="780"/>
                </a:lnTo>
                <a:lnTo>
                  <a:pt x="1206" y="773"/>
                </a:lnTo>
                <a:lnTo>
                  <a:pt x="1249" y="766"/>
                </a:lnTo>
                <a:lnTo>
                  <a:pt x="1294" y="761"/>
                </a:lnTo>
                <a:lnTo>
                  <a:pt x="1340" y="757"/>
                </a:lnTo>
                <a:lnTo>
                  <a:pt x="1388" y="753"/>
                </a:lnTo>
                <a:lnTo>
                  <a:pt x="1436" y="752"/>
                </a:lnTo>
                <a:lnTo>
                  <a:pt x="1485" y="753"/>
                </a:lnTo>
                <a:lnTo>
                  <a:pt x="1537" y="757"/>
                </a:lnTo>
                <a:lnTo>
                  <a:pt x="1589" y="761"/>
                </a:lnTo>
                <a:lnTo>
                  <a:pt x="1600" y="776"/>
                </a:lnTo>
                <a:lnTo>
                  <a:pt x="1610" y="791"/>
                </a:lnTo>
                <a:lnTo>
                  <a:pt x="1621" y="805"/>
                </a:lnTo>
                <a:lnTo>
                  <a:pt x="1634" y="818"/>
                </a:lnTo>
                <a:lnTo>
                  <a:pt x="1648" y="832"/>
                </a:lnTo>
                <a:lnTo>
                  <a:pt x="1661" y="843"/>
                </a:lnTo>
                <a:lnTo>
                  <a:pt x="1677" y="853"/>
                </a:lnTo>
                <a:lnTo>
                  <a:pt x="1692" y="863"/>
                </a:lnTo>
                <a:lnTo>
                  <a:pt x="1704" y="871"/>
                </a:lnTo>
                <a:lnTo>
                  <a:pt x="1717" y="877"/>
                </a:lnTo>
                <a:lnTo>
                  <a:pt x="1729" y="882"/>
                </a:lnTo>
                <a:lnTo>
                  <a:pt x="1742" y="886"/>
                </a:lnTo>
                <a:lnTo>
                  <a:pt x="1755" y="890"/>
                </a:lnTo>
                <a:lnTo>
                  <a:pt x="1768" y="894"/>
                </a:lnTo>
                <a:lnTo>
                  <a:pt x="1782" y="896"/>
                </a:lnTo>
                <a:lnTo>
                  <a:pt x="1795" y="898"/>
                </a:lnTo>
                <a:lnTo>
                  <a:pt x="1808" y="899"/>
                </a:lnTo>
                <a:lnTo>
                  <a:pt x="1822" y="900"/>
                </a:lnTo>
                <a:lnTo>
                  <a:pt x="1835" y="900"/>
                </a:lnTo>
                <a:lnTo>
                  <a:pt x="1848" y="899"/>
                </a:lnTo>
                <a:lnTo>
                  <a:pt x="1862" y="897"/>
                </a:lnTo>
                <a:lnTo>
                  <a:pt x="1875" y="895"/>
                </a:lnTo>
                <a:lnTo>
                  <a:pt x="1889" y="892"/>
                </a:lnTo>
                <a:lnTo>
                  <a:pt x="1902" y="888"/>
                </a:lnTo>
                <a:lnTo>
                  <a:pt x="1928" y="879"/>
                </a:lnTo>
                <a:lnTo>
                  <a:pt x="1951" y="866"/>
                </a:lnTo>
                <a:lnTo>
                  <a:pt x="1974" y="852"/>
                </a:lnTo>
                <a:lnTo>
                  <a:pt x="1994" y="836"/>
                </a:lnTo>
                <a:lnTo>
                  <a:pt x="2014" y="816"/>
                </a:lnTo>
                <a:lnTo>
                  <a:pt x="2032" y="796"/>
                </a:lnTo>
                <a:lnTo>
                  <a:pt x="2046" y="773"/>
                </a:lnTo>
                <a:lnTo>
                  <a:pt x="2059" y="748"/>
                </a:lnTo>
                <a:lnTo>
                  <a:pt x="2069" y="724"/>
                </a:lnTo>
                <a:lnTo>
                  <a:pt x="2076" y="699"/>
                </a:lnTo>
                <a:lnTo>
                  <a:pt x="2081" y="673"/>
                </a:lnTo>
                <a:lnTo>
                  <a:pt x="2084" y="648"/>
                </a:lnTo>
                <a:lnTo>
                  <a:pt x="2084" y="622"/>
                </a:lnTo>
                <a:lnTo>
                  <a:pt x="2082" y="595"/>
                </a:lnTo>
                <a:lnTo>
                  <a:pt x="2078" y="570"/>
                </a:lnTo>
                <a:lnTo>
                  <a:pt x="2071" y="544"/>
                </a:lnTo>
                <a:lnTo>
                  <a:pt x="2060" y="517"/>
                </a:lnTo>
                <a:lnTo>
                  <a:pt x="2048" y="493"/>
                </a:lnTo>
                <a:lnTo>
                  <a:pt x="2034" y="469"/>
                </a:lnTo>
                <a:lnTo>
                  <a:pt x="2017" y="447"/>
                </a:lnTo>
                <a:lnTo>
                  <a:pt x="1999" y="427"/>
                </a:lnTo>
                <a:lnTo>
                  <a:pt x="1978" y="409"/>
                </a:lnTo>
                <a:lnTo>
                  <a:pt x="1955" y="392"/>
                </a:lnTo>
                <a:lnTo>
                  <a:pt x="1932" y="3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Freeform 16">
            <a:extLst>
              <a:ext uri="{FF2B5EF4-FFF2-40B4-BE49-F238E27FC236}">
                <a16:creationId xmlns:a16="http://schemas.microsoft.com/office/drawing/2014/main" id="{439E3159-C458-614C-B151-9BEF856BDEDE}"/>
              </a:ext>
            </a:extLst>
          </p:cNvPr>
          <p:cNvSpPr>
            <a:spLocks/>
          </p:cNvSpPr>
          <p:nvPr/>
        </p:nvSpPr>
        <p:spPr bwMode="auto">
          <a:xfrm>
            <a:off x="993775" y="842963"/>
            <a:ext cx="3121025" cy="1943100"/>
          </a:xfrm>
          <a:custGeom>
            <a:avLst/>
            <a:gdLst>
              <a:gd name="T0" fmla="*/ 2147483646 w 1966"/>
              <a:gd name="T1" fmla="*/ 1945560625 h 1224"/>
              <a:gd name="T2" fmla="*/ 2147483646 w 1966"/>
              <a:gd name="T3" fmla="*/ 1940520313 h 1224"/>
              <a:gd name="T4" fmla="*/ 2147483646 w 1966"/>
              <a:gd name="T5" fmla="*/ 1900197813 h 1224"/>
              <a:gd name="T6" fmla="*/ 2147483646 w 1966"/>
              <a:gd name="T7" fmla="*/ 1801912513 h 1224"/>
              <a:gd name="T8" fmla="*/ 2147483646 w 1966"/>
              <a:gd name="T9" fmla="*/ 1635582200 h 1224"/>
              <a:gd name="T10" fmla="*/ 2147483646 w 1966"/>
              <a:gd name="T11" fmla="*/ 1461690625 h 1224"/>
              <a:gd name="T12" fmla="*/ 2147483646 w 1966"/>
              <a:gd name="T13" fmla="*/ 985381888 h 1224"/>
              <a:gd name="T14" fmla="*/ 2147483646 w 1966"/>
              <a:gd name="T15" fmla="*/ 1181954075 h 1224"/>
              <a:gd name="T16" fmla="*/ 2147483646 w 1966"/>
              <a:gd name="T17" fmla="*/ 1590219388 h 1224"/>
              <a:gd name="T18" fmla="*/ 2147483646 w 1966"/>
              <a:gd name="T19" fmla="*/ 1582658125 h 1224"/>
              <a:gd name="T20" fmla="*/ 2147483646 w 1966"/>
              <a:gd name="T21" fmla="*/ 1660783763 h 1224"/>
              <a:gd name="T22" fmla="*/ 2147483646 w 1966"/>
              <a:gd name="T23" fmla="*/ 1794351250 h 1224"/>
              <a:gd name="T24" fmla="*/ 1862396263 w 1966"/>
              <a:gd name="T25" fmla="*/ 1958162200 h 1224"/>
              <a:gd name="T26" fmla="*/ 1585179075 w 1966"/>
              <a:gd name="T27" fmla="*/ 2116931250 h 1224"/>
              <a:gd name="T28" fmla="*/ 1398687513 w 1966"/>
              <a:gd name="T29" fmla="*/ 2147483646 h 1224"/>
              <a:gd name="T30" fmla="*/ 1166833138 w 1966"/>
              <a:gd name="T31" fmla="*/ 2111890938 h 1224"/>
              <a:gd name="T32" fmla="*/ 972780313 w 1966"/>
              <a:gd name="T33" fmla="*/ 2071568438 h 1224"/>
              <a:gd name="T34" fmla="*/ 1176913763 w 1966"/>
              <a:gd name="T35" fmla="*/ 2147483646 h 1224"/>
              <a:gd name="T36" fmla="*/ 1270158750 w 1966"/>
              <a:gd name="T37" fmla="*/ 2147483646 h 1224"/>
              <a:gd name="T38" fmla="*/ 1234876563 w 1966"/>
              <a:gd name="T39" fmla="*/ 2147483646 h 1224"/>
              <a:gd name="T40" fmla="*/ 1093747813 w 1966"/>
              <a:gd name="T41" fmla="*/ 2147483646 h 1224"/>
              <a:gd name="T42" fmla="*/ 889615950 w 1966"/>
              <a:gd name="T43" fmla="*/ 2147483646 h 1224"/>
              <a:gd name="T44" fmla="*/ 756046875 w 1966"/>
              <a:gd name="T45" fmla="*/ 2147483646 h 1224"/>
              <a:gd name="T46" fmla="*/ 624998750 w 1966"/>
              <a:gd name="T47" fmla="*/ 2147483646 h 1224"/>
              <a:gd name="T48" fmla="*/ 496471575 w 1966"/>
              <a:gd name="T49" fmla="*/ 2147483646 h 1224"/>
              <a:gd name="T50" fmla="*/ 317539688 w 1966"/>
              <a:gd name="T51" fmla="*/ 2147483646 h 1224"/>
              <a:gd name="T52" fmla="*/ 229335013 w 1966"/>
              <a:gd name="T53" fmla="*/ 2147483646 h 1224"/>
              <a:gd name="T54" fmla="*/ 292338125 w 1966"/>
              <a:gd name="T55" fmla="*/ 2147483646 h 1224"/>
              <a:gd name="T56" fmla="*/ 206652813 w 1966"/>
              <a:gd name="T57" fmla="*/ 2058968450 h 1224"/>
              <a:gd name="T58" fmla="*/ 42843450 w 1966"/>
              <a:gd name="T59" fmla="*/ 1849794688 h 1224"/>
              <a:gd name="T60" fmla="*/ 47883763 w 1966"/>
              <a:gd name="T61" fmla="*/ 1406247188 h 1224"/>
              <a:gd name="T62" fmla="*/ 214214075 w 1966"/>
              <a:gd name="T63" fmla="*/ 1199594375 h 1224"/>
              <a:gd name="T64" fmla="*/ 410786263 w 1966"/>
              <a:gd name="T65" fmla="*/ 1113909063 h 1224"/>
              <a:gd name="T66" fmla="*/ 546874700 w 1966"/>
              <a:gd name="T67" fmla="*/ 1103828438 h 1224"/>
              <a:gd name="T68" fmla="*/ 675401875 w 1966"/>
              <a:gd name="T69" fmla="*/ 1129030000 h 1224"/>
              <a:gd name="T70" fmla="*/ 816530625 w 1966"/>
              <a:gd name="T71" fmla="*/ 1202115325 h 1224"/>
              <a:gd name="T72" fmla="*/ 982860938 w 1966"/>
              <a:gd name="T73" fmla="*/ 1391126250 h 1224"/>
              <a:gd name="T74" fmla="*/ 1028223750 w 1966"/>
              <a:gd name="T75" fmla="*/ 1509574388 h 1224"/>
              <a:gd name="T76" fmla="*/ 1030744700 w 1966"/>
              <a:gd name="T77" fmla="*/ 1517134063 h 1224"/>
              <a:gd name="T78" fmla="*/ 1035785013 w 1966"/>
              <a:gd name="T79" fmla="*/ 1549896888 h 1224"/>
              <a:gd name="T80" fmla="*/ 1333163450 w 1966"/>
              <a:gd name="T81" fmla="*/ 1554937200 h 1224"/>
              <a:gd name="T82" fmla="*/ 1696065950 w 1966"/>
              <a:gd name="T83" fmla="*/ 1517134063 h 1224"/>
              <a:gd name="T84" fmla="*/ 2104331263 w 1966"/>
              <a:gd name="T85" fmla="*/ 1431448750 h 1224"/>
              <a:gd name="T86" fmla="*/ 2147483646 w 1966"/>
              <a:gd name="T87" fmla="*/ 1290320000 h 1224"/>
              <a:gd name="T88" fmla="*/ 2147483646 w 1966"/>
              <a:gd name="T89" fmla="*/ 1083667188 h 1224"/>
              <a:gd name="T90" fmla="*/ 2147483646 w 1966"/>
              <a:gd name="T91" fmla="*/ 803930638 h 1224"/>
              <a:gd name="T92" fmla="*/ 2147483646 w 1966"/>
              <a:gd name="T93" fmla="*/ 390625013 h 1224"/>
              <a:gd name="T94" fmla="*/ 2147483646 w 1966"/>
              <a:gd name="T95" fmla="*/ 128528763 h 1224"/>
              <a:gd name="T96" fmla="*/ 2147483646 w 1966"/>
              <a:gd name="T97" fmla="*/ 15120938 h 1224"/>
              <a:gd name="T98" fmla="*/ 2147483646 w 1966"/>
              <a:gd name="T99" fmla="*/ 0 h 1224"/>
              <a:gd name="T100" fmla="*/ 2147483646 w 1966"/>
              <a:gd name="T101" fmla="*/ 17641888 h 1224"/>
              <a:gd name="T102" fmla="*/ 2147483646 w 1966"/>
              <a:gd name="T103" fmla="*/ 70564375 h 1224"/>
              <a:gd name="T104" fmla="*/ 2147483646 w 1966"/>
              <a:gd name="T105" fmla="*/ 241935000 h 1224"/>
              <a:gd name="T106" fmla="*/ 2147483646 w 1966"/>
              <a:gd name="T107" fmla="*/ 486390950 h 1224"/>
              <a:gd name="T108" fmla="*/ 2147483646 w 1966"/>
              <a:gd name="T109" fmla="*/ 748487200 h 1224"/>
              <a:gd name="T110" fmla="*/ 2147483646 w 1966"/>
              <a:gd name="T111" fmla="*/ 962699688 h 1224"/>
              <a:gd name="T112" fmla="*/ 2147483646 w 1966"/>
              <a:gd name="T113" fmla="*/ 1194554063 h 1224"/>
              <a:gd name="T114" fmla="*/ 2147483646 w 1966"/>
              <a:gd name="T115" fmla="*/ 1466730938 h 1224"/>
              <a:gd name="T116" fmla="*/ 2147483646 w 1966"/>
              <a:gd name="T117" fmla="*/ 1706146575 h 1224"/>
              <a:gd name="T118" fmla="*/ 2147483646 w 1966"/>
              <a:gd name="T119" fmla="*/ 1882557513 h 122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6" h="1224">
                <a:moveTo>
                  <a:pt x="1823" y="763"/>
                </a:moveTo>
                <a:lnTo>
                  <a:pt x="1813" y="766"/>
                </a:lnTo>
                <a:lnTo>
                  <a:pt x="1803" y="769"/>
                </a:lnTo>
                <a:lnTo>
                  <a:pt x="1791" y="771"/>
                </a:lnTo>
                <a:lnTo>
                  <a:pt x="1781" y="772"/>
                </a:lnTo>
                <a:lnTo>
                  <a:pt x="1771" y="773"/>
                </a:lnTo>
                <a:lnTo>
                  <a:pt x="1761" y="773"/>
                </a:lnTo>
                <a:lnTo>
                  <a:pt x="1749" y="773"/>
                </a:lnTo>
                <a:lnTo>
                  <a:pt x="1739" y="772"/>
                </a:lnTo>
                <a:lnTo>
                  <a:pt x="1729" y="770"/>
                </a:lnTo>
                <a:lnTo>
                  <a:pt x="1718" y="768"/>
                </a:lnTo>
                <a:lnTo>
                  <a:pt x="1708" y="765"/>
                </a:lnTo>
                <a:lnTo>
                  <a:pt x="1698" y="762"/>
                </a:lnTo>
                <a:lnTo>
                  <a:pt x="1688" y="758"/>
                </a:lnTo>
                <a:lnTo>
                  <a:pt x="1677" y="754"/>
                </a:lnTo>
                <a:lnTo>
                  <a:pt x="1667" y="749"/>
                </a:lnTo>
                <a:lnTo>
                  <a:pt x="1658" y="744"/>
                </a:lnTo>
                <a:lnTo>
                  <a:pt x="1644" y="735"/>
                </a:lnTo>
                <a:lnTo>
                  <a:pt x="1631" y="725"/>
                </a:lnTo>
                <a:lnTo>
                  <a:pt x="1619" y="715"/>
                </a:lnTo>
                <a:lnTo>
                  <a:pt x="1607" y="703"/>
                </a:lnTo>
                <a:lnTo>
                  <a:pt x="1597" y="691"/>
                </a:lnTo>
                <a:lnTo>
                  <a:pt x="1588" y="678"/>
                </a:lnTo>
                <a:lnTo>
                  <a:pt x="1579" y="664"/>
                </a:lnTo>
                <a:lnTo>
                  <a:pt x="1571" y="649"/>
                </a:lnTo>
                <a:lnTo>
                  <a:pt x="1570" y="645"/>
                </a:lnTo>
                <a:lnTo>
                  <a:pt x="1567" y="637"/>
                </a:lnTo>
                <a:lnTo>
                  <a:pt x="1563" y="629"/>
                </a:lnTo>
                <a:lnTo>
                  <a:pt x="1561" y="623"/>
                </a:lnTo>
                <a:lnTo>
                  <a:pt x="1547" y="580"/>
                </a:lnTo>
                <a:lnTo>
                  <a:pt x="1541" y="536"/>
                </a:lnTo>
                <a:lnTo>
                  <a:pt x="1543" y="492"/>
                </a:lnTo>
                <a:lnTo>
                  <a:pt x="1550" y="452"/>
                </a:lnTo>
                <a:lnTo>
                  <a:pt x="1559" y="418"/>
                </a:lnTo>
                <a:lnTo>
                  <a:pt x="1568" y="391"/>
                </a:lnTo>
                <a:lnTo>
                  <a:pt x="1575" y="372"/>
                </a:lnTo>
                <a:lnTo>
                  <a:pt x="1579" y="366"/>
                </a:lnTo>
                <a:lnTo>
                  <a:pt x="1547" y="398"/>
                </a:lnTo>
                <a:lnTo>
                  <a:pt x="1524" y="433"/>
                </a:lnTo>
                <a:lnTo>
                  <a:pt x="1510" y="469"/>
                </a:lnTo>
                <a:lnTo>
                  <a:pt x="1501" y="506"/>
                </a:lnTo>
                <a:lnTo>
                  <a:pt x="1498" y="542"/>
                </a:lnTo>
                <a:lnTo>
                  <a:pt x="1499" y="576"/>
                </a:lnTo>
                <a:lnTo>
                  <a:pt x="1503" y="605"/>
                </a:lnTo>
                <a:lnTo>
                  <a:pt x="1510" y="631"/>
                </a:lnTo>
                <a:lnTo>
                  <a:pt x="1459" y="627"/>
                </a:lnTo>
                <a:lnTo>
                  <a:pt x="1411" y="625"/>
                </a:lnTo>
                <a:lnTo>
                  <a:pt x="1363" y="625"/>
                </a:lnTo>
                <a:lnTo>
                  <a:pt x="1316" y="626"/>
                </a:lnTo>
                <a:lnTo>
                  <a:pt x="1271" y="628"/>
                </a:lnTo>
                <a:lnTo>
                  <a:pt x="1226" y="632"/>
                </a:lnTo>
                <a:lnTo>
                  <a:pt x="1184" y="637"/>
                </a:lnTo>
                <a:lnTo>
                  <a:pt x="1141" y="643"/>
                </a:lnTo>
                <a:lnTo>
                  <a:pt x="1100" y="650"/>
                </a:lnTo>
                <a:lnTo>
                  <a:pt x="1061" y="659"/>
                </a:lnTo>
                <a:lnTo>
                  <a:pt x="1023" y="668"/>
                </a:lnTo>
                <a:lnTo>
                  <a:pt x="986" y="678"/>
                </a:lnTo>
                <a:lnTo>
                  <a:pt x="951" y="688"/>
                </a:lnTo>
                <a:lnTo>
                  <a:pt x="917" y="700"/>
                </a:lnTo>
                <a:lnTo>
                  <a:pt x="883" y="712"/>
                </a:lnTo>
                <a:lnTo>
                  <a:pt x="852" y="724"/>
                </a:lnTo>
                <a:lnTo>
                  <a:pt x="822" y="737"/>
                </a:lnTo>
                <a:lnTo>
                  <a:pt x="793" y="750"/>
                </a:lnTo>
                <a:lnTo>
                  <a:pt x="765" y="763"/>
                </a:lnTo>
                <a:lnTo>
                  <a:pt x="739" y="777"/>
                </a:lnTo>
                <a:lnTo>
                  <a:pt x="715" y="790"/>
                </a:lnTo>
                <a:lnTo>
                  <a:pt x="691" y="802"/>
                </a:lnTo>
                <a:lnTo>
                  <a:pt x="668" y="816"/>
                </a:lnTo>
                <a:lnTo>
                  <a:pt x="648" y="828"/>
                </a:lnTo>
                <a:lnTo>
                  <a:pt x="629" y="840"/>
                </a:lnTo>
                <a:lnTo>
                  <a:pt x="612" y="853"/>
                </a:lnTo>
                <a:lnTo>
                  <a:pt x="595" y="864"/>
                </a:lnTo>
                <a:lnTo>
                  <a:pt x="580" y="875"/>
                </a:lnTo>
                <a:lnTo>
                  <a:pt x="566" y="885"/>
                </a:lnTo>
                <a:lnTo>
                  <a:pt x="555" y="895"/>
                </a:lnTo>
                <a:lnTo>
                  <a:pt x="545" y="903"/>
                </a:lnTo>
                <a:lnTo>
                  <a:pt x="536" y="910"/>
                </a:lnTo>
                <a:lnTo>
                  <a:pt x="512" y="877"/>
                </a:lnTo>
                <a:lnTo>
                  <a:pt x="487" y="854"/>
                </a:lnTo>
                <a:lnTo>
                  <a:pt x="463" y="838"/>
                </a:lnTo>
                <a:lnTo>
                  <a:pt x="439" y="828"/>
                </a:lnTo>
                <a:lnTo>
                  <a:pt x="418" y="823"/>
                </a:lnTo>
                <a:lnTo>
                  <a:pt x="402" y="822"/>
                </a:lnTo>
                <a:lnTo>
                  <a:pt x="391" y="822"/>
                </a:lnTo>
                <a:lnTo>
                  <a:pt x="386" y="822"/>
                </a:lnTo>
                <a:lnTo>
                  <a:pt x="405" y="832"/>
                </a:lnTo>
                <a:lnTo>
                  <a:pt x="423" y="844"/>
                </a:lnTo>
                <a:lnTo>
                  <a:pt x="439" y="859"/>
                </a:lnTo>
                <a:lnTo>
                  <a:pt x="453" y="874"/>
                </a:lnTo>
                <a:lnTo>
                  <a:pt x="467" y="891"/>
                </a:lnTo>
                <a:lnTo>
                  <a:pt x="478" y="909"/>
                </a:lnTo>
                <a:lnTo>
                  <a:pt x="487" y="929"/>
                </a:lnTo>
                <a:lnTo>
                  <a:pt x="494" y="949"/>
                </a:lnTo>
                <a:lnTo>
                  <a:pt x="500" y="971"/>
                </a:lnTo>
                <a:lnTo>
                  <a:pt x="504" y="991"/>
                </a:lnTo>
                <a:lnTo>
                  <a:pt x="505" y="1013"/>
                </a:lnTo>
                <a:lnTo>
                  <a:pt x="505" y="1033"/>
                </a:lnTo>
                <a:lnTo>
                  <a:pt x="502" y="1054"/>
                </a:lnTo>
                <a:lnTo>
                  <a:pt x="498" y="1073"/>
                </a:lnTo>
                <a:lnTo>
                  <a:pt x="490" y="1093"/>
                </a:lnTo>
                <a:lnTo>
                  <a:pt x="483" y="1111"/>
                </a:lnTo>
                <a:lnTo>
                  <a:pt x="473" y="1129"/>
                </a:lnTo>
                <a:lnTo>
                  <a:pt x="462" y="1145"/>
                </a:lnTo>
                <a:lnTo>
                  <a:pt x="448" y="1161"/>
                </a:lnTo>
                <a:lnTo>
                  <a:pt x="434" y="1175"/>
                </a:lnTo>
                <a:lnTo>
                  <a:pt x="418" y="1187"/>
                </a:lnTo>
                <a:lnTo>
                  <a:pt x="401" y="1199"/>
                </a:lnTo>
                <a:lnTo>
                  <a:pt x="382" y="1208"/>
                </a:lnTo>
                <a:lnTo>
                  <a:pt x="363" y="1215"/>
                </a:lnTo>
                <a:lnTo>
                  <a:pt x="353" y="1218"/>
                </a:lnTo>
                <a:lnTo>
                  <a:pt x="342" y="1220"/>
                </a:lnTo>
                <a:lnTo>
                  <a:pt x="331" y="1222"/>
                </a:lnTo>
                <a:lnTo>
                  <a:pt x="321" y="1223"/>
                </a:lnTo>
                <a:lnTo>
                  <a:pt x="310" y="1224"/>
                </a:lnTo>
                <a:lnTo>
                  <a:pt x="300" y="1224"/>
                </a:lnTo>
                <a:lnTo>
                  <a:pt x="289" y="1224"/>
                </a:lnTo>
                <a:lnTo>
                  <a:pt x="278" y="1223"/>
                </a:lnTo>
                <a:lnTo>
                  <a:pt x="268" y="1222"/>
                </a:lnTo>
                <a:lnTo>
                  <a:pt x="258" y="1220"/>
                </a:lnTo>
                <a:lnTo>
                  <a:pt x="248" y="1217"/>
                </a:lnTo>
                <a:lnTo>
                  <a:pt x="237" y="1214"/>
                </a:lnTo>
                <a:lnTo>
                  <a:pt x="227" y="1211"/>
                </a:lnTo>
                <a:lnTo>
                  <a:pt x="217" y="1207"/>
                </a:lnTo>
                <a:lnTo>
                  <a:pt x="206" y="1202"/>
                </a:lnTo>
                <a:lnTo>
                  <a:pt x="197" y="1197"/>
                </a:lnTo>
                <a:lnTo>
                  <a:pt x="181" y="1185"/>
                </a:lnTo>
                <a:lnTo>
                  <a:pt x="165" y="1173"/>
                </a:lnTo>
                <a:lnTo>
                  <a:pt x="151" y="1160"/>
                </a:lnTo>
                <a:lnTo>
                  <a:pt x="138" y="1144"/>
                </a:lnTo>
                <a:lnTo>
                  <a:pt x="126" y="1129"/>
                </a:lnTo>
                <a:lnTo>
                  <a:pt x="116" y="1111"/>
                </a:lnTo>
                <a:lnTo>
                  <a:pt x="108" y="1093"/>
                </a:lnTo>
                <a:lnTo>
                  <a:pt x="101" y="1074"/>
                </a:lnTo>
                <a:lnTo>
                  <a:pt x="94" y="1050"/>
                </a:lnTo>
                <a:lnTo>
                  <a:pt x="91" y="1025"/>
                </a:lnTo>
                <a:lnTo>
                  <a:pt x="90" y="1001"/>
                </a:lnTo>
                <a:lnTo>
                  <a:pt x="92" y="976"/>
                </a:lnTo>
                <a:lnTo>
                  <a:pt x="97" y="951"/>
                </a:lnTo>
                <a:lnTo>
                  <a:pt x="106" y="928"/>
                </a:lnTo>
                <a:lnTo>
                  <a:pt x="116" y="905"/>
                </a:lnTo>
                <a:lnTo>
                  <a:pt x="129" y="883"/>
                </a:lnTo>
                <a:lnTo>
                  <a:pt x="149" y="856"/>
                </a:lnTo>
                <a:lnTo>
                  <a:pt x="118" y="840"/>
                </a:lnTo>
                <a:lnTo>
                  <a:pt x="99" y="829"/>
                </a:lnTo>
                <a:lnTo>
                  <a:pt x="82" y="817"/>
                </a:lnTo>
                <a:lnTo>
                  <a:pt x="66" y="803"/>
                </a:lnTo>
                <a:lnTo>
                  <a:pt x="51" y="788"/>
                </a:lnTo>
                <a:lnTo>
                  <a:pt x="39" y="771"/>
                </a:lnTo>
                <a:lnTo>
                  <a:pt x="27" y="753"/>
                </a:lnTo>
                <a:lnTo>
                  <a:pt x="17" y="734"/>
                </a:lnTo>
                <a:lnTo>
                  <a:pt x="10" y="714"/>
                </a:lnTo>
                <a:lnTo>
                  <a:pt x="2" y="674"/>
                </a:lnTo>
                <a:lnTo>
                  <a:pt x="0" y="634"/>
                </a:lnTo>
                <a:lnTo>
                  <a:pt x="6" y="595"/>
                </a:lnTo>
                <a:lnTo>
                  <a:pt x="19" y="558"/>
                </a:lnTo>
                <a:lnTo>
                  <a:pt x="30" y="539"/>
                </a:lnTo>
                <a:lnTo>
                  <a:pt x="41" y="520"/>
                </a:lnTo>
                <a:lnTo>
                  <a:pt x="54" y="504"/>
                </a:lnTo>
                <a:lnTo>
                  <a:pt x="69" y="488"/>
                </a:lnTo>
                <a:lnTo>
                  <a:pt x="85" y="476"/>
                </a:lnTo>
                <a:lnTo>
                  <a:pt x="104" y="465"/>
                </a:lnTo>
                <a:lnTo>
                  <a:pt x="122" y="454"/>
                </a:lnTo>
                <a:lnTo>
                  <a:pt x="143" y="447"/>
                </a:lnTo>
                <a:lnTo>
                  <a:pt x="153" y="444"/>
                </a:lnTo>
                <a:lnTo>
                  <a:pt x="163" y="442"/>
                </a:lnTo>
                <a:lnTo>
                  <a:pt x="175" y="440"/>
                </a:lnTo>
                <a:lnTo>
                  <a:pt x="185" y="439"/>
                </a:lnTo>
                <a:lnTo>
                  <a:pt x="195" y="438"/>
                </a:lnTo>
                <a:lnTo>
                  <a:pt x="205" y="438"/>
                </a:lnTo>
                <a:lnTo>
                  <a:pt x="217" y="438"/>
                </a:lnTo>
                <a:lnTo>
                  <a:pt x="227" y="439"/>
                </a:lnTo>
                <a:lnTo>
                  <a:pt x="237" y="441"/>
                </a:lnTo>
                <a:lnTo>
                  <a:pt x="248" y="443"/>
                </a:lnTo>
                <a:lnTo>
                  <a:pt x="258" y="445"/>
                </a:lnTo>
                <a:lnTo>
                  <a:pt x="268" y="448"/>
                </a:lnTo>
                <a:lnTo>
                  <a:pt x="278" y="452"/>
                </a:lnTo>
                <a:lnTo>
                  <a:pt x="288" y="456"/>
                </a:lnTo>
                <a:lnTo>
                  <a:pt x="298" y="462"/>
                </a:lnTo>
                <a:lnTo>
                  <a:pt x="307" y="467"/>
                </a:lnTo>
                <a:lnTo>
                  <a:pt x="324" y="477"/>
                </a:lnTo>
                <a:lnTo>
                  <a:pt x="340" y="489"/>
                </a:lnTo>
                <a:lnTo>
                  <a:pt x="355" y="504"/>
                </a:lnTo>
                <a:lnTo>
                  <a:pt x="367" y="518"/>
                </a:lnTo>
                <a:lnTo>
                  <a:pt x="379" y="534"/>
                </a:lnTo>
                <a:lnTo>
                  <a:pt x="390" y="552"/>
                </a:lnTo>
                <a:lnTo>
                  <a:pt x="398" y="569"/>
                </a:lnTo>
                <a:lnTo>
                  <a:pt x="405" y="589"/>
                </a:lnTo>
                <a:lnTo>
                  <a:pt x="406" y="592"/>
                </a:lnTo>
                <a:lnTo>
                  <a:pt x="407" y="595"/>
                </a:lnTo>
                <a:lnTo>
                  <a:pt x="408" y="599"/>
                </a:lnTo>
                <a:lnTo>
                  <a:pt x="409" y="602"/>
                </a:lnTo>
                <a:lnTo>
                  <a:pt x="408" y="602"/>
                </a:lnTo>
                <a:lnTo>
                  <a:pt x="409" y="602"/>
                </a:lnTo>
                <a:lnTo>
                  <a:pt x="410" y="605"/>
                </a:lnTo>
                <a:lnTo>
                  <a:pt x="410" y="608"/>
                </a:lnTo>
                <a:lnTo>
                  <a:pt x="410" y="611"/>
                </a:lnTo>
                <a:lnTo>
                  <a:pt x="411" y="615"/>
                </a:lnTo>
                <a:lnTo>
                  <a:pt x="433" y="617"/>
                </a:lnTo>
                <a:lnTo>
                  <a:pt x="455" y="618"/>
                </a:lnTo>
                <a:lnTo>
                  <a:pt x="479" y="618"/>
                </a:lnTo>
                <a:lnTo>
                  <a:pt x="504" y="618"/>
                </a:lnTo>
                <a:lnTo>
                  <a:pt x="529" y="617"/>
                </a:lnTo>
                <a:lnTo>
                  <a:pt x="557" y="616"/>
                </a:lnTo>
                <a:lnTo>
                  <a:pt x="585" y="614"/>
                </a:lnTo>
                <a:lnTo>
                  <a:pt x="614" y="610"/>
                </a:lnTo>
                <a:lnTo>
                  <a:pt x="643" y="607"/>
                </a:lnTo>
                <a:lnTo>
                  <a:pt x="673" y="602"/>
                </a:lnTo>
                <a:lnTo>
                  <a:pt x="704" y="597"/>
                </a:lnTo>
                <a:lnTo>
                  <a:pt x="736" y="592"/>
                </a:lnTo>
                <a:lnTo>
                  <a:pt x="769" y="585"/>
                </a:lnTo>
                <a:lnTo>
                  <a:pt x="802" y="578"/>
                </a:lnTo>
                <a:lnTo>
                  <a:pt x="835" y="568"/>
                </a:lnTo>
                <a:lnTo>
                  <a:pt x="869" y="559"/>
                </a:lnTo>
                <a:lnTo>
                  <a:pt x="903" y="549"/>
                </a:lnTo>
                <a:lnTo>
                  <a:pt x="938" y="538"/>
                </a:lnTo>
                <a:lnTo>
                  <a:pt x="973" y="525"/>
                </a:lnTo>
                <a:lnTo>
                  <a:pt x="1008" y="512"/>
                </a:lnTo>
                <a:lnTo>
                  <a:pt x="1043" y="498"/>
                </a:lnTo>
                <a:lnTo>
                  <a:pt x="1078" y="482"/>
                </a:lnTo>
                <a:lnTo>
                  <a:pt x="1113" y="466"/>
                </a:lnTo>
                <a:lnTo>
                  <a:pt x="1149" y="448"/>
                </a:lnTo>
                <a:lnTo>
                  <a:pt x="1184" y="430"/>
                </a:lnTo>
                <a:lnTo>
                  <a:pt x="1219" y="410"/>
                </a:lnTo>
                <a:lnTo>
                  <a:pt x="1254" y="389"/>
                </a:lnTo>
                <a:lnTo>
                  <a:pt x="1287" y="367"/>
                </a:lnTo>
                <a:lnTo>
                  <a:pt x="1322" y="344"/>
                </a:lnTo>
                <a:lnTo>
                  <a:pt x="1355" y="319"/>
                </a:lnTo>
                <a:lnTo>
                  <a:pt x="1389" y="293"/>
                </a:lnTo>
                <a:lnTo>
                  <a:pt x="1422" y="266"/>
                </a:lnTo>
                <a:lnTo>
                  <a:pt x="1416" y="229"/>
                </a:lnTo>
                <a:lnTo>
                  <a:pt x="1416" y="191"/>
                </a:lnTo>
                <a:lnTo>
                  <a:pt x="1422" y="155"/>
                </a:lnTo>
                <a:lnTo>
                  <a:pt x="1435" y="120"/>
                </a:lnTo>
                <a:lnTo>
                  <a:pt x="1445" y="100"/>
                </a:lnTo>
                <a:lnTo>
                  <a:pt x="1456" y="83"/>
                </a:lnTo>
                <a:lnTo>
                  <a:pt x="1470" y="65"/>
                </a:lnTo>
                <a:lnTo>
                  <a:pt x="1484" y="51"/>
                </a:lnTo>
                <a:lnTo>
                  <a:pt x="1500" y="38"/>
                </a:lnTo>
                <a:lnTo>
                  <a:pt x="1519" y="26"/>
                </a:lnTo>
                <a:lnTo>
                  <a:pt x="1537" y="16"/>
                </a:lnTo>
                <a:lnTo>
                  <a:pt x="1558" y="9"/>
                </a:lnTo>
                <a:lnTo>
                  <a:pt x="1568" y="6"/>
                </a:lnTo>
                <a:lnTo>
                  <a:pt x="1579" y="4"/>
                </a:lnTo>
                <a:lnTo>
                  <a:pt x="1590" y="2"/>
                </a:lnTo>
                <a:lnTo>
                  <a:pt x="1600" y="1"/>
                </a:lnTo>
                <a:lnTo>
                  <a:pt x="1610" y="0"/>
                </a:lnTo>
                <a:lnTo>
                  <a:pt x="1621" y="0"/>
                </a:lnTo>
                <a:lnTo>
                  <a:pt x="1632" y="0"/>
                </a:lnTo>
                <a:lnTo>
                  <a:pt x="1642" y="1"/>
                </a:lnTo>
                <a:lnTo>
                  <a:pt x="1653" y="3"/>
                </a:lnTo>
                <a:lnTo>
                  <a:pt x="1663" y="5"/>
                </a:lnTo>
                <a:lnTo>
                  <a:pt x="1673" y="7"/>
                </a:lnTo>
                <a:lnTo>
                  <a:pt x="1683" y="10"/>
                </a:lnTo>
                <a:lnTo>
                  <a:pt x="1694" y="14"/>
                </a:lnTo>
                <a:lnTo>
                  <a:pt x="1703" y="18"/>
                </a:lnTo>
                <a:lnTo>
                  <a:pt x="1713" y="23"/>
                </a:lnTo>
                <a:lnTo>
                  <a:pt x="1723" y="28"/>
                </a:lnTo>
                <a:lnTo>
                  <a:pt x="1739" y="39"/>
                </a:lnTo>
                <a:lnTo>
                  <a:pt x="1755" y="51"/>
                </a:lnTo>
                <a:lnTo>
                  <a:pt x="1770" y="65"/>
                </a:lnTo>
                <a:lnTo>
                  <a:pt x="1782" y="80"/>
                </a:lnTo>
                <a:lnTo>
                  <a:pt x="1795" y="96"/>
                </a:lnTo>
                <a:lnTo>
                  <a:pt x="1805" y="114"/>
                </a:lnTo>
                <a:lnTo>
                  <a:pt x="1813" y="131"/>
                </a:lnTo>
                <a:lnTo>
                  <a:pt x="1820" y="151"/>
                </a:lnTo>
                <a:lnTo>
                  <a:pt x="1825" y="171"/>
                </a:lnTo>
                <a:lnTo>
                  <a:pt x="1830" y="193"/>
                </a:lnTo>
                <a:lnTo>
                  <a:pt x="1831" y="214"/>
                </a:lnTo>
                <a:lnTo>
                  <a:pt x="1830" y="235"/>
                </a:lnTo>
                <a:lnTo>
                  <a:pt x="1826" y="256"/>
                </a:lnTo>
                <a:lnTo>
                  <a:pt x="1822" y="277"/>
                </a:lnTo>
                <a:lnTo>
                  <a:pt x="1815" y="297"/>
                </a:lnTo>
                <a:lnTo>
                  <a:pt x="1806" y="317"/>
                </a:lnTo>
                <a:lnTo>
                  <a:pt x="1789" y="348"/>
                </a:lnTo>
                <a:lnTo>
                  <a:pt x="1822" y="359"/>
                </a:lnTo>
                <a:lnTo>
                  <a:pt x="1845" y="369"/>
                </a:lnTo>
                <a:lnTo>
                  <a:pt x="1867" y="382"/>
                </a:lnTo>
                <a:lnTo>
                  <a:pt x="1887" y="396"/>
                </a:lnTo>
                <a:lnTo>
                  <a:pt x="1905" y="412"/>
                </a:lnTo>
                <a:lnTo>
                  <a:pt x="1921" y="431"/>
                </a:lnTo>
                <a:lnTo>
                  <a:pt x="1935" y="451"/>
                </a:lnTo>
                <a:lnTo>
                  <a:pt x="1947" y="474"/>
                </a:lnTo>
                <a:lnTo>
                  <a:pt x="1956" y="498"/>
                </a:lnTo>
                <a:lnTo>
                  <a:pt x="1961" y="519"/>
                </a:lnTo>
                <a:lnTo>
                  <a:pt x="1965" y="540"/>
                </a:lnTo>
                <a:lnTo>
                  <a:pt x="1966" y="561"/>
                </a:lnTo>
                <a:lnTo>
                  <a:pt x="1965" y="582"/>
                </a:lnTo>
                <a:lnTo>
                  <a:pt x="1962" y="602"/>
                </a:lnTo>
                <a:lnTo>
                  <a:pt x="1958" y="622"/>
                </a:lnTo>
                <a:lnTo>
                  <a:pt x="1952" y="641"/>
                </a:lnTo>
                <a:lnTo>
                  <a:pt x="1944" y="660"/>
                </a:lnTo>
                <a:lnTo>
                  <a:pt x="1933" y="677"/>
                </a:lnTo>
                <a:lnTo>
                  <a:pt x="1922" y="694"/>
                </a:lnTo>
                <a:lnTo>
                  <a:pt x="1910" y="709"/>
                </a:lnTo>
                <a:lnTo>
                  <a:pt x="1895" y="723"/>
                </a:lnTo>
                <a:lnTo>
                  <a:pt x="1879" y="736"/>
                </a:lnTo>
                <a:lnTo>
                  <a:pt x="1861" y="747"/>
                </a:lnTo>
                <a:lnTo>
                  <a:pt x="1843" y="756"/>
                </a:lnTo>
                <a:lnTo>
                  <a:pt x="1823" y="7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Freeform 17">
            <a:extLst>
              <a:ext uri="{FF2B5EF4-FFF2-40B4-BE49-F238E27FC236}">
                <a16:creationId xmlns:a16="http://schemas.microsoft.com/office/drawing/2014/main" id="{4EB2D1EE-FA7F-834A-AE23-CA8AEAE32362}"/>
              </a:ext>
            </a:extLst>
          </p:cNvPr>
          <p:cNvSpPr>
            <a:spLocks/>
          </p:cNvSpPr>
          <p:nvPr/>
        </p:nvSpPr>
        <p:spPr bwMode="auto">
          <a:xfrm>
            <a:off x="3517900" y="1493838"/>
            <a:ext cx="534988" cy="525462"/>
          </a:xfrm>
          <a:custGeom>
            <a:avLst/>
            <a:gdLst>
              <a:gd name="T0" fmla="*/ 685483141 w 337"/>
              <a:gd name="T1" fmla="*/ 0 h 331"/>
              <a:gd name="T2" fmla="*/ 695563775 w 337"/>
              <a:gd name="T3" fmla="*/ 15120923 h 331"/>
              <a:gd name="T4" fmla="*/ 700604092 w 337"/>
              <a:gd name="T5" fmla="*/ 32761206 h 331"/>
              <a:gd name="T6" fmla="*/ 708165362 w 337"/>
              <a:gd name="T7" fmla="*/ 47882129 h 331"/>
              <a:gd name="T8" fmla="*/ 713205679 w 337"/>
              <a:gd name="T9" fmla="*/ 65524000 h 331"/>
              <a:gd name="T10" fmla="*/ 733366948 w 337"/>
              <a:gd name="T11" fmla="*/ 161289847 h 331"/>
              <a:gd name="T12" fmla="*/ 735886313 w 337"/>
              <a:gd name="T13" fmla="*/ 254534745 h 331"/>
              <a:gd name="T14" fmla="*/ 720765361 w 337"/>
              <a:gd name="T15" fmla="*/ 347781232 h 331"/>
              <a:gd name="T16" fmla="*/ 693044410 w 337"/>
              <a:gd name="T17" fmla="*/ 430945515 h 331"/>
              <a:gd name="T18" fmla="*/ 645160603 w 337"/>
              <a:gd name="T19" fmla="*/ 506550130 h 331"/>
              <a:gd name="T20" fmla="*/ 587197749 w 337"/>
              <a:gd name="T21" fmla="*/ 572074131 h 331"/>
              <a:gd name="T22" fmla="*/ 516633308 w 337"/>
              <a:gd name="T23" fmla="*/ 627517515 h 331"/>
              <a:gd name="T24" fmla="*/ 433467280 w 337"/>
              <a:gd name="T25" fmla="*/ 662799669 h 331"/>
              <a:gd name="T26" fmla="*/ 388104425 w 337"/>
              <a:gd name="T27" fmla="*/ 672880285 h 331"/>
              <a:gd name="T28" fmla="*/ 342741570 w 337"/>
              <a:gd name="T29" fmla="*/ 680441540 h 331"/>
              <a:gd name="T30" fmla="*/ 294859351 w 337"/>
              <a:gd name="T31" fmla="*/ 680441540 h 331"/>
              <a:gd name="T32" fmla="*/ 252015861 w 337"/>
              <a:gd name="T33" fmla="*/ 677920592 h 331"/>
              <a:gd name="T34" fmla="*/ 204133641 w 337"/>
              <a:gd name="T35" fmla="*/ 670360925 h 331"/>
              <a:gd name="T36" fmla="*/ 161290151 w 337"/>
              <a:gd name="T37" fmla="*/ 655240002 h 331"/>
              <a:gd name="T38" fmla="*/ 115927296 w 337"/>
              <a:gd name="T39" fmla="*/ 637598131 h 331"/>
              <a:gd name="T40" fmla="*/ 75604758 w 337"/>
              <a:gd name="T41" fmla="*/ 614917540 h 331"/>
              <a:gd name="T42" fmla="*/ 57964442 w 337"/>
              <a:gd name="T43" fmla="*/ 599796617 h 331"/>
              <a:gd name="T44" fmla="*/ 35282220 w 337"/>
              <a:gd name="T45" fmla="*/ 587195054 h 331"/>
              <a:gd name="T46" fmla="*/ 17641904 w 337"/>
              <a:gd name="T47" fmla="*/ 572074131 h 331"/>
              <a:gd name="T48" fmla="*/ 0 w 337"/>
              <a:gd name="T49" fmla="*/ 556953208 h 331"/>
              <a:gd name="T50" fmla="*/ 15120952 w 337"/>
              <a:gd name="T51" fmla="*/ 589716001 h 331"/>
              <a:gd name="T52" fmla="*/ 35282220 w 337"/>
              <a:gd name="T53" fmla="*/ 619957848 h 331"/>
              <a:gd name="T54" fmla="*/ 57964442 w 337"/>
              <a:gd name="T55" fmla="*/ 650199694 h 331"/>
              <a:gd name="T56" fmla="*/ 80645075 w 337"/>
              <a:gd name="T57" fmla="*/ 677920592 h 331"/>
              <a:gd name="T58" fmla="*/ 103327297 w 337"/>
              <a:gd name="T59" fmla="*/ 703122131 h 331"/>
              <a:gd name="T60" fmla="*/ 128528883 w 337"/>
              <a:gd name="T61" fmla="*/ 728323669 h 331"/>
              <a:gd name="T62" fmla="*/ 158770786 w 337"/>
              <a:gd name="T63" fmla="*/ 748484900 h 331"/>
              <a:gd name="T64" fmla="*/ 189012689 w 337"/>
              <a:gd name="T65" fmla="*/ 768646131 h 331"/>
              <a:gd name="T66" fmla="*/ 229335227 w 337"/>
              <a:gd name="T67" fmla="*/ 791328310 h 331"/>
              <a:gd name="T68" fmla="*/ 274698082 w 337"/>
              <a:gd name="T69" fmla="*/ 811489540 h 331"/>
              <a:gd name="T70" fmla="*/ 317539984 w 337"/>
              <a:gd name="T71" fmla="*/ 824089516 h 331"/>
              <a:gd name="T72" fmla="*/ 365423792 w 337"/>
              <a:gd name="T73" fmla="*/ 831650771 h 331"/>
              <a:gd name="T74" fmla="*/ 408265694 w 337"/>
              <a:gd name="T75" fmla="*/ 834170131 h 331"/>
              <a:gd name="T76" fmla="*/ 456149501 w 337"/>
              <a:gd name="T77" fmla="*/ 834170131 h 331"/>
              <a:gd name="T78" fmla="*/ 501512356 w 337"/>
              <a:gd name="T79" fmla="*/ 826610463 h 331"/>
              <a:gd name="T80" fmla="*/ 546875211 w 337"/>
              <a:gd name="T81" fmla="*/ 816529848 h 331"/>
              <a:gd name="T82" fmla="*/ 630039651 w 337"/>
              <a:gd name="T83" fmla="*/ 778726747 h 331"/>
              <a:gd name="T84" fmla="*/ 703125045 w 337"/>
              <a:gd name="T85" fmla="*/ 728323669 h 331"/>
              <a:gd name="T86" fmla="*/ 758568534 w 337"/>
              <a:gd name="T87" fmla="*/ 662799669 h 331"/>
              <a:gd name="T88" fmla="*/ 806450754 w 337"/>
              <a:gd name="T89" fmla="*/ 587195054 h 331"/>
              <a:gd name="T90" fmla="*/ 834173292 w 337"/>
              <a:gd name="T91" fmla="*/ 501509823 h 331"/>
              <a:gd name="T92" fmla="*/ 849294244 w 337"/>
              <a:gd name="T93" fmla="*/ 410784284 h 331"/>
              <a:gd name="T94" fmla="*/ 846773291 w 337"/>
              <a:gd name="T95" fmla="*/ 317539385 h 331"/>
              <a:gd name="T96" fmla="*/ 826612023 w 337"/>
              <a:gd name="T97" fmla="*/ 221773539 h 331"/>
              <a:gd name="T98" fmla="*/ 816531388 w 337"/>
              <a:gd name="T99" fmla="*/ 189010745 h 331"/>
              <a:gd name="T100" fmla="*/ 801410436 w 337"/>
              <a:gd name="T101" fmla="*/ 158768899 h 331"/>
              <a:gd name="T102" fmla="*/ 786289485 w 337"/>
              <a:gd name="T103" fmla="*/ 131048000 h 331"/>
              <a:gd name="T104" fmla="*/ 768649168 w 337"/>
              <a:gd name="T105" fmla="*/ 100806154 h 331"/>
              <a:gd name="T106" fmla="*/ 751007264 w 337"/>
              <a:gd name="T107" fmla="*/ 73083668 h 331"/>
              <a:gd name="T108" fmla="*/ 730845996 w 337"/>
              <a:gd name="T109" fmla="*/ 47882129 h 331"/>
              <a:gd name="T110" fmla="*/ 710684727 w 337"/>
              <a:gd name="T111" fmla="*/ 25201539 h 331"/>
              <a:gd name="T112" fmla="*/ 685483141 w 337"/>
              <a:gd name="T113" fmla="*/ 0 h 33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37" h="331">
                <a:moveTo>
                  <a:pt x="272" y="0"/>
                </a:moveTo>
                <a:lnTo>
                  <a:pt x="276" y="6"/>
                </a:lnTo>
                <a:lnTo>
                  <a:pt x="278" y="13"/>
                </a:lnTo>
                <a:lnTo>
                  <a:pt x="281" y="19"/>
                </a:lnTo>
                <a:lnTo>
                  <a:pt x="283" y="26"/>
                </a:lnTo>
                <a:lnTo>
                  <a:pt x="291" y="64"/>
                </a:lnTo>
                <a:lnTo>
                  <a:pt x="292" y="101"/>
                </a:lnTo>
                <a:lnTo>
                  <a:pt x="286" y="138"/>
                </a:lnTo>
                <a:lnTo>
                  <a:pt x="275" y="171"/>
                </a:lnTo>
                <a:lnTo>
                  <a:pt x="256" y="201"/>
                </a:lnTo>
                <a:lnTo>
                  <a:pt x="233" y="227"/>
                </a:lnTo>
                <a:lnTo>
                  <a:pt x="205" y="249"/>
                </a:lnTo>
                <a:lnTo>
                  <a:pt x="172" y="263"/>
                </a:lnTo>
                <a:lnTo>
                  <a:pt x="154" y="267"/>
                </a:lnTo>
                <a:lnTo>
                  <a:pt x="136" y="270"/>
                </a:lnTo>
                <a:lnTo>
                  <a:pt x="117" y="270"/>
                </a:lnTo>
                <a:lnTo>
                  <a:pt x="100" y="269"/>
                </a:lnTo>
                <a:lnTo>
                  <a:pt x="81" y="266"/>
                </a:lnTo>
                <a:lnTo>
                  <a:pt x="64" y="260"/>
                </a:lnTo>
                <a:lnTo>
                  <a:pt x="46" y="253"/>
                </a:lnTo>
                <a:lnTo>
                  <a:pt x="30" y="244"/>
                </a:lnTo>
                <a:lnTo>
                  <a:pt x="23" y="238"/>
                </a:lnTo>
                <a:lnTo>
                  <a:pt x="14" y="233"/>
                </a:lnTo>
                <a:lnTo>
                  <a:pt x="7" y="227"/>
                </a:lnTo>
                <a:lnTo>
                  <a:pt x="0" y="221"/>
                </a:lnTo>
                <a:lnTo>
                  <a:pt x="6" y="234"/>
                </a:lnTo>
                <a:lnTo>
                  <a:pt x="14" y="246"/>
                </a:lnTo>
                <a:lnTo>
                  <a:pt x="23" y="258"/>
                </a:lnTo>
                <a:lnTo>
                  <a:pt x="32" y="269"/>
                </a:lnTo>
                <a:lnTo>
                  <a:pt x="41" y="279"/>
                </a:lnTo>
                <a:lnTo>
                  <a:pt x="51" y="289"/>
                </a:lnTo>
                <a:lnTo>
                  <a:pt x="63" y="297"/>
                </a:lnTo>
                <a:lnTo>
                  <a:pt x="75" y="305"/>
                </a:lnTo>
                <a:lnTo>
                  <a:pt x="91" y="314"/>
                </a:lnTo>
                <a:lnTo>
                  <a:pt x="109" y="322"/>
                </a:lnTo>
                <a:lnTo>
                  <a:pt x="126" y="327"/>
                </a:lnTo>
                <a:lnTo>
                  <a:pt x="145" y="330"/>
                </a:lnTo>
                <a:lnTo>
                  <a:pt x="162" y="331"/>
                </a:lnTo>
                <a:lnTo>
                  <a:pt x="181" y="331"/>
                </a:lnTo>
                <a:lnTo>
                  <a:pt x="199" y="328"/>
                </a:lnTo>
                <a:lnTo>
                  <a:pt x="217" y="324"/>
                </a:lnTo>
                <a:lnTo>
                  <a:pt x="250" y="309"/>
                </a:lnTo>
                <a:lnTo>
                  <a:pt x="279" y="289"/>
                </a:lnTo>
                <a:lnTo>
                  <a:pt x="301" y="263"/>
                </a:lnTo>
                <a:lnTo>
                  <a:pt x="320" y="233"/>
                </a:lnTo>
                <a:lnTo>
                  <a:pt x="331" y="199"/>
                </a:lnTo>
                <a:lnTo>
                  <a:pt x="337" y="163"/>
                </a:lnTo>
                <a:lnTo>
                  <a:pt x="336" y="126"/>
                </a:lnTo>
                <a:lnTo>
                  <a:pt x="328" y="88"/>
                </a:lnTo>
                <a:lnTo>
                  <a:pt x="324" y="75"/>
                </a:lnTo>
                <a:lnTo>
                  <a:pt x="318" y="63"/>
                </a:lnTo>
                <a:lnTo>
                  <a:pt x="312" y="52"/>
                </a:lnTo>
                <a:lnTo>
                  <a:pt x="305" y="40"/>
                </a:lnTo>
                <a:lnTo>
                  <a:pt x="298" y="29"/>
                </a:lnTo>
                <a:lnTo>
                  <a:pt x="290" y="19"/>
                </a:lnTo>
                <a:lnTo>
                  <a:pt x="282" y="10"/>
                </a:lnTo>
                <a:lnTo>
                  <a:pt x="272" y="0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Freeform 18">
            <a:extLst>
              <a:ext uri="{FF2B5EF4-FFF2-40B4-BE49-F238E27FC236}">
                <a16:creationId xmlns:a16="http://schemas.microsoft.com/office/drawing/2014/main" id="{FE3F38B5-3EA0-EA40-87D0-69A06736B4A4}"/>
              </a:ext>
            </a:extLst>
          </p:cNvPr>
          <p:cNvSpPr>
            <a:spLocks/>
          </p:cNvSpPr>
          <p:nvPr/>
        </p:nvSpPr>
        <p:spPr bwMode="auto">
          <a:xfrm>
            <a:off x="1211263" y="2212975"/>
            <a:ext cx="534987" cy="527050"/>
          </a:xfrm>
          <a:custGeom>
            <a:avLst/>
            <a:gdLst>
              <a:gd name="T0" fmla="*/ 685481859 w 337"/>
              <a:gd name="T1" fmla="*/ 0 h 332"/>
              <a:gd name="T2" fmla="*/ 690522167 w 337"/>
              <a:gd name="T3" fmla="*/ 15120938 h 332"/>
              <a:gd name="T4" fmla="*/ 698081835 w 337"/>
              <a:gd name="T5" fmla="*/ 30241875 h 332"/>
              <a:gd name="T6" fmla="*/ 705643091 w 337"/>
              <a:gd name="T7" fmla="*/ 45362813 h 332"/>
              <a:gd name="T8" fmla="*/ 710683398 w 337"/>
              <a:gd name="T9" fmla="*/ 65524063 h 332"/>
              <a:gd name="T10" fmla="*/ 733363990 w 337"/>
              <a:gd name="T11" fmla="*/ 161290000 h 332"/>
              <a:gd name="T12" fmla="*/ 735884937 w 337"/>
              <a:gd name="T13" fmla="*/ 254536575 h 332"/>
              <a:gd name="T14" fmla="*/ 718243066 w 337"/>
              <a:gd name="T15" fmla="*/ 342741250 h 332"/>
              <a:gd name="T16" fmla="*/ 690522167 w 337"/>
              <a:gd name="T17" fmla="*/ 428426563 h 332"/>
              <a:gd name="T18" fmla="*/ 645159397 w 337"/>
              <a:gd name="T19" fmla="*/ 506552200 h 332"/>
              <a:gd name="T20" fmla="*/ 587195064 w 337"/>
              <a:gd name="T21" fmla="*/ 572076263 h 332"/>
              <a:gd name="T22" fmla="*/ 514111395 w 337"/>
              <a:gd name="T23" fmla="*/ 622479388 h 332"/>
              <a:gd name="T24" fmla="*/ 430945522 w 337"/>
              <a:gd name="T25" fmla="*/ 660280938 h 332"/>
              <a:gd name="T26" fmla="*/ 388103700 w 337"/>
              <a:gd name="T27" fmla="*/ 672882513 h 332"/>
              <a:gd name="T28" fmla="*/ 340219982 w 337"/>
              <a:gd name="T29" fmla="*/ 677922825 h 332"/>
              <a:gd name="T30" fmla="*/ 294857212 w 337"/>
              <a:gd name="T31" fmla="*/ 680442188 h 332"/>
              <a:gd name="T32" fmla="*/ 249494442 w 337"/>
              <a:gd name="T33" fmla="*/ 675401875 h 332"/>
              <a:gd name="T34" fmla="*/ 204131672 w 337"/>
              <a:gd name="T35" fmla="*/ 667842200 h 332"/>
              <a:gd name="T36" fmla="*/ 158768902 w 337"/>
              <a:gd name="T37" fmla="*/ 655240625 h 332"/>
              <a:gd name="T38" fmla="*/ 115927079 w 337"/>
              <a:gd name="T39" fmla="*/ 635079375 h 332"/>
              <a:gd name="T40" fmla="*/ 73083669 w 337"/>
              <a:gd name="T41" fmla="*/ 612398763 h 332"/>
              <a:gd name="T42" fmla="*/ 52922438 w 337"/>
              <a:gd name="T43" fmla="*/ 599797188 h 332"/>
              <a:gd name="T44" fmla="*/ 35282155 w 337"/>
              <a:gd name="T45" fmla="*/ 587197200 h 332"/>
              <a:gd name="T46" fmla="*/ 17640284 w 337"/>
              <a:gd name="T47" fmla="*/ 572076263 h 332"/>
              <a:gd name="T48" fmla="*/ 0 w 337"/>
              <a:gd name="T49" fmla="*/ 556955325 h 332"/>
              <a:gd name="T50" fmla="*/ 15120923 w 337"/>
              <a:gd name="T51" fmla="*/ 589716563 h 332"/>
              <a:gd name="T52" fmla="*/ 35282155 w 337"/>
              <a:gd name="T53" fmla="*/ 617439075 h 332"/>
              <a:gd name="T54" fmla="*/ 55443386 w 337"/>
              <a:gd name="T55" fmla="*/ 650200313 h 332"/>
              <a:gd name="T56" fmla="*/ 78123977 w 337"/>
              <a:gd name="T57" fmla="*/ 677922825 h 332"/>
              <a:gd name="T58" fmla="*/ 103325516 w 337"/>
              <a:gd name="T59" fmla="*/ 703124388 h 332"/>
              <a:gd name="T60" fmla="*/ 128527055 w 337"/>
              <a:gd name="T61" fmla="*/ 725805000 h 332"/>
              <a:gd name="T62" fmla="*/ 156249541 w 337"/>
              <a:gd name="T63" fmla="*/ 748487200 h 332"/>
              <a:gd name="T64" fmla="*/ 189010748 w 337"/>
              <a:gd name="T65" fmla="*/ 768648450 h 332"/>
              <a:gd name="T66" fmla="*/ 229333211 w 337"/>
              <a:gd name="T67" fmla="*/ 791329063 h 332"/>
              <a:gd name="T68" fmla="*/ 274695981 w 337"/>
              <a:gd name="T69" fmla="*/ 808970950 h 332"/>
              <a:gd name="T70" fmla="*/ 317539391 w 337"/>
              <a:gd name="T71" fmla="*/ 824091888 h 332"/>
              <a:gd name="T72" fmla="*/ 365421521 w 337"/>
              <a:gd name="T73" fmla="*/ 834172513 h 332"/>
              <a:gd name="T74" fmla="*/ 408264931 w 337"/>
              <a:gd name="T75" fmla="*/ 836691875 h 332"/>
              <a:gd name="T76" fmla="*/ 456147061 w 337"/>
              <a:gd name="T77" fmla="*/ 836691875 h 332"/>
              <a:gd name="T78" fmla="*/ 501509831 w 337"/>
              <a:gd name="T79" fmla="*/ 826611250 h 332"/>
              <a:gd name="T80" fmla="*/ 546872601 w 337"/>
              <a:gd name="T81" fmla="*/ 816530625 h 332"/>
              <a:gd name="T82" fmla="*/ 627517526 w 337"/>
              <a:gd name="T83" fmla="*/ 781248438 h 332"/>
              <a:gd name="T84" fmla="*/ 700602783 w 337"/>
              <a:gd name="T85" fmla="*/ 725805000 h 332"/>
              <a:gd name="T86" fmla="*/ 758565529 w 337"/>
              <a:gd name="T87" fmla="*/ 662801888 h 332"/>
              <a:gd name="T88" fmla="*/ 803928299 w 337"/>
              <a:gd name="T89" fmla="*/ 584676250 h 332"/>
              <a:gd name="T90" fmla="*/ 834170145 w 337"/>
              <a:gd name="T91" fmla="*/ 501511888 h 332"/>
              <a:gd name="T92" fmla="*/ 849291069 w 337"/>
              <a:gd name="T93" fmla="*/ 408265313 h 332"/>
              <a:gd name="T94" fmla="*/ 846771709 w 337"/>
              <a:gd name="T95" fmla="*/ 315020325 h 332"/>
              <a:gd name="T96" fmla="*/ 826610477 w 337"/>
              <a:gd name="T97" fmla="*/ 219254388 h 332"/>
              <a:gd name="T98" fmla="*/ 816529862 w 337"/>
              <a:gd name="T99" fmla="*/ 189012513 h 332"/>
              <a:gd name="T100" fmla="*/ 798887991 w 337"/>
              <a:gd name="T101" fmla="*/ 158770638 h 332"/>
              <a:gd name="T102" fmla="*/ 783767067 w 337"/>
              <a:gd name="T103" fmla="*/ 126007813 h 332"/>
              <a:gd name="T104" fmla="*/ 768646144 w 337"/>
              <a:gd name="T105" fmla="*/ 98286888 h 332"/>
              <a:gd name="T106" fmla="*/ 751005861 w 337"/>
              <a:gd name="T107" fmla="*/ 73085325 h 332"/>
              <a:gd name="T108" fmla="*/ 730844629 w 337"/>
              <a:gd name="T109" fmla="*/ 45362813 h 332"/>
              <a:gd name="T110" fmla="*/ 708162451 w 337"/>
              <a:gd name="T111" fmla="*/ 22682200 h 332"/>
              <a:gd name="T112" fmla="*/ 685481859 w 337"/>
              <a:gd name="T113" fmla="*/ 0 h 33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37" h="332">
                <a:moveTo>
                  <a:pt x="272" y="0"/>
                </a:moveTo>
                <a:lnTo>
                  <a:pt x="274" y="6"/>
                </a:lnTo>
                <a:lnTo>
                  <a:pt x="277" y="12"/>
                </a:lnTo>
                <a:lnTo>
                  <a:pt x="280" y="18"/>
                </a:lnTo>
                <a:lnTo>
                  <a:pt x="282" y="26"/>
                </a:lnTo>
                <a:lnTo>
                  <a:pt x="291" y="64"/>
                </a:lnTo>
                <a:lnTo>
                  <a:pt x="292" y="101"/>
                </a:lnTo>
                <a:lnTo>
                  <a:pt x="285" y="136"/>
                </a:lnTo>
                <a:lnTo>
                  <a:pt x="274" y="170"/>
                </a:lnTo>
                <a:lnTo>
                  <a:pt x="256" y="201"/>
                </a:lnTo>
                <a:lnTo>
                  <a:pt x="233" y="227"/>
                </a:lnTo>
                <a:lnTo>
                  <a:pt x="204" y="247"/>
                </a:lnTo>
                <a:lnTo>
                  <a:pt x="171" y="262"/>
                </a:lnTo>
                <a:lnTo>
                  <a:pt x="154" y="267"/>
                </a:lnTo>
                <a:lnTo>
                  <a:pt x="135" y="269"/>
                </a:lnTo>
                <a:lnTo>
                  <a:pt x="117" y="270"/>
                </a:lnTo>
                <a:lnTo>
                  <a:pt x="99" y="268"/>
                </a:lnTo>
                <a:lnTo>
                  <a:pt x="81" y="265"/>
                </a:lnTo>
                <a:lnTo>
                  <a:pt x="63" y="260"/>
                </a:lnTo>
                <a:lnTo>
                  <a:pt x="46" y="252"/>
                </a:lnTo>
                <a:lnTo>
                  <a:pt x="29" y="243"/>
                </a:lnTo>
                <a:lnTo>
                  <a:pt x="21" y="238"/>
                </a:lnTo>
                <a:lnTo>
                  <a:pt x="14" y="233"/>
                </a:lnTo>
                <a:lnTo>
                  <a:pt x="7" y="227"/>
                </a:lnTo>
                <a:lnTo>
                  <a:pt x="0" y="221"/>
                </a:lnTo>
                <a:lnTo>
                  <a:pt x="6" y="234"/>
                </a:lnTo>
                <a:lnTo>
                  <a:pt x="14" y="245"/>
                </a:lnTo>
                <a:lnTo>
                  <a:pt x="22" y="258"/>
                </a:lnTo>
                <a:lnTo>
                  <a:pt x="31" y="269"/>
                </a:lnTo>
                <a:lnTo>
                  <a:pt x="41" y="279"/>
                </a:lnTo>
                <a:lnTo>
                  <a:pt x="51" y="288"/>
                </a:lnTo>
                <a:lnTo>
                  <a:pt x="62" y="297"/>
                </a:lnTo>
                <a:lnTo>
                  <a:pt x="75" y="305"/>
                </a:lnTo>
                <a:lnTo>
                  <a:pt x="91" y="314"/>
                </a:lnTo>
                <a:lnTo>
                  <a:pt x="109" y="321"/>
                </a:lnTo>
                <a:lnTo>
                  <a:pt x="126" y="327"/>
                </a:lnTo>
                <a:lnTo>
                  <a:pt x="145" y="331"/>
                </a:lnTo>
                <a:lnTo>
                  <a:pt x="162" y="332"/>
                </a:lnTo>
                <a:lnTo>
                  <a:pt x="181" y="332"/>
                </a:lnTo>
                <a:lnTo>
                  <a:pt x="199" y="328"/>
                </a:lnTo>
                <a:lnTo>
                  <a:pt x="217" y="324"/>
                </a:lnTo>
                <a:lnTo>
                  <a:pt x="249" y="310"/>
                </a:lnTo>
                <a:lnTo>
                  <a:pt x="278" y="288"/>
                </a:lnTo>
                <a:lnTo>
                  <a:pt x="301" y="263"/>
                </a:lnTo>
                <a:lnTo>
                  <a:pt x="319" y="232"/>
                </a:lnTo>
                <a:lnTo>
                  <a:pt x="331" y="199"/>
                </a:lnTo>
                <a:lnTo>
                  <a:pt x="337" y="162"/>
                </a:lnTo>
                <a:lnTo>
                  <a:pt x="336" y="125"/>
                </a:lnTo>
                <a:lnTo>
                  <a:pt x="328" y="87"/>
                </a:lnTo>
                <a:lnTo>
                  <a:pt x="324" y="75"/>
                </a:lnTo>
                <a:lnTo>
                  <a:pt x="317" y="63"/>
                </a:lnTo>
                <a:lnTo>
                  <a:pt x="311" y="50"/>
                </a:lnTo>
                <a:lnTo>
                  <a:pt x="305" y="39"/>
                </a:lnTo>
                <a:lnTo>
                  <a:pt x="298" y="29"/>
                </a:lnTo>
                <a:lnTo>
                  <a:pt x="290" y="18"/>
                </a:lnTo>
                <a:lnTo>
                  <a:pt x="281" y="9"/>
                </a:lnTo>
                <a:lnTo>
                  <a:pt x="272" y="0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Freeform 19">
            <a:extLst>
              <a:ext uri="{FF2B5EF4-FFF2-40B4-BE49-F238E27FC236}">
                <a16:creationId xmlns:a16="http://schemas.microsoft.com/office/drawing/2014/main" id="{B2DBAC6A-D9B7-FE4B-B2F6-06ACFAA25FAC}"/>
              </a:ext>
            </a:extLst>
          </p:cNvPr>
          <p:cNvSpPr>
            <a:spLocks/>
          </p:cNvSpPr>
          <p:nvPr/>
        </p:nvSpPr>
        <p:spPr bwMode="auto">
          <a:xfrm>
            <a:off x="3475038" y="911225"/>
            <a:ext cx="387350" cy="433388"/>
          </a:xfrm>
          <a:custGeom>
            <a:avLst/>
            <a:gdLst>
              <a:gd name="T0" fmla="*/ 488910313 w 244"/>
              <a:gd name="T1" fmla="*/ 380544827 h 273"/>
              <a:gd name="T2" fmla="*/ 506552200 w 244"/>
              <a:gd name="T3" fmla="*/ 461189920 h 273"/>
              <a:gd name="T4" fmla="*/ 514111875 w 244"/>
              <a:gd name="T5" fmla="*/ 536794694 h 273"/>
              <a:gd name="T6" fmla="*/ 509071563 w 244"/>
              <a:gd name="T7" fmla="*/ 614918834 h 273"/>
              <a:gd name="T8" fmla="*/ 493950625 w 244"/>
              <a:gd name="T9" fmla="*/ 688004244 h 273"/>
              <a:gd name="T10" fmla="*/ 504031250 w 244"/>
              <a:gd name="T11" fmla="*/ 682963925 h 273"/>
              <a:gd name="T12" fmla="*/ 514111875 w 244"/>
              <a:gd name="T13" fmla="*/ 677923607 h 273"/>
              <a:gd name="T14" fmla="*/ 524192500 w 244"/>
              <a:gd name="T15" fmla="*/ 675402654 h 273"/>
              <a:gd name="T16" fmla="*/ 536794075 w 244"/>
              <a:gd name="T17" fmla="*/ 670362336 h 273"/>
              <a:gd name="T18" fmla="*/ 546874700 w 244"/>
              <a:gd name="T19" fmla="*/ 667842970 h 273"/>
              <a:gd name="T20" fmla="*/ 559474688 w 244"/>
              <a:gd name="T21" fmla="*/ 665322018 h 273"/>
              <a:gd name="T22" fmla="*/ 574595625 w 244"/>
              <a:gd name="T23" fmla="*/ 665322018 h 273"/>
              <a:gd name="T24" fmla="*/ 589716563 w 244"/>
              <a:gd name="T25" fmla="*/ 662802652 h 273"/>
              <a:gd name="T26" fmla="*/ 607358450 w 244"/>
              <a:gd name="T27" fmla="*/ 587197877 h 273"/>
              <a:gd name="T28" fmla="*/ 614918125 w 244"/>
              <a:gd name="T29" fmla="*/ 506552784 h 273"/>
              <a:gd name="T30" fmla="*/ 609877813 w 244"/>
              <a:gd name="T31" fmla="*/ 423386738 h 273"/>
              <a:gd name="T32" fmla="*/ 589716563 w 244"/>
              <a:gd name="T33" fmla="*/ 340222280 h 273"/>
              <a:gd name="T34" fmla="*/ 572076263 w 244"/>
              <a:gd name="T35" fmla="*/ 297378781 h 273"/>
              <a:gd name="T36" fmla="*/ 551915013 w 244"/>
              <a:gd name="T37" fmla="*/ 252015916 h 273"/>
              <a:gd name="T38" fmla="*/ 529232813 w 244"/>
              <a:gd name="T39" fmla="*/ 214214322 h 273"/>
              <a:gd name="T40" fmla="*/ 504031250 w 244"/>
              <a:gd name="T41" fmla="*/ 178932094 h 273"/>
              <a:gd name="T42" fmla="*/ 473789375 w 244"/>
              <a:gd name="T43" fmla="*/ 141128913 h 273"/>
              <a:gd name="T44" fmla="*/ 443547500 w 244"/>
              <a:gd name="T45" fmla="*/ 113407956 h 273"/>
              <a:gd name="T46" fmla="*/ 413305625 w 244"/>
              <a:gd name="T47" fmla="*/ 85685411 h 273"/>
              <a:gd name="T48" fmla="*/ 375504075 w 244"/>
              <a:gd name="T49" fmla="*/ 60483820 h 273"/>
              <a:gd name="T50" fmla="*/ 340221888 w 244"/>
              <a:gd name="T51" fmla="*/ 40322547 h 273"/>
              <a:gd name="T52" fmla="*/ 302418750 w 244"/>
              <a:gd name="T53" fmla="*/ 22682226 h 273"/>
              <a:gd name="T54" fmla="*/ 264617200 w 244"/>
              <a:gd name="T55" fmla="*/ 12601590 h 273"/>
              <a:gd name="T56" fmla="*/ 226814063 w 244"/>
              <a:gd name="T57" fmla="*/ 2520953 h 273"/>
              <a:gd name="T58" fmla="*/ 183972200 w 244"/>
              <a:gd name="T59" fmla="*/ 0 h 273"/>
              <a:gd name="T60" fmla="*/ 146169063 w 244"/>
              <a:gd name="T61" fmla="*/ 0 h 273"/>
              <a:gd name="T62" fmla="*/ 103327200 w 244"/>
              <a:gd name="T63" fmla="*/ 5040318 h 273"/>
              <a:gd name="T64" fmla="*/ 65524063 w 244"/>
              <a:gd name="T65" fmla="*/ 15120955 h 273"/>
              <a:gd name="T66" fmla="*/ 47883763 w 244"/>
              <a:gd name="T67" fmla="*/ 20161273 h 273"/>
              <a:gd name="T68" fmla="*/ 30241875 w 244"/>
              <a:gd name="T69" fmla="*/ 27722544 h 273"/>
              <a:gd name="T70" fmla="*/ 15120938 w 244"/>
              <a:gd name="T71" fmla="*/ 35282228 h 273"/>
              <a:gd name="T72" fmla="*/ 0 w 244"/>
              <a:gd name="T73" fmla="*/ 42843499 h 273"/>
              <a:gd name="T74" fmla="*/ 37803138 w 244"/>
              <a:gd name="T75" fmla="*/ 37803181 h 273"/>
              <a:gd name="T76" fmla="*/ 75604688 w 244"/>
              <a:gd name="T77" fmla="*/ 35282228 h 273"/>
              <a:gd name="T78" fmla="*/ 110886875 w 244"/>
              <a:gd name="T79" fmla="*/ 37803181 h 273"/>
              <a:gd name="T80" fmla="*/ 151209375 w 244"/>
              <a:gd name="T81" fmla="*/ 45362865 h 273"/>
              <a:gd name="T82" fmla="*/ 186491563 w 244"/>
              <a:gd name="T83" fmla="*/ 55443501 h 273"/>
              <a:gd name="T84" fmla="*/ 224294700 w 244"/>
              <a:gd name="T85" fmla="*/ 70564456 h 273"/>
              <a:gd name="T86" fmla="*/ 257055938 w 244"/>
              <a:gd name="T87" fmla="*/ 88206364 h 273"/>
              <a:gd name="T88" fmla="*/ 289818763 w 244"/>
              <a:gd name="T89" fmla="*/ 108367638 h 273"/>
              <a:gd name="T90" fmla="*/ 322580000 w 244"/>
              <a:gd name="T91" fmla="*/ 133569229 h 273"/>
              <a:gd name="T92" fmla="*/ 352821875 w 244"/>
              <a:gd name="T93" fmla="*/ 158770821 h 273"/>
              <a:gd name="T94" fmla="*/ 380544388 w 244"/>
              <a:gd name="T95" fmla="*/ 191532096 h 273"/>
              <a:gd name="T96" fmla="*/ 408265313 w 244"/>
              <a:gd name="T97" fmla="*/ 221774006 h 273"/>
              <a:gd name="T98" fmla="*/ 430947513 w 244"/>
              <a:gd name="T99" fmla="*/ 257056234 h 273"/>
              <a:gd name="T100" fmla="*/ 453628125 w 244"/>
              <a:gd name="T101" fmla="*/ 297378781 h 273"/>
              <a:gd name="T102" fmla="*/ 471270013 w 244"/>
              <a:gd name="T103" fmla="*/ 337701327 h 273"/>
              <a:gd name="T104" fmla="*/ 488910313 w 244"/>
              <a:gd name="T105" fmla="*/ 380544827 h 27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44" h="273">
                <a:moveTo>
                  <a:pt x="194" y="151"/>
                </a:moveTo>
                <a:lnTo>
                  <a:pt x="201" y="183"/>
                </a:lnTo>
                <a:lnTo>
                  <a:pt x="204" y="213"/>
                </a:lnTo>
                <a:lnTo>
                  <a:pt x="202" y="244"/>
                </a:lnTo>
                <a:lnTo>
                  <a:pt x="196" y="273"/>
                </a:lnTo>
                <a:lnTo>
                  <a:pt x="200" y="271"/>
                </a:lnTo>
                <a:lnTo>
                  <a:pt x="204" y="269"/>
                </a:lnTo>
                <a:lnTo>
                  <a:pt x="208" y="268"/>
                </a:lnTo>
                <a:lnTo>
                  <a:pt x="213" y="266"/>
                </a:lnTo>
                <a:lnTo>
                  <a:pt x="217" y="265"/>
                </a:lnTo>
                <a:lnTo>
                  <a:pt x="222" y="264"/>
                </a:lnTo>
                <a:lnTo>
                  <a:pt x="228" y="264"/>
                </a:lnTo>
                <a:lnTo>
                  <a:pt x="234" y="263"/>
                </a:lnTo>
                <a:lnTo>
                  <a:pt x="241" y="233"/>
                </a:lnTo>
                <a:lnTo>
                  <a:pt x="244" y="201"/>
                </a:lnTo>
                <a:lnTo>
                  <a:pt x="242" y="168"/>
                </a:lnTo>
                <a:lnTo>
                  <a:pt x="234" y="135"/>
                </a:lnTo>
                <a:lnTo>
                  <a:pt x="227" y="118"/>
                </a:lnTo>
                <a:lnTo>
                  <a:pt x="219" y="100"/>
                </a:lnTo>
                <a:lnTo>
                  <a:pt x="210" y="85"/>
                </a:lnTo>
                <a:lnTo>
                  <a:pt x="200" y="71"/>
                </a:lnTo>
                <a:lnTo>
                  <a:pt x="188" y="56"/>
                </a:lnTo>
                <a:lnTo>
                  <a:pt x="176" y="45"/>
                </a:lnTo>
                <a:lnTo>
                  <a:pt x="164" y="34"/>
                </a:lnTo>
                <a:lnTo>
                  <a:pt x="149" y="24"/>
                </a:lnTo>
                <a:lnTo>
                  <a:pt x="135" y="16"/>
                </a:lnTo>
                <a:lnTo>
                  <a:pt x="120" y="9"/>
                </a:lnTo>
                <a:lnTo>
                  <a:pt x="105" y="5"/>
                </a:lnTo>
                <a:lnTo>
                  <a:pt x="90" y="1"/>
                </a:lnTo>
                <a:lnTo>
                  <a:pt x="73" y="0"/>
                </a:lnTo>
                <a:lnTo>
                  <a:pt x="58" y="0"/>
                </a:lnTo>
                <a:lnTo>
                  <a:pt x="41" y="2"/>
                </a:lnTo>
                <a:lnTo>
                  <a:pt x="26" y="6"/>
                </a:lnTo>
                <a:lnTo>
                  <a:pt x="19" y="8"/>
                </a:lnTo>
                <a:lnTo>
                  <a:pt x="12" y="11"/>
                </a:lnTo>
                <a:lnTo>
                  <a:pt x="6" y="14"/>
                </a:lnTo>
                <a:lnTo>
                  <a:pt x="0" y="17"/>
                </a:lnTo>
                <a:lnTo>
                  <a:pt x="15" y="15"/>
                </a:lnTo>
                <a:lnTo>
                  <a:pt x="30" y="14"/>
                </a:lnTo>
                <a:lnTo>
                  <a:pt x="44" y="15"/>
                </a:lnTo>
                <a:lnTo>
                  <a:pt x="60" y="18"/>
                </a:lnTo>
                <a:lnTo>
                  <a:pt x="74" y="22"/>
                </a:lnTo>
                <a:lnTo>
                  <a:pt x="89" y="28"/>
                </a:lnTo>
                <a:lnTo>
                  <a:pt x="102" y="35"/>
                </a:lnTo>
                <a:lnTo>
                  <a:pt x="115" y="43"/>
                </a:lnTo>
                <a:lnTo>
                  <a:pt x="128" y="53"/>
                </a:lnTo>
                <a:lnTo>
                  <a:pt x="140" y="63"/>
                </a:lnTo>
                <a:lnTo>
                  <a:pt x="151" y="76"/>
                </a:lnTo>
                <a:lnTo>
                  <a:pt x="162" y="88"/>
                </a:lnTo>
                <a:lnTo>
                  <a:pt x="171" y="102"/>
                </a:lnTo>
                <a:lnTo>
                  <a:pt x="180" y="118"/>
                </a:lnTo>
                <a:lnTo>
                  <a:pt x="187" y="134"/>
                </a:lnTo>
                <a:lnTo>
                  <a:pt x="194" y="15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Freeform 20">
            <a:extLst>
              <a:ext uri="{FF2B5EF4-FFF2-40B4-BE49-F238E27FC236}">
                <a16:creationId xmlns:a16="http://schemas.microsoft.com/office/drawing/2014/main" id="{CFDC5828-670D-3E4A-853E-EEFF4D01C101}"/>
              </a:ext>
            </a:extLst>
          </p:cNvPr>
          <p:cNvSpPr>
            <a:spLocks/>
          </p:cNvSpPr>
          <p:nvPr/>
        </p:nvSpPr>
        <p:spPr bwMode="auto">
          <a:xfrm>
            <a:off x="3681413" y="1327150"/>
            <a:ext cx="263525" cy="74613"/>
          </a:xfrm>
          <a:custGeom>
            <a:avLst/>
            <a:gdLst>
              <a:gd name="T0" fmla="*/ 259576888 w 166"/>
              <a:gd name="T1" fmla="*/ 105847272 h 47"/>
              <a:gd name="T2" fmla="*/ 257055938 w 166"/>
              <a:gd name="T3" fmla="*/ 103327892 h 47"/>
              <a:gd name="T4" fmla="*/ 246975313 w 166"/>
              <a:gd name="T5" fmla="*/ 100806926 h 47"/>
              <a:gd name="T6" fmla="*/ 231854375 w 166"/>
              <a:gd name="T7" fmla="*/ 95766579 h 47"/>
              <a:gd name="T8" fmla="*/ 209173763 w 166"/>
              <a:gd name="T9" fmla="*/ 93247200 h 47"/>
              <a:gd name="T10" fmla="*/ 176410938 w 166"/>
              <a:gd name="T11" fmla="*/ 88206854 h 47"/>
              <a:gd name="T12" fmla="*/ 131048125 w 166"/>
              <a:gd name="T13" fmla="*/ 93247200 h 47"/>
              <a:gd name="T14" fmla="*/ 73085325 w 166"/>
              <a:gd name="T15" fmla="*/ 103327892 h 47"/>
              <a:gd name="T16" fmla="*/ 0 w 166"/>
              <a:gd name="T17" fmla="*/ 118448931 h 47"/>
              <a:gd name="T18" fmla="*/ 2520950 w 166"/>
              <a:gd name="T19" fmla="*/ 115927964 h 47"/>
              <a:gd name="T20" fmla="*/ 7561263 w 166"/>
              <a:gd name="T21" fmla="*/ 110887618 h 47"/>
              <a:gd name="T22" fmla="*/ 17641888 w 166"/>
              <a:gd name="T23" fmla="*/ 100806926 h 47"/>
              <a:gd name="T24" fmla="*/ 30241875 w 166"/>
              <a:gd name="T25" fmla="*/ 88206854 h 47"/>
              <a:gd name="T26" fmla="*/ 45362813 w 166"/>
              <a:gd name="T27" fmla="*/ 75605194 h 47"/>
              <a:gd name="T28" fmla="*/ 65524063 w 166"/>
              <a:gd name="T29" fmla="*/ 63005122 h 47"/>
              <a:gd name="T30" fmla="*/ 90725625 w 166"/>
              <a:gd name="T31" fmla="*/ 47884083 h 47"/>
              <a:gd name="T32" fmla="*/ 115927188 w 166"/>
              <a:gd name="T33" fmla="*/ 35282424 h 47"/>
              <a:gd name="T34" fmla="*/ 143649700 w 166"/>
              <a:gd name="T35" fmla="*/ 22682352 h 47"/>
              <a:gd name="T36" fmla="*/ 178931888 w 166"/>
              <a:gd name="T37" fmla="*/ 12601659 h 47"/>
              <a:gd name="T38" fmla="*/ 211693125 w 166"/>
              <a:gd name="T39" fmla="*/ 5040346 h 47"/>
              <a:gd name="T40" fmla="*/ 246975313 w 166"/>
              <a:gd name="T41" fmla="*/ 0 h 47"/>
              <a:gd name="T42" fmla="*/ 287297813 w 166"/>
              <a:gd name="T43" fmla="*/ 0 h 47"/>
              <a:gd name="T44" fmla="*/ 327620313 w 166"/>
              <a:gd name="T45" fmla="*/ 5040346 h 47"/>
              <a:gd name="T46" fmla="*/ 372983125 w 166"/>
              <a:gd name="T47" fmla="*/ 15121039 h 47"/>
              <a:gd name="T48" fmla="*/ 418345938 w 166"/>
              <a:gd name="T49" fmla="*/ 30242078 h 47"/>
              <a:gd name="T50" fmla="*/ 259576888 w 166"/>
              <a:gd name="T51" fmla="*/ 105847272 h 4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6" h="47">
                <a:moveTo>
                  <a:pt x="103" y="42"/>
                </a:moveTo>
                <a:lnTo>
                  <a:pt x="102" y="41"/>
                </a:lnTo>
                <a:lnTo>
                  <a:pt x="98" y="40"/>
                </a:lnTo>
                <a:lnTo>
                  <a:pt x="92" y="38"/>
                </a:lnTo>
                <a:lnTo>
                  <a:pt x="83" y="37"/>
                </a:lnTo>
                <a:lnTo>
                  <a:pt x="70" y="35"/>
                </a:lnTo>
                <a:lnTo>
                  <a:pt x="52" y="37"/>
                </a:lnTo>
                <a:lnTo>
                  <a:pt x="29" y="41"/>
                </a:lnTo>
                <a:lnTo>
                  <a:pt x="0" y="47"/>
                </a:lnTo>
                <a:lnTo>
                  <a:pt x="1" y="46"/>
                </a:lnTo>
                <a:lnTo>
                  <a:pt x="3" y="44"/>
                </a:lnTo>
                <a:lnTo>
                  <a:pt x="7" y="40"/>
                </a:lnTo>
                <a:lnTo>
                  <a:pt x="12" y="35"/>
                </a:lnTo>
                <a:lnTo>
                  <a:pt x="18" y="30"/>
                </a:lnTo>
                <a:lnTo>
                  <a:pt x="26" y="25"/>
                </a:lnTo>
                <a:lnTo>
                  <a:pt x="36" y="19"/>
                </a:lnTo>
                <a:lnTo>
                  <a:pt x="46" y="14"/>
                </a:lnTo>
                <a:lnTo>
                  <a:pt x="57" y="9"/>
                </a:lnTo>
                <a:lnTo>
                  <a:pt x="71" y="5"/>
                </a:lnTo>
                <a:lnTo>
                  <a:pt x="84" y="2"/>
                </a:lnTo>
                <a:lnTo>
                  <a:pt x="98" y="0"/>
                </a:lnTo>
                <a:lnTo>
                  <a:pt x="114" y="0"/>
                </a:lnTo>
                <a:lnTo>
                  <a:pt x="130" y="2"/>
                </a:lnTo>
                <a:lnTo>
                  <a:pt x="148" y="6"/>
                </a:lnTo>
                <a:lnTo>
                  <a:pt x="166" y="12"/>
                </a:lnTo>
                <a:lnTo>
                  <a:pt x="103" y="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Freeform 21">
            <a:extLst>
              <a:ext uri="{FF2B5EF4-FFF2-40B4-BE49-F238E27FC236}">
                <a16:creationId xmlns:a16="http://schemas.microsoft.com/office/drawing/2014/main" id="{09A44BA1-8DFA-0C4A-9296-C3C2F2EF7AAB}"/>
              </a:ext>
            </a:extLst>
          </p:cNvPr>
          <p:cNvSpPr>
            <a:spLocks/>
          </p:cNvSpPr>
          <p:nvPr/>
        </p:nvSpPr>
        <p:spPr bwMode="auto">
          <a:xfrm>
            <a:off x="1104900" y="2117725"/>
            <a:ext cx="252413" cy="131763"/>
          </a:xfrm>
          <a:custGeom>
            <a:avLst/>
            <a:gdLst>
              <a:gd name="T0" fmla="*/ 141129030 w 159"/>
              <a:gd name="T1" fmla="*/ 209174556 h 83"/>
              <a:gd name="T2" fmla="*/ 146169352 w 159"/>
              <a:gd name="T3" fmla="*/ 199093893 h 83"/>
              <a:gd name="T4" fmla="*/ 158770952 w 159"/>
              <a:gd name="T5" fmla="*/ 181451939 h 83"/>
              <a:gd name="T6" fmla="*/ 181451609 w 159"/>
              <a:gd name="T7" fmla="*/ 156250280 h 83"/>
              <a:gd name="T8" fmla="*/ 209174177 w 159"/>
              <a:gd name="T9" fmla="*/ 126008291 h 83"/>
              <a:gd name="T10" fmla="*/ 246975802 w 159"/>
              <a:gd name="T11" fmla="*/ 90725969 h 83"/>
              <a:gd name="T12" fmla="*/ 292338704 w 159"/>
              <a:gd name="T13" fmla="*/ 57964607 h 83"/>
              <a:gd name="T14" fmla="*/ 342741929 w 159"/>
              <a:gd name="T15" fmla="*/ 30241990 h 83"/>
              <a:gd name="T16" fmla="*/ 400706431 w 159"/>
              <a:gd name="T17" fmla="*/ 5040332 h 83"/>
              <a:gd name="T18" fmla="*/ 390625786 w 159"/>
              <a:gd name="T19" fmla="*/ 2520960 h 83"/>
              <a:gd name="T20" fmla="*/ 357862896 w 159"/>
              <a:gd name="T21" fmla="*/ 0 h 83"/>
              <a:gd name="T22" fmla="*/ 309980627 w 159"/>
              <a:gd name="T23" fmla="*/ 0 h 83"/>
              <a:gd name="T24" fmla="*/ 252016124 w 159"/>
              <a:gd name="T25" fmla="*/ 10080663 h 83"/>
              <a:gd name="T26" fmla="*/ 189012887 w 159"/>
              <a:gd name="T27" fmla="*/ 27722618 h 83"/>
              <a:gd name="T28" fmla="*/ 120967740 w 159"/>
              <a:gd name="T29" fmla="*/ 63004939 h 83"/>
              <a:gd name="T30" fmla="*/ 55443547 w 159"/>
              <a:gd name="T31" fmla="*/ 118448587 h 83"/>
              <a:gd name="T32" fmla="*/ 0 w 159"/>
              <a:gd name="T33" fmla="*/ 196572933 h 83"/>
              <a:gd name="T34" fmla="*/ 141129030 w 159"/>
              <a:gd name="T35" fmla="*/ 209174556 h 8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59" h="83">
                <a:moveTo>
                  <a:pt x="56" y="83"/>
                </a:moveTo>
                <a:lnTo>
                  <a:pt x="58" y="79"/>
                </a:lnTo>
                <a:lnTo>
                  <a:pt x="63" y="72"/>
                </a:lnTo>
                <a:lnTo>
                  <a:pt x="72" y="62"/>
                </a:lnTo>
                <a:lnTo>
                  <a:pt x="83" y="50"/>
                </a:lnTo>
                <a:lnTo>
                  <a:pt x="98" y="36"/>
                </a:lnTo>
                <a:lnTo>
                  <a:pt x="116" y="23"/>
                </a:lnTo>
                <a:lnTo>
                  <a:pt x="136" y="12"/>
                </a:lnTo>
                <a:lnTo>
                  <a:pt x="159" y="2"/>
                </a:lnTo>
                <a:lnTo>
                  <a:pt x="155" y="1"/>
                </a:lnTo>
                <a:lnTo>
                  <a:pt x="142" y="0"/>
                </a:lnTo>
                <a:lnTo>
                  <a:pt x="123" y="0"/>
                </a:lnTo>
                <a:lnTo>
                  <a:pt x="100" y="4"/>
                </a:lnTo>
                <a:lnTo>
                  <a:pt x="75" y="11"/>
                </a:lnTo>
                <a:lnTo>
                  <a:pt x="48" y="25"/>
                </a:lnTo>
                <a:lnTo>
                  <a:pt x="22" y="47"/>
                </a:lnTo>
                <a:lnTo>
                  <a:pt x="0" y="78"/>
                </a:lnTo>
                <a:lnTo>
                  <a:pt x="56" y="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Freeform 22">
            <a:extLst>
              <a:ext uri="{FF2B5EF4-FFF2-40B4-BE49-F238E27FC236}">
                <a16:creationId xmlns:a16="http://schemas.microsoft.com/office/drawing/2014/main" id="{0293BBDA-45C3-AC4A-8049-804FF8401316}"/>
              </a:ext>
            </a:extLst>
          </p:cNvPr>
          <p:cNvSpPr>
            <a:spLocks/>
          </p:cNvSpPr>
          <p:nvPr/>
        </p:nvSpPr>
        <p:spPr bwMode="auto">
          <a:xfrm>
            <a:off x="1046163" y="1757363"/>
            <a:ext cx="336550" cy="315912"/>
          </a:xfrm>
          <a:custGeom>
            <a:avLst/>
            <a:gdLst>
              <a:gd name="T0" fmla="*/ 410786263 w 212"/>
              <a:gd name="T1" fmla="*/ 405743720 h 199"/>
              <a:gd name="T2" fmla="*/ 357862188 w 212"/>
              <a:gd name="T3" fmla="*/ 415824329 h 199"/>
              <a:gd name="T4" fmla="*/ 302418750 w 212"/>
              <a:gd name="T5" fmla="*/ 415824329 h 199"/>
              <a:gd name="T6" fmla="*/ 249496263 w 212"/>
              <a:gd name="T7" fmla="*/ 403224362 h 199"/>
              <a:gd name="T8" fmla="*/ 201612500 w 212"/>
              <a:gd name="T9" fmla="*/ 378022839 h 199"/>
              <a:gd name="T10" fmla="*/ 153730325 w 212"/>
              <a:gd name="T11" fmla="*/ 347781012 h 199"/>
              <a:gd name="T12" fmla="*/ 115927188 w 212"/>
              <a:gd name="T13" fmla="*/ 307458576 h 199"/>
              <a:gd name="T14" fmla="*/ 83165950 w 212"/>
              <a:gd name="T15" fmla="*/ 257055531 h 199"/>
              <a:gd name="T16" fmla="*/ 57964388 w 212"/>
              <a:gd name="T17" fmla="*/ 201612181 h 199"/>
              <a:gd name="T18" fmla="*/ 47883763 w 212"/>
              <a:gd name="T19" fmla="*/ 148688190 h 199"/>
              <a:gd name="T20" fmla="*/ 42843450 w 212"/>
              <a:gd name="T21" fmla="*/ 98285144 h 199"/>
              <a:gd name="T22" fmla="*/ 47883763 w 212"/>
              <a:gd name="T23" fmla="*/ 47882099 h 199"/>
              <a:gd name="T24" fmla="*/ 57964388 w 212"/>
              <a:gd name="T25" fmla="*/ 0 h 199"/>
              <a:gd name="T26" fmla="*/ 37803138 w 212"/>
              <a:gd name="T27" fmla="*/ 27720881 h 199"/>
              <a:gd name="T28" fmla="*/ 22682200 w 212"/>
              <a:gd name="T29" fmla="*/ 60483654 h 199"/>
              <a:gd name="T30" fmla="*/ 12601575 w 212"/>
              <a:gd name="T31" fmla="*/ 95765786 h 199"/>
              <a:gd name="T32" fmla="*/ 2520950 w 212"/>
              <a:gd name="T33" fmla="*/ 131047918 h 199"/>
              <a:gd name="T34" fmla="*/ 0 w 212"/>
              <a:gd name="T35" fmla="*/ 166330049 h 199"/>
              <a:gd name="T36" fmla="*/ 0 w 212"/>
              <a:gd name="T37" fmla="*/ 206652485 h 199"/>
              <a:gd name="T38" fmla="*/ 5040313 w 212"/>
              <a:gd name="T39" fmla="*/ 244453976 h 199"/>
              <a:gd name="T40" fmla="*/ 15120938 w 212"/>
              <a:gd name="T41" fmla="*/ 282257053 h 199"/>
              <a:gd name="T42" fmla="*/ 37803138 w 212"/>
              <a:gd name="T43" fmla="*/ 340219762 h 199"/>
              <a:gd name="T44" fmla="*/ 70564375 w 212"/>
              <a:gd name="T45" fmla="*/ 390622807 h 199"/>
              <a:gd name="T46" fmla="*/ 110886875 w 212"/>
              <a:gd name="T47" fmla="*/ 430945243 h 199"/>
              <a:gd name="T48" fmla="*/ 156249688 w 212"/>
              <a:gd name="T49" fmla="*/ 461187070 h 199"/>
              <a:gd name="T50" fmla="*/ 206652813 w 212"/>
              <a:gd name="T51" fmla="*/ 486388593 h 199"/>
              <a:gd name="T52" fmla="*/ 257055938 w 212"/>
              <a:gd name="T53" fmla="*/ 498990148 h 199"/>
              <a:gd name="T54" fmla="*/ 312499375 w 212"/>
              <a:gd name="T55" fmla="*/ 501509506 h 199"/>
              <a:gd name="T56" fmla="*/ 367942813 w 212"/>
              <a:gd name="T57" fmla="*/ 491428897 h 199"/>
              <a:gd name="T58" fmla="*/ 395665325 w 212"/>
              <a:gd name="T59" fmla="*/ 478828930 h 199"/>
              <a:gd name="T60" fmla="*/ 423386250 w 212"/>
              <a:gd name="T61" fmla="*/ 463708016 h 199"/>
              <a:gd name="T62" fmla="*/ 448587813 w 212"/>
              <a:gd name="T63" fmla="*/ 446066157 h 199"/>
              <a:gd name="T64" fmla="*/ 471270013 w 212"/>
              <a:gd name="T65" fmla="*/ 425904938 h 199"/>
              <a:gd name="T66" fmla="*/ 491431263 w 212"/>
              <a:gd name="T67" fmla="*/ 403224362 h 199"/>
              <a:gd name="T68" fmla="*/ 506552200 w 212"/>
              <a:gd name="T69" fmla="*/ 375501893 h 199"/>
              <a:gd name="T70" fmla="*/ 521673138 w 212"/>
              <a:gd name="T71" fmla="*/ 347781012 h 199"/>
              <a:gd name="T72" fmla="*/ 534273125 w 212"/>
              <a:gd name="T73" fmla="*/ 320058543 h 199"/>
              <a:gd name="T74" fmla="*/ 519152188 w 212"/>
              <a:gd name="T75" fmla="*/ 335179457 h 199"/>
              <a:gd name="T76" fmla="*/ 506552200 w 212"/>
              <a:gd name="T77" fmla="*/ 347781012 h 199"/>
              <a:gd name="T78" fmla="*/ 493950625 w 212"/>
              <a:gd name="T79" fmla="*/ 360380980 h 199"/>
              <a:gd name="T80" fmla="*/ 478829688 w 212"/>
              <a:gd name="T81" fmla="*/ 370461589 h 199"/>
              <a:gd name="T82" fmla="*/ 463708750 w 212"/>
              <a:gd name="T83" fmla="*/ 380542198 h 199"/>
              <a:gd name="T84" fmla="*/ 448587813 w 212"/>
              <a:gd name="T85" fmla="*/ 393143753 h 199"/>
              <a:gd name="T86" fmla="*/ 428426563 w 212"/>
              <a:gd name="T87" fmla="*/ 400703416 h 199"/>
              <a:gd name="T88" fmla="*/ 410786263 w 212"/>
              <a:gd name="T89" fmla="*/ 405743720 h 1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12" h="199">
                <a:moveTo>
                  <a:pt x="163" y="161"/>
                </a:moveTo>
                <a:lnTo>
                  <a:pt x="142" y="165"/>
                </a:lnTo>
                <a:lnTo>
                  <a:pt x="120" y="165"/>
                </a:lnTo>
                <a:lnTo>
                  <a:pt x="99" y="160"/>
                </a:lnTo>
                <a:lnTo>
                  <a:pt x="80" y="150"/>
                </a:lnTo>
                <a:lnTo>
                  <a:pt x="61" y="138"/>
                </a:lnTo>
                <a:lnTo>
                  <a:pt x="46" y="122"/>
                </a:lnTo>
                <a:lnTo>
                  <a:pt x="33" y="102"/>
                </a:lnTo>
                <a:lnTo>
                  <a:pt x="23" y="80"/>
                </a:lnTo>
                <a:lnTo>
                  <a:pt x="19" y="59"/>
                </a:lnTo>
                <a:lnTo>
                  <a:pt x="17" y="39"/>
                </a:lnTo>
                <a:lnTo>
                  <a:pt x="19" y="19"/>
                </a:lnTo>
                <a:lnTo>
                  <a:pt x="23" y="0"/>
                </a:lnTo>
                <a:lnTo>
                  <a:pt x="15" y="11"/>
                </a:lnTo>
                <a:lnTo>
                  <a:pt x="9" y="24"/>
                </a:lnTo>
                <a:lnTo>
                  <a:pt x="5" y="38"/>
                </a:lnTo>
                <a:lnTo>
                  <a:pt x="1" y="52"/>
                </a:lnTo>
                <a:lnTo>
                  <a:pt x="0" y="66"/>
                </a:lnTo>
                <a:lnTo>
                  <a:pt x="0" y="82"/>
                </a:lnTo>
                <a:lnTo>
                  <a:pt x="2" y="97"/>
                </a:lnTo>
                <a:lnTo>
                  <a:pt x="6" y="112"/>
                </a:lnTo>
                <a:lnTo>
                  <a:pt x="15" y="135"/>
                </a:lnTo>
                <a:lnTo>
                  <a:pt x="28" y="155"/>
                </a:lnTo>
                <a:lnTo>
                  <a:pt x="44" y="171"/>
                </a:lnTo>
                <a:lnTo>
                  <a:pt x="62" y="183"/>
                </a:lnTo>
                <a:lnTo>
                  <a:pt x="82" y="193"/>
                </a:lnTo>
                <a:lnTo>
                  <a:pt x="102" y="198"/>
                </a:lnTo>
                <a:lnTo>
                  <a:pt x="124" y="199"/>
                </a:lnTo>
                <a:lnTo>
                  <a:pt x="146" y="195"/>
                </a:lnTo>
                <a:lnTo>
                  <a:pt x="157" y="190"/>
                </a:lnTo>
                <a:lnTo>
                  <a:pt x="168" y="184"/>
                </a:lnTo>
                <a:lnTo>
                  <a:pt x="178" y="177"/>
                </a:lnTo>
                <a:lnTo>
                  <a:pt x="187" y="169"/>
                </a:lnTo>
                <a:lnTo>
                  <a:pt x="195" y="160"/>
                </a:lnTo>
                <a:lnTo>
                  <a:pt x="201" y="149"/>
                </a:lnTo>
                <a:lnTo>
                  <a:pt x="207" y="138"/>
                </a:lnTo>
                <a:lnTo>
                  <a:pt x="212" y="127"/>
                </a:lnTo>
                <a:lnTo>
                  <a:pt x="206" y="133"/>
                </a:lnTo>
                <a:lnTo>
                  <a:pt x="201" y="138"/>
                </a:lnTo>
                <a:lnTo>
                  <a:pt x="196" y="143"/>
                </a:lnTo>
                <a:lnTo>
                  <a:pt x="190" y="147"/>
                </a:lnTo>
                <a:lnTo>
                  <a:pt x="184" y="151"/>
                </a:lnTo>
                <a:lnTo>
                  <a:pt x="178" y="156"/>
                </a:lnTo>
                <a:lnTo>
                  <a:pt x="170" y="159"/>
                </a:lnTo>
                <a:lnTo>
                  <a:pt x="163" y="16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Freeform 23">
            <a:extLst>
              <a:ext uri="{FF2B5EF4-FFF2-40B4-BE49-F238E27FC236}">
                <a16:creationId xmlns:a16="http://schemas.microsoft.com/office/drawing/2014/main" id="{3C8A89F0-6127-744B-B348-3ED12D697DC2}"/>
              </a:ext>
            </a:extLst>
          </p:cNvPr>
          <p:cNvSpPr>
            <a:spLocks/>
          </p:cNvSpPr>
          <p:nvPr/>
        </p:nvSpPr>
        <p:spPr bwMode="auto">
          <a:xfrm>
            <a:off x="1865313" y="1755775"/>
            <a:ext cx="1477962" cy="463550"/>
          </a:xfrm>
          <a:custGeom>
            <a:avLst/>
            <a:gdLst>
              <a:gd name="T0" fmla="*/ 2519362 w 931"/>
              <a:gd name="T1" fmla="*/ 733366263 h 292"/>
              <a:gd name="T2" fmla="*/ 25201554 w 931"/>
              <a:gd name="T3" fmla="*/ 715724375 h 292"/>
              <a:gd name="T4" fmla="*/ 68043402 w 931"/>
              <a:gd name="T5" fmla="*/ 685482500 h 292"/>
              <a:gd name="T6" fmla="*/ 131048081 w 931"/>
              <a:gd name="T7" fmla="*/ 637600325 h 292"/>
              <a:gd name="T8" fmla="*/ 214212415 w 931"/>
              <a:gd name="T9" fmla="*/ 584676250 h 292"/>
              <a:gd name="T10" fmla="*/ 317539580 w 931"/>
              <a:gd name="T11" fmla="*/ 521673138 h 292"/>
              <a:gd name="T12" fmla="*/ 438507039 w 931"/>
              <a:gd name="T13" fmla="*/ 453628125 h 292"/>
              <a:gd name="T14" fmla="*/ 577114792 w 931"/>
              <a:gd name="T15" fmla="*/ 383063750 h 292"/>
              <a:gd name="T16" fmla="*/ 733364427 w 931"/>
              <a:gd name="T17" fmla="*/ 317539688 h 292"/>
              <a:gd name="T18" fmla="*/ 902215632 w 931"/>
              <a:gd name="T19" fmla="*/ 249496263 h 292"/>
              <a:gd name="T20" fmla="*/ 1088707132 w 931"/>
              <a:gd name="T21" fmla="*/ 189012513 h 292"/>
              <a:gd name="T22" fmla="*/ 1287798614 w 931"/>
              <a:gd name="T23" fmla="*/ 138609388 h 292"/>
              <a:gd name="T24" fmla="*/ 1504531979 w 931"/>
              <a:gd name="T25" fmla="*/ 100806250 h 292"/>
              <a:gd name="T26" fmla="*/ 1728826603 w 931"/>
              <a:gd name="T27" fmla="*/ 70564375 h 292"/>
              <a:gd name="T28" fmla="*/ 1968240572 w 931"/>
              <a:gd name="T29" fmla="*/ 60483750 h 292"/>
              <a:gd name="T30" fmla="*/ 2147483646 w 931"/>
              <a:gd name="T31" fmla="*/ 68045013 h 292"/>
              <a:gd name="T32" fmla="*/ 2147483646 w 931"/>
              <a:gd name="T33" fmla="*/ 78125638 h 292"/>
              <a:gd name="T34" fmla="*/ 2147483646 w 931"/>
              <a:gd name="T35" fmla="*/ 68045013 h 292"/>
              <a:gd name="T36" fmla="*/ 2147483646 w 931"/>
              <a:gd name="T37" fmla="*/ 55443438 h 292"/>
              <a:gd name="T38" fmla="*/ 2147483646 w 931"/>
              <a:gd name="T39" fmla="*/ 37803138 h 292"/>
              <a:gd name="T40" fmla="*/ 2056446804 w 931"/>
              <a:gd name="T41" fmla="*/ 22682200 h 292"/>
              <a:gd name="T42" fmla="*/ 1925398724 w 931"/>
              <a:gd name="T43" fmla="*/ 7561263 h 292"/>
              <a:gd name="T44" fmla="*/ 1779229711 w 931"/>
              <a:gd name="T45" fmla="*/ 0 h 292"/>
              <a:gd name="T46" fmla="*/ 1615418816 w 931"/>
              <a:gd name="T47" fmla="*/ 0 h 292"/>
              <a:gd name="T48" fmla="*/ 1439007938 w 931"/>
              <a:gd name="T49" fmla="*/ 10080625 h 292"/>
              <a:gd name="T50" fmla="*/ 1255037388 w 931"/>
              <a:gd name="T51" fmla="*/ 35282188 h 292"/>
              <a:gd name="T52" fmla="*/ 1063505578 w 931"/>
              <a:gd name="T53" fmla="*/ 75604688 h 292"/>
              <a:gd name="T54" fmla="*/ 866933457 w 931"/>
              <a:gd name="T55" fmla="*/ 138609388 h 292"/>
              <a:gd name="T56" fmla="*/ 667840387 w 931"/>
              <a:gd name="T57" fmla="*/ 224294700 h 292"/>
              <a:gd name="T58" fmla="*/ 471268266 w 931"/>
              <a:gd name="T59" fmla="*/ 332660625 h 292"/>
              <a:gd name="T60" fmla="*/ 277217094 w 931"/>
              <a:gd name="T61" fmla="*/ 468749063 h 292"/>
              <a:gd name="T62" fmla="*/ 90725594 w 931"/>
              <a:gd name="T63" fmla="*/ 640119688 h 2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31" h="292">
                <a:moveTo>
                  <a:pt x="0" y="292"/>
                </a:moveTo>
                <a:lnTo>
                  <a:pt x="1" y="291"/>
                </a:lnTo>
                <a:lnTo>
                  <a:pt x="4" y="288"/>
                </a:lnTo>
                <a:lnTo>
                  <a:pt x="10" y="284"/>
                </a:lnTo>
                <a:lnTo>
                  <a:pt x="17" y="279"/>
                </a:lnTo>
                <a:lnTo>
                  <a:pt x="27" y="272"/>
                </a:lnTo>
                <a:lnTo>
                  <a:pt x="39" y="263"/>
                </a:lnTo>
                <a:lnTo>
                  <a:pt x="52" y="253"/>
                </a:lnTo>
                <a:lnTo>
                  <a:pt x="68" y="243"/>
                </a:lnTo>
                <a:lnTo>
                  <a:pt x="85" y="232"/>
                </a:lnTo>
                <a:lnTo>
                  <a:pt x="105" y="219"/>
                </a:lnTo>
                <a:lnTo>
                  <a:pt x="126" y="207"/>
                </a:lnTo>
                <a:lnTo>
                  <a:pt x="149" y="194"/>
                </a:lnTo>
                <a:lnTo>
                  <a:pt x="174" y="180"/>
                </a:lnTo>
                <a:lnTo>
                  <a:pt x="201" y="167"/>
                </a:lnTo>
                <a:lnTo>
                  <a:pt x="229" y="152"/>
                </a:lnTo>
                <a:lnTo>
                  <a:pt x="259" y="139"/>
                </a:lnTo>
                <a:lnTo>
                  <a:pt x="291" y="126"/>
                </a:lnTo>
                <a:lnTo>
                  <a:pt x="324" y="112"/>
                </a:lnTo>
                <a:lnTo>
                  <a:pt x="358" y="99"/>
                </a:lnTo>
                <a:lnTo>
                  <a:pt x="395" y="87"/>
                </a:lnTo>
                <a:lnTo>
                  <a:pt x="432" y="75"/>
                </a:lnTo>
                <a:lnTo>
                  <a:pt x="471" y="65"/>
                </a:lnTo>
                <a:lnTo>
                  <a:pt x="511" y="55"/>
                </a:lnTo>
                <a:lnTo>
                  <a:pt x="553" y="47"/>
                </a:lnTo>
                <a:lnTo>
                  <a:pt x="597" y="40"/>
                </a:lnTo>
                <a:lnTo>
                  <a:pt x="641" y="33"/>
                </a:lnTo>
                <a:lnTo>
                  <a:pt x="686" y="28"/>
                </a:lnTo>
                <a:lnTo>
                  <a:pt x="733" y="25"/>
                </a:lnTo>
                <a:lnTo>
                  <a:pt x="781" y="24"/>
                </a:lnTo>
                <a:lnTo>
                  <a:pt x="830" y="24"/>
                </a:lnTo>
                <a:lnTo>
                  <a:pt x="879" y="27"/>
                </a:lnTo>
                <a:lnTo>
                  <a:pt x="931" y="31"/>
                </a:lnTo>
                <a:lnTo>
                  <a:pt x="929" y="31"/>
                </a:lnTo>
                <a:lnTo>
                  <a:pt x="925" y="29"/>
                </a:lnTo>
                <a:lnTo>
                  <a:pt x="916" y="27"/>
                </a:lnTo>
                <a:lnTo>
                  <a:pt x="906" y="25"/>
                </a:lnTo>
                <a:lnTo>
                  <a:pt x="893" y="22"/>
                </a:lnTo>
                <a:lnTo>
                  <a:pt x="877" y="19"/>
                </a:lnTo>
                <a:lnTo>
                  <a:pt x="859" y="15"/>
                </a:lnTo>
                <a:lnTo>
                  <a:pt x="838" y="12"/>
                </a:lnTo>
                <a:lnTo>
                  <a:pt x="816" y="9"/>
                </a:lnTo>
                <a:lnTo>
                  <a:pt x="791" y="6"/>
                </a:lnTo>
                <a:lnTo>
                  <a:pt x="764" y="3"/>
                </a:lnTo>
                <a:lnTo>
                  <a:pt x="735" y="1"/>
                </a:lnTo>
                <a:lnTo>
                  <a:pt x="706" y="0"/>
                </a:lnTo>
                <a:lnTo>
                  <a:pt x="674" y="0"/>
                </a:lnTo>
                <a:lnTo>
                  <a:pt x="641" y="0"/>
                </a:lnTo>
                <a:lnTo>
                  <a:pt x="607" y="2"/>
                </a:lnTo>
                <a:lnTo>
                  <a:pt x="571" y="4"/>
                </a:lnTo>
                <a:lnTo>
                  <a:pt x="535" y="9"/>
                </a:lnTo>
                <a:lnTo>
                  <a:pt x="498" y="14"/>
                </a:lnTo>
                <a:lnTo>
                  <a:pt x="460" y="21"/>
                </a:lnTo>
                <a:lnTo>
                  <a:pt x="422" y="30"/>
                </a:lnTo>
                <a:lnTo>
                  <a:pt x="383" y="42"/>
                </a:lnTo>
                <a:lnTo>
                  <a:pt x="344" y="55"/>
                </a:lnTo>
                <a:lnTo>
                  <a:pt x="304" y="70"/>
                </a:lnTo>
                <a:lnTo>
                  <a:pt x="265" y="89"/>
                </a:lnTo>
                <a:lnTo>
                  <a:pt x="225" y="109"/>
                </a:lnTo>
                <a:lnTo>
                  <a:pt x="187" y="132"/>
                </a:lnTo>
                <a:lnTo>
                  <a:pt x="148" y="158"/>
                </a:lnTo>
                <a:lnTo>
                  <a:pt x="110" y="186"/>
                </a:lnTo>
                <a:lnTo>
                  <a:pt x="72" y="218"/>
                </a:lnTo>
                <a:lnTo>
                  <a:pt x="36" y="254"/>
                </a:lnTo>
                <a:lnTo>
                  <a:pt x="0" y="292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Freeform 24">
            <a:extLst>
              <a:ext uri="{FF2B5EF4-FFF2-40B4-BE49-F238E27FC236}">
                <a16:creationId xmlns:a16="http://schemas.microsoft.com/office/drawing/2014/main" id="{088BEB41-4D74-C843-A5EB-ED5507909D9F}"/>
              </a:ext>
            </a:extLst>
          </p:cNvPr>
          <p:cNvSpPr>
            <a:spLocks/>
          </p:cNvSpPr>
          <p:nvPr/>
        </p:nvSpPr>
        <p:spPr bwMode="auto">
          <a:xfrm>
            <a:off x="1454150" y="2413000"/>
            <a:ext cx="120650" cy="96838"/>
          </a:xfrm>
          <a:custGeom>
            <a:avLst/>
            <a:gdLst>
              <a:gd name="T0" fmla="*/ 95765938 w 76"/>
              <a:gd name="T1" fmla="*/ 153731119 h 61"/>
              <a:gd name="T2" fmla="*/ 113407825 w 76"/>
              <a:gd name="T3" fmla="*/ 151210156 h 61"/>
              <a:gd name="T4" fmla="*/ 131048125 w 76"/>
              <a:gd name="T5" fmla="*/ 148690780 h 61"/>
              <a:gd name="T6" fmla="*/ 146169063 w 76"/>
              <a:gd name="T7" fmla="*/ 141129479 h 61"/>
              <a:gd name="T8" fmla="*/ 163810950 w 76"/>
              <a:gd name="T9" fmla="*/ 131048802 h 61"/>
              <a:gd name="T10" fmla="*/ 176410938 w 76"/>
              <a:gd name="T11" fmla="*/ 118448749 h 61"/>
              <a:gd name="T12" fmla="*/ 183972200 w 76"/>
              <a:gd name="T13" fmla="*/ 105847109 h 61"/>
              <a:gd name="T14" fmla="*/ 189012513 w 76"/>
              <a:gd name="T15" fmla="*/ 93247056 h 61"/>
              <a:gd name="T16" fmla="*/ 191531875 w 76"/>
              <a:gd name="T17" fmla="*/ 78126041 h 61"/>
              <a:gd name="T18" fmla="*/ 189012513 w 76"/>
              <a:gd name="T19" fmla="*/ 63005025 h 61"/>
              <a:gd name="T20" fmla="*/ 183972200 w 76"/>
              <a:gd name="T21" fmla="*/ 47884010 h 61"/>
              <a:gd name="T22" fmla="*/ 176410938 w 76"/>
              <a:gd name="T23" fmla="*/ 35282370 h 61"/>
              <a:gd name="T24" fmla="*/ 163810950 w 76"/>
              <a:gd name="T25" fmla="*/ 22682317 h 61"/>
              <a:gd name="T26" fmla="*/ 146169063 w 76"/>
              <a:gd name="T27" fmla="*/ 12601640 h 61"/>
              <a:gd name="T28" fmla="*/ 131048125 w 76"/>
              <a:gd name="T29" fmla="*/ 5040339 h 61"/>
              <a:gd name="T30" fmla="*/ 113407825 w 76"/>
              <a:gd name="T31" fmla="*/ 2520963 h 61"/>
              <a:gd name="T32" fmla="*/ 95765938 w 76"/>
              <a:gd name="T33" fmla="*/ 0 h 61"/>
              <a:gd name="T34" fmla="*/ 78125638 w 76"/>
              <a:gd name="T35" fmla="*/ 2520963 h 61"/>
              <a:gd name="T36" fmla="*/ 57964388 w 76"/>
              <a:gd name="T37" fmla="*/ 5040339 h 61"/>
              <a:gd name="T38" fmla="*/ 42843450 w 76"/>
              <a:gd name="T39" fmla="*/ 12601640 h 61"/>
              <a:gd name="T40" fmla="*/ 27722513 w 76"/>
              <a:gd name="T41" fmla="*/ 22682317 h 61"/>
              <a:gd name="T42" fmla="*/ 15120938 w 76"/>
              <a:gd name="T43" fmla="*/ 35282370 h 61"/>
              <a:gd name="T44" fmla="*/ 7561263 w 76"/>
              <a:gd name="T45" fmla="*/ 47884010 h 61"/>
              <a:gd name="T46" fmla="*/ 2520950 w 76"/>
              <a:gd name="T47" fmla="*/ 63005025 h 61"/>
              <a:gd name="T48" fmla="*/ 0 w 76"/>
              <a:gd name="T49" fmla="*/ 78126041 h 61"/>
              <a:gd name="T50" fmla="*/ 2520950 w 76"/>
              <a:gd name="T51" fmla="*/ 93247056 h 61"/>
              <a:gd name="T52" fmla="*/ 7561263 w 76"/>
              <a:gd name="T53" fmla="*/ 105847109 h 61"/>
              <a:gd name="T54" fmla="*/ 15120938 w 76"/>
              <a:gd name="T55" fmla="*/ 118448749 h 61"/>
              <a:gd name="T56" fmla="*/ 27722513 w 76"/>
              <a:gd name="T57" fmla="*/ 131048802 h 61"/>
              <a:gd name="T58" fmla="*/ 42843450 w 76"/>
              <a:gd name="T59" fmla="*/ 141129479 h 61"/>
              <a:gd name="T60" fmla="*/ 57964388 w 76"/>
              <a:gd name="T61" fmla="*/ 148690780 h 61"/>
              <a:gd name="T62" fmla="*/ 78125638 w 76"/>
              <a:gd name="T63" fmla="*/ 151210156 h 61"/>
              <a:gd name="T64" fmla="*/ 95765938 w 76"/>
              <a:gd name="T65" fmla="*/ 153731119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6" h="61">
                <a:moveTo>
                  <a:pt x="38" y="61"/>
                </a:moveTo>
                <a:lnTo>
                  <a:pt x="45" y="60"/>
                </a:lnTo>
                <a:lnTo>
                  <a:pt x="52" y="59"/>
                </a:lnTo>
                <a:lnTo>
                  <a:pt x="58" y="56"/>
                </a:lnTo>
                <a:lnTo>
                  <a:pt x="65" y="52"/>
                </a:lnTo>
                <a:lnTo>
                  <a:pt x="70" y="47"/>
                </a:lnTo>
                <a:lnTo>
                  <a:pt x="73" y="42"/>
                </a:lnTo>
                <a:lnTo>
                  <a:pt x="75" y="37"/>
                </a:lnTo>
                <a:lnTo>
                  <a:pt x="76" y="31"/>
                </a:lnTo>
                <a:lnTo>
                  <a:pt x="75" y="25"/>
                </a:lnTo>
                <a:lnTo>
                  <a:pt x="73" y="19"/>
                </a:lnTo>
                <a:lnTo>
                  <a:pt x="70" y="14"/>
                </a:lnTo>
                <a:lnTo>
                  <a:pt x="65" y="9"/>
                </a:lnTo>
                <a:lnTo>
                  <a:pt x="58" y="5"/>
                </a:lnTo>
                <a:lnTo>
                  <a:pt x="52" y="2"/>
                </a:lnTo>
                <a:lnTo>
                  <a:pt x="45" y="1"/>
                </a:lnTo>
                <a:lnTo>
                  <a:pt x="38" y="0"/>
                </a:lnTo>
                <a:lnTo>
                  <a:pt x="31" y="1"/>
                </a:lnTo>
                <a:lnTo>
                  <a:pt x="23" y="2"/>
                </a:lnTo>
                <a:lnTo>
                  <a:pt x="17" y="5"/>
                </a:lnTo>
                <a:lnTo>
                  <a:pt x="11" y="9"/>
                </a:lnTo>
                <a:lnTo>
                  <a:pt x="6" y="14"/>
                </a:lnTo>
                <a:lnTo>
                  <a:pt x="3" y="19"/>
                </a:lnTo>
                <a:lnTo>
                  <a:pt x="1" y="25"/>
                </a:lnTo>
                <a:lnTo>
                  <a:pt x="0" y="31"/>
                </a:lnTo>
                <a:lnTo>
                  <a:pt x="1" y="37"/>
                </a:lnTo>
                <a:lnTo>
                  <a:pt x="3" y="42"/>
                </a:lnTo>
                <a:lnTo>
                  <a:pt x="6" y="47"/>
                </a:lnTo>
                <a:lnTo>
                  <a:pt x="11" y="52"/>
                </a:lnTo>
                <a:lnTo>
                  <a:pt x="17" y="56"/>
                </a:lnTo>
                <a:lnTo>
                  <a:pt x="23" y="59"/>
                </a:lnTo>
                <a:lnTo>
                  <a:pt x="31" y="60"/>
                </a:lnTo>
                <a:lnTo>
                  <a:pt x="38" y="6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Freeform 25">
            <a:extLst>
              <a:ext uri="{FF2B5EF4-FFF2-40B4-BE49-F238E27FC236}">
                <a16:creationId xmlns:a16="http://schemas.microsoft.com/office/drawing/2014/main" id="{6379B730-40AF-1F49-991C-0D375A5675DD}"/>
              </a:ext>
            </a:extLst>
          </p:cNvPr>
          <p:cNvSpPr>
            <a:spLocks/>
          </p:cNvSpPr>
          <p:nvPr/>
        </p:nvSpPr>
        <p:spPr bwMode="auto">
          <a:xfrm>
            <a:off x="3138488" y="1582738"/>
            <a:ext cx="104775" cy="103187"/>
          </a:xfrm>
          <a:custGeom>
            <a:avLst/>
            <a:gdLst>
              <a:gd name="T0" fmla="*/ 83165950 w 66"/>
              <a:gd name="T1" fmla="*/ 163808569 h 65"/>
              <a:gd name="T2" fmla="*/ 98286888 w 66"/>
              <a:gd name="T3" fmla="*/ 161289218 h 65"/>
              <a:gd name="T4" fmla="*/ 115927188 w 66"/>
              <a:gd name="T5" fmla="*/ 158768281 h 65"/>
              <a:gd name="T6" fmla="*/ 131048125 w 66"/>
              <a:gd name="T7" fmla="*/ 151208642 h 65"/>
              <a:gd name="T8" fmla="*/ 141128750 w 66"/>
              <a:gd name="T9" fmla="*/ 141128066 h 65"/>
              <a:gd name="T10" fmla="*/ 151209375 w 66"/>
              <a:gd name="T11" fmla="*/ 128526552 h 65"/>
              <a:gd name="T12" fmla="*/ 158770638 w 66"/>
              <a:gd name="T13" fmla="*/ 115926626 h 65"/>
              <a:gd name="T14" fmla="*/ 163810950 w 66"/>
              <a:gd name="T15" fmla="*/ 100805762 h 65"/>
              <a:gd name="T16" fmla="*/ 166330313 w 66"/>
              <a:gd name="T17" fmla="*/ 83163960 h 65"/>
              <a:gd name="T18" fmla="*/ 163810950 w 66"/>
              <a:gd name="T19" fmla="*/ 63002807 h 65"/>
              <a:gd name="T20" fmla="*/ 158770638 w 66"/>
              <a:gd name="T21" fmla="*/ 47881943 h 65"/>
              <a:gd name="T22" fmla="*/ 151209375 w 66"/>
              <a:gd name="T23" fmla="*/ 35282017 h 65"/>
              <a:gd name="T24" fmla="*/ 141128750 w 66"/>
              <a:gd name="T25" fmla="*/ 22680503 h 65"/>
              <a:gd name="T26" fmla="*/ 131048125 w 66"/>
              <a:gd name="T27" fmla="*/ 12599926 h 65"/>
              <a:gd name="T28" fmla="*/ 115927188 w 66"/>
              <a:gd name="T29" fmla="*/ 5040288 h 65"/>
              <a:gd name="T30" fmla="*/ 98286888 w 66"/>
              <a:gd name="T31" fmla="*/ 2519350 h 65"/>
              <a:gd name="T32" fmla="*/ 83165950 w 66"/>
              <a:gd name="T33" fmla="*/ 0 h 65"/>
              <a:gd name="T34" fmla="*/ 65524063 w 66"/>
              <a:gd name="T35" fmla="*/ 2519350 h 65"/>
              <a:gd name="T36" fmla="*/ 50403125 w 66"/>
              <a:gd name="T37" fmla="*/ 5040288 h 65"/>
              <a:gd name="T38" fmla="*/ 37803138 w 66"/>
              <a:gd name="T39" fmla="*/ 12599926 h 65"/>
              <a:gd name="T40" fmla="*/ 25201563 w 66"/>
              <a:gd name="T41" fmla="*/ 22680503 h 65"/>
              <a:gd name="T42" fmla="*/ 12601575 w 66"/>
              <a:gd name="T43" fmla="*/ 35282017 h 65"/>
              <a:gd name="T44" fmla="*/ 5040313 w 66"/>
              <a:gd name="T45" fmla="*/ 47881943 h 65"/>
              <a:gd name="T46" fmla="*/ 2520950 w 66"/>
              <a:gd name="T47" fmla="*/ 63002807 h 65"/>
              <a:gd name="T48" fmla="*/ 0 w 66"/>
              <a:gd name="T49" fmla="*/ 83163960 h 65"/>
              <a:gd name="T50" fmla="*/ 2520950 w 66"/>
              <a:gd name="T51" fmla="*/ 100805762 h 65"/>
              <a:gd name="T52" fmla="*/ 5040313 w 66"/>
              <a:gd name="T53" fmla="*/ 115926626 h 65"/>
              <a:gd name="T54" fmla="*/ 12601575 w 66"/>
              <a:gd name="T55" fmla="*/ 128526552 h 65"/>
              <a:gd name="T56" fmla="*/ 25201563 w 66"/>
              <a:gd name="T57" fmla="*/ 141128066 h 65"/>
              <a:gd name="T58" fmla="*/ 37803138 w 66"/>
              <a:gd name="T59" fmla="*/ 151208642 h 65"/>
              <a:gd name="T60" fmla="*/ 50403125 w 66"/>
              <a:gd name="T61" fmla="*/ 158768281 h 65"/>
              <a:gd name="T62" fmla="*/ 65524063 w 66"/>
              <a:gd name="T63" fmla="*/ 161289218 h 65"/>
              <a:gd name="T64" fmla="*/ 83165950 w 66"/>
              <a:gd name="T65" fmla="*/ 163808569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6" h="65">
                <a:moveTo>
                  <a:pt x="33" y="65"/>
                </a:moveTo>
                <a:lnTo>
                  <a:pt x="39" y="64"/>
                </a:lnTo>
                <a:lnTo>
                  <a:pt x="46" y="63"/>
                </a:lnTo>
                <a:lnTo>
                  <a:pt x="52" y="60"/>
                </a:lnTo>
                <a:lnTo>
                  <a:pt x="56" y="56"/>
                </a:lnTo>
                <a:lnTo>
                  <a:pt x="60" y="51"/>
                </a:lnTo>
                <a:lnTo>
                  <a:pt x="63" y="46"/>
                </a:lnTo>
                <a:lnTo>
                  <a:pt x="65" y="40"/>
                </a:lnTo>
                <a:lnTo>
                  <a:pt x="66" y="33"/>
                </a:lnTo>
                <a:lnTo>
                  <a:pt x="65" y="25"/>
                </a:lnTo>
                <a:lnTo>
                  <a:pt x="63" y="19"/>
                </a:lnTo>
                <a:lnTo>
                  <a:pt x="60" y="14"/>
                </a:lnTo>
                <a:lnTo>
                  <a:pt x="56" y="9"/>
                </a:lnTo>
                <a:lnTo>
                  <a:pt x="52" y="5"/>
                </a:lnTo>
                <a:lnTo>
                  <a:pt x="46" y="2"/>
                </a:lnTo>
                <a:lnTo>
                  <a:pt x="39" y="1"/>
                </a:lnTo>
                <a:lnTo>
                  <a:pt x="33" y="0"/>
                </a:lnTo>
                <a:lnTo>
                  <a:pt x="26" y="1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5" y="14"/>
                </a:lnTo>
                <a:lnTo>
                  <a:pt x="2" y="19"/>
                </a:lnTo>
                <a:lnTo>
                  <a:pt x="1" y="25"/>
                </a:lnTo>
                <a:lnTo>
                  <a:pt x="0" y="33"/>
                </a:lnTo>
                <a:lnTo>
                  <a:pt x="1" y="40"/>
                </a:lnTo>
                <a:lnTo>
                  <a:pt x="2" y="46"/>
                </a:lnTo>
                <a:lnTo>
                  <a:pt x="5" y="51"/>
                </a:lnTo>
                <a:lnTo>
                  <a:pt x="10" y="56"/>
                </a:lnTo>
                <a:lnTo>
                  <a:pt x="15" y="60"/>
                </a:lnTo>
                <a:lnTo>
                  <a:pt x="20" y="63"/>
                </a:lnTo>
                <a:lnTo>
                  <a:pt x="26" y="64"/>
                </a:lnTo>
                <a:lnTo>
                  <a:pt x="33" y="65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Freeform 26">
            <a:extLst>
              <a:ext uri="{FF2B5EF4-FFF2-40B4-BE49-F238E27FC236}">
                <a16:creationId xmlns:a16="http://schemas.microsoft.com/office/drawing/2014/main" id="{97E9EEA0-2588-9F43-A7EB-CB07E993CE10}"/>
              </a:ext>
            </a:extLst>
          </p:cNvPr>
          <p:cNvSpPr>
            <a:spLocks/>
          </p:cNvSpPr>
          <p:nvPr/>
        </p:nvSpPr>
        <p:spPr bwMode="auto">
          <a:xfrm>
            <a:off x="3055938" y="1628775"/>
            <a:ext cx="49212" cy="49213"/>
          </a:xfrm>
          <a:custGeom>
            <a:avLst/>
            <a:gdLst>
              <a:gd name="T0" fmla="*/ 37801166 w 31"/>
              <a:gd name="T1" fmla="*/ 78126431 h 31"/>
              <a:gd name="T2" fmla="*/ 52921950 w 31"/>
              <a:gd name="T3" fmla="*/ 75605456 h 31"/>
              <a:gd name="T4" fmla="*/ 68042734 w 31"/>
              <a:gd name="T5" fmla="*/ 65524728 h 31"/>
              <a:gd name="T6" fmla="*/ 75603919 w 31"/>
              <a:gd name="T7" fmla="*/ 55444001 h 31"/>
              <a:gd name="T8" fmla="*/ 78123256 w 31"/>
              <a:gd name="T9" fmla="*/ 40322910 h 31"/>
              <a:gd name="T10" fmla="*/ 75603919 w 31"/>
              <a:gd name="T11" fmla="*/ 25201819 h 31"/>
              <a:gd name="T12" fmla="*/ 68042734 w 31"/>
              <a:gd name="T13" fmla="*/ 12601703 h 31"/>
              <a:gd name="T14" fmla="*/ 52921950 w 31"/>
              <a:gd name="T15" fmla="*/ 5040364 h 31"/>
              <a:gd name="T16" fmla="*/ 37801166 w 31"/>
              <a:gd name="T17" fmla="*/ 0 h 31"/>
              <a:gd name="T18" fmla="*/ 22680382 w 31"/>
              <a:gd name="T19" fmla="*/ 5040364 h 31"/>
              <a:gd name="T20" fmla="*/ 12599859 w 31"/>
              <a:gd name="T21" fmla="*/ 12601703 h 31"/>
              <a:gd name="T22" fmla="*/ 2519337 w 31"/>
              <a:gd name="T23" fmla="*/ 25201819 h 31"/>
              <a:gd name="T24" fmla="*/ 0 w 31"/>
              <a:gd name="T25" fmla="*/ 40322910 h 31"/>
              <a:gd name="T26" fmla="*/ 2519337 w 31"/>
              <a:gd name="T27" fmla="*/ 55444001 h 31"/>
              <a:gd name="T28" fmla="*/ 12599859 w 31"/>
              <a:gd name="T29" fmla="*/ 65524728 h 31"/>
              <a:gd name="T30" fmla="*/ 22680382 w 31"/>
              <a:gd name="T31" fmla="*/ 75605456 h 31"/>
              <a:gd name="T32" fmla="*/ 37801166 w 31"/>
              <a:gd name="T33" fmla="*/ 78126431 h 3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1" h="31">
                <a:moveTo>
                  <a:pt x="15" y="31"/>
                </a:moveTo>
                <a:lnTo>
                  <a:pt x="21" y="30"/>
                </a:lnTo>
                <a:lnTo>
                  <a:pt x="27" y="26"/>
                </a:lnTo>
                <a:lnTo>
                  <a:pt x="30" y="22"/>
                </a:lnTo>
                <a:lnTo>
                  <a:pt x="31" y="16"/>
                </a:lnTo>
                <a:lnTo>
                  <a:pt x="30" y="10"/>
                </a:lnTo>
                <a:lnTo>
                  <a:pt x="27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10"/>
                </a:lnTo>
                <a:lnTo>
                  <a:pt x="0" y="16"/>
                </a:lnTo>
                <a:lnTo>
                  <a:pt x="1" y="22"/>
                </a:lnTo>
                <a:lnTo>
                  <a:pt x="5" y="26"/>
                </a:lnTo>
                <a:lnTo>
                  <a:pt x="9" y="30"/>
                </a:lnTo>
                <a:lnTo>
                  <a:pt x="15" y="3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Freeform 27">
            <a:extLst>
              <a:ext uri="{FF2B5EF4-FFF2-40B4-BE49-F238E27FC236}">
                <a16:creationId xmlns:a16="http://schemas.microsoft.com/office/drawing/2014/main" id="{DC42BFA3-BA24-9045-A148-F6786B8C3A7F}"/>
              </a:ext>
            </a:extLst>
          </p:cNvPr>
          <p:cNvSpPr>
            <a:spLocks/>
          </p:cNvSpPr>
          <p:nvPr/>
        </p:nvSpPr>
        <p:spPr bwMode="auto">
          <a:xfrm>
            <a:off x="3757613" y="1744663"/>
            <a:ext cx="55562" cy="73025"/>
          </a:xfrm>
          <a:custGeom>
            <a:avLst/>
            <a:gdLst>
              <a:gd name="T0" fmla="*/ 45362404 w 35"/>
              <a:gd name="T1" fmla="*/ 115927188 h 46"/>
              <a:gd name="T2" fmla="*/ 63002546 w 35"/>
              <a:gd name="T3" fmla="*/ 108367513 h 46"/>
              <a:gd name="T4" fmla="*/ 75604007 w 35"/>
              <a:gd name="T5" fmla="*/ 95765938 h 46"/>
              <a:gd name="T6" fmla="*/ 85684541 w 35"/>
              <a:gd name="T7" fmla="*/ 78125638 h 46"/>
              <a:gd name="T8" fmla="*/ 88203881 w 35"/>
              <a:gd name="T9" fmla="*/ 57964388 h 46"/>
              <a:gd name="T10" fmla="*/ 85684541 w 35"/>
              <a:gd name="T11" fmla="*/ 35282188 h 46"/>
              <a:gd name="T12" fmla="*/ 75604007 w 35"/>
              <a:gd name="T13" fmla="*/ 17641888 h 46"/>
              <a:gd name="T14" fmla="*/ 63002546 w 35"/>
              <a:gd name="T15" fmla="*/ 5040313 h 46"/>
              <a:gd name="T16" fmla="*/ 45362404 w 35"/>
              <a:gd name="T17" fmla="*/ 0 h 46"/>
              <a:gd name="T18" fmla="*/ 27720676 w 35"/>
              <a:gd name="T19" fmla="*/ 5040313 h 46"/>
              <a:gd name="T20" fmla="*/ 12599874 w 35"/>
              <a:gd name="T21" fmla="*/ 17641888 h 46"/>
              <a:gd name="T22" fmla="*/ 2519340 w 35"/>
              <a:gd name="T23" fmla="*/ 35282188 h 46"/>
              <a:gd name="T24" fmla="*/ 0 w 35"/>
              <a:gd name="T25" fmla="*/ 57964388 h 46"/>
              <a:gd name="T26" fmla="*/ 2519340 w 35"/>
              <a:gd name="T27" fmla="*/ 78125638 h 46"/>
              <a:gd name="T28" fmla="*/ 12599874 w 35"/>
              <a:gd name="T29" fmla="*/ 95765938 h 46"/>
              <a:gd name="T30" fmla="*/ 27720676 w 35"/>
              <a:gd name="T31" fmla="*/ 108367513 h 46"/>
              <a:gd name="T32" fmla="*/ 45362404 w 35"/>
              <a:gd name="T33" fmla="*/ 115927188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" h="46">
                <a:moveTo>
                  <a:pt x="18" y="46"/>
                </a:moveTo>
                <a:lnTo>
                  <a:pt x="25" y="43"/>
                </a:lnTo>
                <a:lnTo>
                  <a:pt x="30" y="38"/>
                </a:lnTo>
                <a:lnTo>
                  <a:pt x="34" y="31"/>
                </a:lnTo>
                <a:lnTo>
                  <a:pt x="35" y="23"/>
                </a:lnTo>
                <a:lnTo>
                  <a:pt x="34" y="14"/>
                </a:lnTo>
                <a:lnTo>
                  <a:pt x="30" y="7"/>
                </a:lnTo>
                <a:lnTo>
                  <a:pt x="25" y="2"/>
                </a:lnTo>
                <a:lnTo>
                  <a:pt x="18" y="0"/>
                </a:lnTo>
                <a:lnTo>
                  <a:pt x="11" y="2"/>
                </a:lnTo>
                <a:lnTo>
                  <a:pt x="5" y="7"/>
                </a:lnTo>
                <a:lnTo>
                  <a:pt x="1" y="14"/>
                </a:lnTo>
                <a:lnTo>
                  <a:pt x="0" y="23"/>
                </a:lnTo>
                <a:lnTo>
                  <a:pt x="1" y="31"/>
                </a:lnTo>
                <a:lnTo>
                  <a:pt x="5" y="38"/>
                </a:lnTo>
                <a:lnTo>
                  <a:pt x="11" y="43"/>
                </a:lnTo>
                <a:lnTo>
                  <a:pt x="18" y="46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5" name="Freeform 28">
            <a:extLst>
              <a:ext uri="{FF2B5EF4-FFF2-40B4-BE49-F238E27FC236}">
                <a16:creationId xmlns:a16="http://schemas.microsoft.com/office/drawing/2014/main" id="{A988E557-707A-C24E-BB2E-66312157B279}"/>
              </a:ext>
            </a:extLst>
          </p:cNvPr>
          <p:cNvSpPr>
            <a:spLocks/>
          </p:cNvSpPr>
          <p:nvPr/>
        </p:nvSpPr>
        <p:spPr bwMode="auto">
          <a:xfrm>
            <a:off x="3705225" y="1801813"/>
            <a:ext cx="31750" cy="33337"/>
          </a:xfrm>
          <a:custGeom>
            <a:avLst/>
            <a:gdLst>
              <a:gd name="T0" fmla="*/ 22682200 w 20"/>
              <a:gd name="T1" fmla="*/ 52921694 h 21"/>
              <a:gd name="T2" fmla="*/ 35282188 w 20"/>
              <a:gd name="T3" fmla="*/ 50402369 h 21"/>
              <a:gd name="T4" fmla="*/ 42843450 w 20"/>
              <a:gd name="T5" fmla="*/ 45362132 h 21"/>
              <a:gd name="T6" fmla="*/ 47883763 w 20"/>
              <a:gd name="T7" fmla="*/ 37800983 h 21"/>
              <a:gd name="T8" fmla="*/ 50403125 w 20"/>
              <a:gd name="T9" fmla="*/ 27720509 h 21"/>
              <a:gd name="T10" fmla="*/ 47883763 w 20"/>
              <a:gd name="T11" fmla="*/ 15120711 h 21"/>
              <a:gd name="T12" fmla="*/ 42843450 w 20"/>
              <a:gd name="T13" fmla="*/ 7559562 h 21"/>
              <a:gd name="T14" fmla="*/ 35282188 w 20"/>
              <a:gd name="T15" fmla="*/ 2519325 h 21"/>
              <a:gd name="T16" fmla="*/ 22682200 w 20"/>
              <a:gd name="T17" fmla="*/ 0 h 21"/>
              <a:gd name="T18" fmla="*/ 12601575 w 20"/>
              <a:gd name="T19" fmla="*/ 2519325 h 21"/>
              <a:gd name="T20" fmla="*/ 7561263 w 20"/>
              <a:gd name="T21" fmla="*/ 7559562 h 21"/>
              <a:gd name="T22" fmla="*/ 2520950 w 20"/>
              <a:gd name="T23" fmla="*/ 15120711 h 21"/>
              <a:gd name="T24" fmla="*/ 0 w 20"/>
              <a:gd name="T25" fmla="*/ 27720509 h 21"/>
              <a:gd name="T26" fmla="*/ 2520950 w 20"/>
              <a:gd name="T27" fmla="*/ 37800983 h 21"/>
              <a:gd name="T28" fmla="*/ 7561263 w 20"/>
              <a:gd name="T29" fmla="*/ 45362132 h 21"/>
              <a:gd name="T30" fmla="*/ 12601575 w 20"/>
              <a:gd name="T31" fmla="*/ 50402369 h 21"/>
              <a:gd name="T32" fmla="*/ 22682200 w 20"/>
              <a:gd name="T33" fmla="*/ 52921694 h 2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0" h="21">
                <a:moveTo>
                  <a:pt x="9" y="21"/>
                </a:moveTo>
                <a:lnTo>
                  <a:pt x="14" y="20"/>
                </a:lnTo>
                <a:lnTo>
                  <a:pt x="17" y="18"/>
                </a:lnTo>
                <a:lnTo>
                  <a:pt x="19" y="15"/>
                </a:lnTo>
                <a:lnTo>
                  <a:pt x="20" y="11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9" y="0"/>
                </a:lnTo>
                <a:lnTo>
                  <a:pt x="5" y="1"/>
                </a:lnTo>
                <a:lnTo>
                  <a:pt x="3" y="3"/>
                </a:lnTo>
                <a:lnTo>
                  <a:pt x="1" y="6"/>
                </a:lnTo>
                <a:lnTo>
                  <a:pt x="0" y="11"/>
                </a:lnTo>
                <a:lnTo>
                  <a:pt x="1" y="15"/>
                </a:lnTo>
                <a:lnTo>
                  <a:pt x="3" y="18"/>
                </a:lnTo>
                <a:lnTo>
                  <a:pt x="5" y="20"/>
                </a:lnTo>
                <a:lnTo>
                  <a:pt x="9" y="2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Freeform 29">
            <a:extLst>
              <a:ext uri="{FF2B5EF4-FFF2-40B4-BE49-F238E27FC236}">
                <a16:creationId xmlns:a16="http://schemas.microsoft.com/office/drawing/2014/main" id="{4F03DE36-4BD7-AC4F-8DC6-47CC7D6F8C91}"/>
              </a:ext>
            </a:extLst>
          </p:cNvPr>
          <p:cNvSpPr>
            <a:spLocks/>
          </p:cNvSpPr>
          <p:nvPr/>
        </p:nvSpPr>
        <p:spPr bwMode="auto">
          <a:xfrm>
            <a:off x="3633788" y="1214438"/>
            <a:ext cx="87312" cy="71437"/>
          </a:xfrm>
          <a:custGeom>
            <a:avLst/>
            <a:gdLst>
              <a:gd name="T0" fmla="*/ 70563971 w 55"/>
              <a:gd name="T1" fmla="*/ 113405444 h 45"/>
              <a:gd name="T2" fmla="*/ 98284737 w 55"/>
              <a:gd name="T3" fmla="*/ 108365167 h 45"/>
              <a:gd name="T4" fmla="*/ 118445872 w 55"/>
              <a:gd name="T5" fmla="*/ 95765267 h 45"/>
              <a:gd name="T6" fmla="*/ 133566723 w 55"/>
              <a:gd name="T7" fmla="*/ 78123503 h 45"/>
              <a:gd name="T8" fmla="*/ 138607006 w 55"/>
              <a:gd name="T9" fmla="*/ 55443049 h 45"/>
              <a:gd name="T10" fmla="*/ 133566723 w 55"/>
              <a:gd name="T11" fmla="*/ 32761008 h 45"/>
              <a:gd name="T12" fmla="*/ 118445872 w 55"/>
              <a:gd name="T13" fmla="*/ 15120832 h 45"/>
              <a:gd name="T14" fmla="*/ 98284737 w 55"/>
              <a:gd name="T15" fmla="*/ 5040277 h 45"/>
              <a:gd name="T16" fmla="*/ 70563971 w 55"/>
              <a:gd name="T17" fmla="*/ 0 h 45"/>
              <a:gd name="T18" fmla="*/ 40322269 w 55"/>
              <a:gd name="T19" fmla="*/ 5040277 h 45"/>
              <a:gd name="T20" fmla="*/ 20161135 w 55"/>
              <a:gd name="T21" fmla="*/ 15120832 h 45"/>
              <a:gd name="T22" fmla="*/ 5040284 w 55"/>
              <a:gd name="T23" fmla="*/ 32761008 h 45"/>
              <a:gd name="T24" fmla="*/ 0 w 55"/>
              <a:gd name="T25" fmla="*/ 55443049 h 45"/>
              <a:gd name="T26" fmla="*/ 5040284 w 55"/>
              <a:gd name="T27" fmla="*/ 78123503 h 45"/>
              <a:gd name="T28" fmla="*/ 20161135 w 55"/>
              <a:gd name="T29" fmla="*/ 95765267 h 45"/>
              <a:gd name="T30" fmla="*/ 40322269 w 55"/>
              <a:gd name="T31" fmla="*/ 108365167 h 45"/>
              <a:gd name="T32" fmla="*/ 70563971 w 55"/>
              <a:gd name="T33" fmla="*/ 113405444 h 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45">
                <a:moveTo>
                  <a:pt x="28" y="45"/>
                </a:moveTo>
                <a:lnTo>
                  <a:pt x="39" y="43"/>
                </a:lnTo>
                <a:lnTo>
                  <a:pt x="47" y="38"/>
                </a:lnTo>
                <a:lnTo>
                  <a:pt x="53" y="31"/>
                </a:lnTo>
                <a:lnTo>
                  <a:pt x="55" y="22"/>
                </a:lnTo>
                <a:lnTo>
                  <a:pt x="53" y="13"/>
                </a:lnTo>
                <a:lnTo>
                  <a:pt x="47" y="6"/>
                </a:lnTo>
                <a:lnTo>
                  <a:pt x="39" y="2"/>
                </a:lnTo>
                <a:lnTo>
                  <a:pt x="28" y="0"/>
                </a:lnTo>
                <a:lnTo>
                  <a:pt x="16" y="2"/>
                </a:lnTo>
                <a:lnTo>
                  <a:pt x="8" y="6"/>
                </a:lnTo>
                <a:lnTo>
                  <a:pt x="2" y="13"/>
                </a:lnTo>
                <a:lnTo>
                  <a:pt x="0" y="22"/>
                </a:lnTo>
                <a:lnTo>
                  <a:pt x="2" y="31"/>
                </a:lnTo>
                <a:lnTo>
                  <a:pt x="8" y="38"/>
                </a:lnTo>
                <a:lnTo>
                  <a:pt x="16" y="43"/>
                </a:lnTo>
                <a:lnTo>
                  <a:pt x="28" y="45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27" name="Picture 7" descr="MPj04036650000[1]">
            <a:extLst>
              <a:ext uri="{FF2B5EF4-FFF2-40B4-BE49-F238E27FC236}">
                <a16:creationId xmlns:a16="http://schemas.microsoft.com/office/drawing/2014/main" id="{901A1796-C71E-1A42-A471-94CAA051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8" descr="MCj02868750000[1]">
            <a:extLst>
              <a:ext uri="{FF2B5EF4-FFF2-40B4-BE49-F238E27FC236}">
                <a16:creationId xmlns:a16="http://schemas.microsoft.com/office/drawing/2014/main" id="{D19BC17E-10F1-8B4C-A33F-64D33E86A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3850"/>
            <a:ext cx="35814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9" descr="MCj03974700000[1]">
            <a:extLst>
              <a:ext uri="{FF2B5EF4-FFF2-40B4-BE49-F238E27FC236}">
                <a16:creationId xmlns:a16="http://schemas.microsoft.com/office/drawing/2014/main" id="{8176594C-FC23-6346-A830-FE24B708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63950"/>
            <a:ext cx="33528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03">
            <a:hlinkClick r:id="" action="ppaction://media"/>
            <a:extLst>
              <a:ext uri="{FF2B5EF4-FFF2-40B4-BE49-F238E27FC236}">
                <a16:creationId xmlns:a16="http://schemas.microsoft.com/office/drawing/2014/main" id="{50488C62-0015-1544-8892-C239B2868DC4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214438"/>
            <a:ext cx="528638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2">
            <a:extLst>
              <a:ext uri="{FF2B5EF4-FFF2-40B4-BE49-F238E27FC236}">
                <a16:creationId xmlns:a16="http://schemas.microsoft.com/office/drawing/2014/main" id="{04E1F513-F1E0-2449-9B5C-F00CD43418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Line 3">
            <a:extLst>
              <a:ext uri="{FF2B5EF4-FFF2-40B4-BE49-F238E27FC236}">
                <a16:creationId xmlns:a16="http://schemas.microsoft.com/office/drawing/2014/main" id="{7EC59BD6-6489-1540-AB64-FBF655263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B9D7140A-CED5-874A-94D3-CA7AB4B75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04</a:t>
            </a:r>
          </a:p>
        </p:txBody>
      </p:sp>
      <p:pic>
        <p:nvPicPr>
          <p:cNvPr id="23557" name="Picture 5" descr="MPj04036650000[1]">
            <a:extLst>
              <a:ext uri="{FF2B5EF4-FFF2-40B4-BE49-F238E27FC236}">
                <a16:creationId xmlns:a16="http://schemas.microsoft.com/office/drawing/2014/main" id="{FB882E02-2AEC-4B45-B71C-8128BC484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MPj04097810000[1]">
            <a:extLst>
              <a:ext uri="{FF2B5EF4-FFF2-40B4-BE49-F238E27FC236}">
                <a16:creationId xmlns:a16="http://schemas.microsoft.com/office/drawing/2014/main" id="{C0094961-42CD-AA4A-9338-3367EDF2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18145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AutoShape 8">
            <a:extLst>
              <a:ext uri="{FF2B5EF4-FFF2-40B4-BE49-F238E27FC236}">
                <a16:creationId xmlns:a16="http://schemas.microsoft.com/office/drawing/2014/main" id="{09C0C3AD-3D3D-0C4E-BA97-C6338AC43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133600"/>
            <a:ext cx="1219200" cy="533400"/>
          </a:xfrm>
          <a:prstGeom prst="rightArrow">
            <a:avLst>
              <a:gd name="adj1" fmla="val 50000"/>
              <a:gd name="adj2" fmla="val 5714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3560" name="Picture 9" descr="MCj03914120000[1]">
            <a:extLst>
              <a:ext uri="{FF2B5EF4-FFF2-40B4-BE49-F238E27FC236}">
                <a16:creationId xmlns:a16="http://schemas.microsoft.com/office/drawing/2014/main" id="{33E6ECCA-9F3B-FA44-ADFC-DE03A04CB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276600"/>
            <a:ext cx="28479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MCj02904180000[1]">
            <a:extLst>
              <a:ext uri="{FF2B5EF4-FFF2-40B4-BE49-F238E27FC236}">
                <a16:creationId xmlns:a16="http://schemas.microsoft.com/office/drawing/2014/main" id="{EE48C1C3-2E5B-4D4D-A980-E3F49CED8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18573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2" descr="MCj03378400000[1]">
            <a:extLst>
              <a:ext uri="{FF2B5EF4-FFF2-40B4-BE49-F238E27FC236}">
                <a16:creationId xmlns:a16="http://schemas.microsoft.com/office/drawing/2014/main" id="{D215B206-8562-4B42-BC3F-B33CC0E72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7938"/>
            <a:ext cx="35814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04">
            <a:hlinkClick r:id="" action="ppaction://media"/>
            <a:extLst>
              <a:ext uri="{FF2B5EF4-FFF2-40B4-BE49-F238E27FC236}">
                <a16:creationId xmlns:a16="http://schemas.microsoft.com/office/drawing/2014/main" id="{816E2698-0289-AF47-9253-FFD32A8C51A9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6" descr="MPj04304940000[1]">
            <a:extLst>
              <a:ext uri="{FF2B5EF4-FFF2-40B4-BE49-F238E27FC236}">
                <a16:creationId xmlns:a16="http://schemas.microsoft.com/office/drawing/2014/main" id="{F74403A2-9173-1649-B740-992866E26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381000"/>
            <a:ext cx="7239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027">
            <a:extLst>
              <a:ext uri="{FF2B5EF4-FFF2-40B4-BE49-F238E27FC236}">
                <a16:creationId xmlns:a16="http://schemas.microsoft.com/office/drawing/2014/main" id="{98F2C793-AEE6-AC42-8A8C-0B9860E1D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Doug</a:t>
            </a:r>
          </a:p>
        </p:txBody>
      </p:sp>
      <p:pic>
        <p:nvPicPr>
          <p:cNvPr id="2" name="Doug">
            <a:hlinkClick r:id="" action="ppaction://media"/>
            <a:extLst>
              <a:ext uri="{FF2B5EF4-FFF2-40B4-BE49-F238E27FC236}">
                <a16:creationId xmlns:a16="http://schemas.microsoft.com/office/drawing/2014/main" id="{6D8AF1F2-B2E7-3442-BD00-4F5FB6C646A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7938"/>
            <a:ext cx="609600" cy="60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2">
            <a:extLst>
              <a:ext uri="{FF2B5EF4-FFF2-40B4-BE49-F238E27FC236}">
                <a16:creationId xmlns:a16="http://schemas.microsoft.com/office/drawing/2014/main" id="{25F0DDEE-0C9F-D44D-9A7C-B7374ADD6F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Line 3">
            <a:extLst>
              <a:ext uri="{FF2B5EF4-FFF2-40B4-BE49-F238E27FC236}">
                <a16:creationId xmlns:a16="http://schemas.microsoft.com/office/drawing/2014/main" id="{AEF04BEB-0C9D-FD4C-8D51-0EF0E137C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1308499A-2879-C042-99BC-DA5610CC6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05</a:t>
            </a:r>
          </a:p>
        </p:txBody>
      </p:sp>
      <p:pic>
        <p:nvPicPr>
          <p:cNvPr id="26629" name="Picture 5" descr="MPj04304940000[1]">
            <a:extLst>
              <a:ext uri="{FF2B5EF4-FFF2-40B4-BE49-F238E27FC236}">
                <a16:creationId xmlns:a16="http://schemas.microsoft.com/office/drawing/2014/main" id="{27B93A8C-0788-644E-859E-617F8DA1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 descr="MCj01018480000[1]">
            <a:extLst>
              <a:ext uri="{FF2B5EF4-FFF2-40B4-BE49-F238E27FC236}">
                <a16:creationId xmlns:a16="http://schemas.microsoft.com/office/drawing/2014/main" id="{6DA9F5DF-297A-B640-B90D-B68956FD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75038"/>
            <a:ext cx="3429000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C:\Documents and Settings\Jonathan Preston\Desktop\Dissertation\Picture Stimuli\Nut (2).jpg">
            <a:extLst>
              <a:ext uri="{FF2B5EF4-FFF2-40B4-BE49-F238E27FC236}">
                <a16:creationId xmlns:a16="http://schemas.microsoft.com/office/drawing/2014/main" id="{BF14E5AB-FAB1-3E42-B31A-E161D6F4C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0"/>
            <a:ext cx="27447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3" descr="C:\Documents and Settings\Jonathan Preston\Desktop\Dissertation\Picture Stimuli\rug.JPG">
            <a:extLst>
              <a:ext uri="{FF2B5EF4-FFF2-40B4-BE49-F238E27FC236}">
                <a16:creationId xmlns:a16="http://schemas.microsoft.com/office/drawing/2014/main" id="{033A4840-DADA-2945-AA2A-E0DB2D59A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66725"/>
            <a:ext cx="42672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4">
            <a:extLst>
              <a:ext uri="{FF2B5EF4-FFF2-40B4-BE49-F238E27FC236}">
                <a16:creationId xmlns:a16="http://schemas.microsoft.com/office/drawing/2014/main" id="{5DB6CAEF-8D5A-7E41-ABE0-BA9CB80A9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52800"/>
            <a:ext cx="2857500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05-Rev">
            <a:hlinkClick r:id="" action="ppaction://media"/>
            <a:extLst>
              <a:ext uri="{FF2B5EF4-FFF2-40B4-BE49-F238E27FC236}">
                <a16:creationId xmlns:a16="http://schemas.microsoft.com/office/drawing/2014/main" id="{A8788657-310A-6146-BE58-376695A829AD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219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">
            <a:extLst>
              <a:ext uri="{FF2B5EF4-FFF2-40B4-BE49-F238E27FC236}">
                <a16:creationId xmlns:a16="http://schemas.microsoft.com/office/drawing/2014/main" id="{ACB1EF11-1ACA-064C-B2B7-7CEF54F75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Line 3">
            <a:extLst>
              <a:ext uri="{FF2B5EF4-FFF2-40B4-BE49-F238E27FC236}">
                <a16:creationId xmlns:a16="http://schemas.microsoft.com/office/drawing/2014/main" id="{C1A83DCC-A421-1A48-86F5-36BC7666BB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E76F7696-E30E-B644-A7AD-B48296ECD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06</a:t>
            </a:r>
          </a:p>
        </p:txBody>
      </p:sp>
      <p:pic>
        <p:nvPicPr>
          <p:cNvPr id="28677" name="Picture 5" descr="MCj03346120000[1]">
            <a:extLst>
              <a:ext uri="{FF2B5EF4-FFF2-40B4-BE49-F238E27FC236}">
                <a16:creationId xmlns:a16="http://schemas.microsoft.com/office/drawing/2014/main" id="{4C292DE5-A464-D74E-A8A4-5A4BCC47B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30194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MPj04304940000[1]">
            <a:extLst>
              <a:ext uri="{FF2B5EF4-FFF2-40B4-BE49-F238E27FC236}">
                <a16:creationId xmlns:a16="http://schemas.microsoft.com/office/drawing/2014/main" id="{8C45726B-5078-594F-83FD-CD25F0F9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MCj03264720000[1]">
            <a:extLst>
              <a:ext uri="{FF2B5EF4-FFF2-40B4-BE49-F238E27FC236}">
                <a16:creationId xmlns:a16="http://schemas.microsoft.com/office/drawing/2014/main" id="{6335B064-BC62-9243-9DDD-7FD9E5146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23875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D76BA97F-F80F-0D41-9714-6DE96D7D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52800"/>
            <a:ext cx="29813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AutoShape 9">
            <a:extLst>
              <a:ext uri="{FF2B5EF4-FFF2-40B4-BE49-F238E27FC236}">
                <a16:creationId xmlns:a16="http://schemas.microsoft.com/office/drawing/2014/main" id="{54ABD4F2-7069-9042-A99C-60F77A628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029200"/>
            <a:ext cx="1600200" cy="762000"/>
          </a:xfrm>
          <a:prstGeom prst="rightArrow">
            <a:avLst>
              <a:gd name="adj1" fmla="val 50000"/>
              <a:gd name="adj2" fmla="val 525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8682" name="Picture 10" descr="MCj03910680000[1]">
            <a:extLst>
              <a:ext uri="{FF2B5EF4-FFF2-40B4-BE49-F238E27FC236}">
                <a16:creationId xmlns:a16="http://schemas.microsoft.com/office/drawing/2014/main" id="{4E59ED79-5D8B-9343-8695-D80A97154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533400"/>
            <a:ext cx="2349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06">
            <a:hlinkClick r:id="" action="ppaction://media"/>
            <a:extLst>
              <a:ext uri="{FF2B5EF4-FFF2-40B4-BE49-F238E27FC236}">
                <a16:creationId xmlns:a16="http://schemas.microsoft.com/office/drawing/2014/main" id="{288931F5-A8EB-DB44-87F9-D5553D31B5DF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260475"/>
            <a:ext cx="53816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2">
            <a:extLst>
              <a:ext uri="{FF2B5EF4-FFF2-40B4-BE49-F238E27FC236}">
                <a16:creationId xmlns:a16="http://schemas.microsoft.com/office/drawing/2014/main" id="{AFF29DD9-BA12-0446-82C2-670A3104A6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3" name="Line 3">
            <a:extLst>
              <a:ext uri="{FF2B5EF4-FFF2-40B4-BE49-F238E27FC236}">
                <a16:creationId xmlns:a16="http://schemas.microsoft.com/office/drawing/2014/main" id="{154CF5FE-3287-104F-BE20-E765994626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693E7029-4FBE-5946-B626-D21DAF437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07</a:t>
            </a:r>
          </a:p>
        </p:txBody>
      </p:sp>
      <p:grpSp>
        <p:nvGrpSpPr>
          <p:cNvPr id="30725" name="Group 5">
            <a:extLst>
              <a:ext uri="{FF2B5EF4-FFF2-40B4-BE49-F238E27FC236}">
                <a16:creationId xmlns:a16="http://schemas.microsoft.com/office/drawing/2014/main" id="{3B8BD30E-9EE6-6F46-B3A9-5BF9F7CDC1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57800" y="381000"/>
            <a:ext cx="2509838" cy="2590800"/>
            <a:chOff x="0" y="0"/>
            <a:chExt cx="2775" cy="2865"/>
          </a:xfrm>
        </p:grpSpPr>
        <p:sp>
          <p:nvSpPr>
            <p:cNvPr id="30731" name="AutoShape 6">
              <a:extLst>
                <a:ext uri="{FF2B5EF4-FFF2-40B4-BE49-F238E27FC236}">
                  <a16:creationId xmlns:a16="http://schemas.microsoft.com/office/drawing/2014/main" id="{77B54DAD-6C88-414C-8DFC-EF66C56DA6B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2775" cy="2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2" name="Freeform 7">
              <a:extLst>
                <a:ext uri="{FF2B5EF4-FFF2-40B4-BE49-F238E27FC236}">
                  <a16:creationId xmlns:a16="http://schemas.microsoft.com/office/drawing/2014/main" id="{6DF15BB3-04D9-064C-8C2D-EEB74B05D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" y="715"/>
              <a:ext cx="817" cy="1917"/>
            </a:xfrm>
            <a:custGeom>
              <a:avLst/>
              <a:gdLst>
                <a:gd name="T0" fmla="*/ 808 w 817"/>
                <a:gd name="T1" fmla="*/ 1884 h 1917"/>
                <a:gd name="T2" fmla="*/ 784 w 817"/>
                <a:gd name="T3" fmla="*/ 1857 h 1917"/>
                <a:gd name="T4" fmla="*/ 391 w 817"/>
                <a:gd name="T5" fmla="*/ 1395 h 1917"/>
                <a:gd name="T6" fmla="*/ 176 w 817"/>
                <a:gd name="T7" fmla="*/ 7 h 1917"/>
                <a:gd name="T8" fmla="*/ 169 w 817"/>
                <a:gd name="T9" fmla="*/ 1 h 1917"/>
                <a:gd name="T10" fmla="*/ 159 w 817"/>
                <a:gd name="T11" fmla="*/ 0 h 1917"/>
                <a:gd name="T12" fmla="*/ 149 w 817"/>
                <a:gd name="T13" fmla="*/ 1 h 1917"/>
                <a:gd name="T14" fmla="*/ 143 w 817"/>
                <a:gd name="T15" fmla="*/ 10 h 1917"/>
                <a:gd name="T16" fmla="*/ 355 w 817"/>
                <a:gd name="T17" fmla="*/ 1379 h 1917"/>
                <a:gd name="T18" fmla="*/ 2 w 817"/>
                <a:gd name="T19" fmla="*/ 1578 h 1917"/>
                <a:gd name="T20" fmla="*/ 0 w 817"/>
                <a:gd name="T21" fmla="*/ 1585 h 1917"/>
                <a:gd name="T22" fmla="*/ 5 w 817"/>
                <a:gd name="T23" fmla="*/ 1595 h 1917"/>
                <a:gd name="T24" fmla="*/ 11 w 817"/>
                <a:gd name="T25" fmla="*/ 1605 h 1917"/>
                <a:gd name="T26" fmla="*/ 18 w 817"/>
                <a:gd name="T27" fmla="*/ 1606 h 1917"/>
                <a:gd name="T28" fmla="*/ 362 w 817"/>
                <a:gd name="T29" fmla="*/ 1412 h 1917"/>
                <a:gd name="T30" fmla="*/ 362 w 817"/>
                <a:gd name="T31" fmla="*/ 1412 h 1917"/>
                <a:gd name="T32" fmla="*/ 363 w 817"/>
                <a:gd name="T33" fmla="*/ 1412 h 1917"/>
                <a:gd name="T34" fmla="*/ 363 w 817"/>
                <a:gd name="T35" fmla="*/ 1412 h 1917"/>
                <a:gd name="T36" fmla="*/ 363 w 817"/>
                <a:gd name="T37" fmla="*/ 1412 h 1917"/>
                <a:gd name="T38" fmla="*/ 744 w 817"/>
                <a:gd name="T39" fmla="*/ 1859 h 1917"/>
                <a:gd name="T40" fmla="*/ 792 w 817"/>
                <a:gd name="T41" fmla="*/ 1917 h 1917"/>
                <a:gd name="T42" fmla="*/ 808 w 817"/>
                <a:gd name="T43" fmla="*/ 1917 h 1917"/>
                <a:gd name="T44" fmla="*/ 816 w 817"/>
                <a:gd name="T45" fmla="*/ 1911 h 1917"/>
                <a:gd name="T46" fmla="*/ 817 w 817"/>
                <a:gd name="T47" fmla="*/ 1900 h 1917"/>
                <a:gd name="T48" fmla="*/ 808 w 817"/>
                <a:gd name="T49" fmla="*/ 1884 h 19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17" h="1917">
                  <a:moveTo>
                    <a:pt x="808" y="1884"/>
                  </a:moveTo>
                  <a:lnTo>
                    <a:pt x="784" y="1857"/>
                  </a:lnTo>
                  <a:lnTo>
                    <a:pt x="391" y="1395"/>
                  </a:lnTo>
                  <a:lnTo>
                    <a:pt x="176" y="7"/>
                  </a:lnTo>
                  <a:lnTo>
                    <a:pt x="169" y="1"/>
                  </a:lnTo>
                  <a:lnTo>
                    <a:pt x="159" y="0"/>
                  </a:lnTo>
                  <a:lnTo>
                    <a:pt x="149" y="1"/>
                  </a:lnTo>
                  <a:lnTo>
                    <a:pt x="143" y="10"/>
                  </a:lnTo>
                  <a:lnTo>
                    <a:pt x="355" y="1379"/>
                  </a:lnTo>
                  <a:lnTo>
                    <a:pt x="2" y="1578"/>
                  </a:lnTo>
                  <a:lnTo>
                    <a:pt x="0" y="1585"/>
                  </a:lnTo>
                  <a:lnTo>
                    <a:pt x="5" y="1595"/>
                  </a:lnTo>
                  <a:lnTo>
                    <a:pt x="11" y="1605"/>
                  </a:lnTo>
                  <a:lnTo>
                    <a:pt x="18" y="1606"/>
                  </a:lnTo>
                  <a:lnTo>
                    <a:pt x="362" y="1412"/>
                  </a:lnTo>
                  <a:lnTo>
                    <a:pt x="363" y="1412"/>
                  </a:lnTo>
                  <a:lnTo>
                    <a:pt x="744" y="1859"/>
                  </a:lnTo>
                  <a:lnTo>
                    <a:pt x="792" y="1917"/>
                  </a:lnTo>
                  <a:lnTo>
                    <a:pt x="808" y="1917"/>
                  </a:lnTo>
                  <a:lnTo>
                    <a:pt x="816" y="1911"/>
                  </a:lnTo>
                  <a:lnTo>
                    <a:pt x="817" y="1900"/>
                  </a:lnTo>
                  <a:lnTo>
                    <a:pt x="808" y="18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3" name="Freeform 8">
              <a:extLst>
                <a:ext uri="{FF2B5EF4-FFF2-40B4-BE49-F238E27FC236}">
                  <a16:creationId xmlns:a16="http://schemas.microsoft.com/office/drawing/2014/main" id="{52870359-93D6-EB48-BDAA-69D9F95D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" y="1447"/>
              <a:ext cx="633" cy="548"/>
            </a:xfrm>
            <a:custGeom>
              <a:avLst/>
              <a:gdLst>
                <a:gd name="T0" fmla="*/ 633 w 633"/>
                <a:gd name="T1" fmla="*/ 32 h 548"/>
                <a:gd name="T2" fmla="*/ 629 w 633"/>
                <a:gd name="T3" fmla="*/ 0 h 548"/>
                <a:gd name="T4" fmla="*/ 4 w 633"/>
                <a:gd name="T5" fmla="*/ 525 h 548"/>
                <a:gd name="T6" fmla="*/ 1 w 633"/>
                <a:gd name="T7" fmla="*/ 529 h 548"/>
                <a:gd name="T8" fmla="*/ 0 w 633"/>
                <a:gd name="T9" fmla="*/ 533 h 548"/>
                <a:gd name="T10" fmla="*/ 0 w 633"/>
                <a:gd name="T11" fmla="*/ 539 h 548"/>
                <a:gd name="T12" fmla="*/ 3 w 633"/>
                <a:gd name="T13" fmla="*/ 544 h 548"/>
                <a:gd name="T14" fmla="*/ 3 w 633"/>
                <a:gd name="T15" fmla="*/ 544 h 548"/>
                <a:gd name="T16" fmla="*/ 7 w 633"/>
                <a:gd name="T17" fmla="*/ 546 h 548"/>
                <a:gd name="T18" fmla="*/ 11 w 633"/>
                <a:gd name="T19" fmla="*/ 548 h 548"/>
                <a:gd name="T20" fmla="*/ 17 w 633"/>
                <a:gd name="T21" fmla="*/ 548 h 548"/>
                <a:gd name="T22" fmla="*/ 21 w 633"/>
                <a:gd name="T23" fmla="*/ 545 h 548"/>
                <a:gd name="T24" fmla="*/ 633 w 633"/>
                <a:gd name="T25" fmla="*/ 32 h 5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3" h="548">
                  <a:moveTo>
                    <a:pt x="633" y="32"/>
                  </a:moveTo>
                  <a:lnTo>
                    <a:pt x="629" y="0"/>
                  </a:lnTo>
                  <a:lnTo>
                    <a:pt x="4" y="525"/>
                  </a:lnTo>
                  <a:lnTo>
                    <a:pt x="1" y="529"/>
                  </a:lnTo>
                  <a:lnTo>
                    <a:pt x="0" y="533"/>
                  </a:lnTo>
                  <a:lnTo>
                    <a:pt x="0" y="539"/>
                  </a:lnTo>
                  <a:lnTo>
                    <a:pt x="3" y="544"/>
                  </a:lnTo>
                  <a:lnTo>
                    <a:pt x="7" y="546"/>
                  </a:lnTo>
                  <a:lnTo>
                    <a:pt x="11" y="548"/>
                  </a:lnTo>
                  <a:lnTo>
                    <a:pt x="17" y="548"/>
                  </a:lnTo>
                  <a:lnTo>
                    <a:pt x="21" y="545"/>
                  </a:lnTo>
                  <a:lnTo>
                    <a:pt x="63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Freeform 9">
              <a:extLst>
                <a:ext uri="{FF2B5EF4-FFF2-40B4-BE49-F238E27FC236}">
                  <a16:creationId xmlns:a16="http://schemas.microsoft.com/office/drawing/2014/main" id="{12DCA7BA-4587-7A46-BBCB-5933EAC5D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" y="587"/>
              <a:ext cx="507" cy="335"/>
            </a:xfrm>
            <a:custGeom>
              <a:avLst/>
              <a:gdLst>
                <a:gd name="T0" fmla="*/ 462 w 507"/>
                <a:gd name="T1" fmla="*/ 0 h 335"/>
                <a:gd name="T2" fmla="*/ 469 w 507"/>
                <a:gd name="T3" fmla="*/ 89 h 335"/>
                <a:gd name="T4" fmla="*/ 442 w 507"/>
                <a:gd name="T5" fmla="*/ 152 h 335"/>
                <a:gd name="T6" fmla="*/ 420 w 507"/>
                <a:gd name="T7" fmla="*/ 170 h 335"/>
                <a:gd name="T8" fmla="*/ 394 w 507"/>
                <a:gd name="T9" fmla="*/ 180 h 335"/>
                <a:gd name="T10" fmla="*/ 367 w 507"/>
                <a:gd name="T11" fmla="*/ 180 h 335"/>
                <a:gd name="T12" fmla="*/ 343 w 507"/>
                <a:gd name="T13" fmla="*/ 170 h 335"/>
                <a:gd name="T14" fmla="*/ 302 w 507"/>
                <a:gd name="T15" fmla="*/ 116 h 335"/>
                <a:gd name="T16" fmla="*/ 285 w 507"/>
                <a:gd name="T17" fmla="*/ 164 h 335"/>
                <a:gd name="T18" fmla="*/ 273 w 507"/>
                <a:gd name="T19" fmla="*/ 182 h 335"/>
                <a:gd name="T20" fmla="*/ 259 w 507"/>
                <a:gd name="T21" fmla="*/ 167 h 335"/>
                <a:gd name="T22" fmla="*/ 242 w 507"/>
                <a:gd name="T23" fmla="*/ 147 h 335"/>
                <a:gd name="T24" fmla="*/ 227 w 507"/>
                <a:gd name="T25" fmla="*/ 132 h 335"/>
                <a:gd name="T26" fmla="*/ 219 w 507"/>
                <a:gd name="T27" fmla="*/ 135 h 335"/>
                <a:gd name="T28" fmla="*/ 209 w 507"/>
                <a:gd name="T29" fmla="*/ 157 h 335"/>
                <a:gd name="T30" fmla="*/ 196 w 507"/>
                <a:gd name="T31" fmla="*/ 188 h 335"/>
                <a:gd name="T32" fmla="*/ 180 w 507"/>
                <a:gd name="T33" fmla="*/ 220 h 335"/>
                <a:gd name="T34" fmla="*/ 167 w 507"/>
                <a:gd name="T35" fmla="*/ 234 h 335"/>
                <a:gd name="T36" fmla="*/ 152 w 507"/>
                <a:gd name="T37" fmla="*/ 227 h 335"/>
                <a:gd name="T38" fmla="*/ 134 w 507"/>
                <a:gd name="T39" fmla="*/ 214 h 335"/>
                <a:gd name="T40" fmla="*/ 119 w 507"/>
                <a:gd name="T41" fmla="*/ 204 h 335"/>
                <a:gd name="T42" fmla="*/ 108 w 507"/>
                <a:gd name="T43" fmla="*/ 214 h 335"/>
                <a:gd name="T44" fmla="*/ 92 w 507"/>
                <a:gd name="T45" fmla="*/ 239 h 335"/>
                <a:gd name="T46" fmla="*/ 79 w 507"/>
                <a:gd name="T47" fmla="*/ 262 h 335"/>
                <a:gd name="T48" fmla="*/ 63 w 507"/>
                <a:gd name="T49" fmla="*/ 285 h 335"/>
                <a:gd name="T50" fmla="*/ 49 w 507"/>
                <a:gd name="T51" fmla="*/ 295 h 335"/>
                <a:gd name="T52" fmla="*/ 34 w 507"/>
                <a:gd name="T53" fmla="*/ 277 h 335"/>
                <a:gd name="T54" fmla="*/ 17 w 507"/>
                <a:gd name="T55" fmla="*/ 256 h 335"/>
                <a:gd name="T56" fmla="*/ 3 w 507"/>
                <a:gd name="T57" fmla="*/ 237 h 335"/>
                <a:gd name="T58" fmla="*/ 0 w 507"/>
                <a:gd name="T59" fmla="*/ 241 h 335"/>
                <a:gd name="T60" fmla="*/ 7 w 507"/>
                <a:gd name="T61" fmla="*/ 270 h 335"/>
                <a:gd name="T62" fmla="*/ 19 w 507"/>
                <a:gd name="T63" fmla="*/ 305 h 335"/>
                <a:gd name="T64" fmla="*/ 34 w 507"/>
                <a:gd name="T65" fmla="*/ 329 h 335"/>
                <a:gd name="T66" fmla="*/ 59 w 507"/>
                <a:gd name="T67" fmla="*/ 328 h 335"/>
                <a:gd name="T68" fmla="*/ 80 w 507"/>
                <a:gd name="T69" fmla="*/ 306 h 335"/>
                <a:gd name="T70" fmla="*/ 96 w 507"/>
                <a:gd name="T71" fmla="*/ 280 h 335"/>
                <a:gd name="T72" fmla="*/ 112 w 507"/>
                <a:gd name="T73" fmla="*/ 252 h 335"/>
                <a:gd name="T74" fmla="*/ 124 w 507"/>
                <a:gd name="T75" fmla="*/ 241 h 335"/>
                <a:gd name="T76" fmla="*/ 135 w 507"/>
                <a:gd name="T77" fmla="*/ 252 h 335"/>
                <a:gd name="T78" fmla="*/ 150 w 507"/>
                <a:gd name="T79" fmla="*/ 266 h 335"/>
                <a:gd name="T80" fmla="*/ 164 w 507"/>
                <a:gd name="T81" fmla="*/ 277 h 335"/>
                <a:gd name="T82" fmla="*/ 183 w 507"/>
                <a:gd name="T83" fmla="*/ 270 h 335"/>
                <a:gd name="T84" fmla="*/ 207 w 507"/>
                <a:gd name="T85" fmla="*/ 237 h 335"/>
                <a:gd name="T86" fmla="*/ 226 w 507"/>
                <a:gd name="T87" fmla="*/ 200 h 335"/>
                <a:gd name="T88" fmla="*/ 236 w 507"/>
                <a:gd name="T89" fmla="*/ 175 h 335"/>
                <a:gd name="T90" fmla="*/ 240 w 507"/>
                <a:gd name="T91" fmla="*/ 174 h 335"/>
                <a:gd name="T92" fmla="*/ 252 w 507"/>
                <a:gd name="T93" fmla="*/ 188 h 335"/>
                <a:gd name="T94" fmla="*/ 268 w 507"/>
                <a:gd name="T95" fmla="*/ 207 h 335"/>
                <a:gd name="T96" fmla="*/ 279 w 507"/>
                <a:gd name="T97" fmla="*/ 221 h 335"/>
                <a:gd name="T98" fmla="*/ 285 w 507"/>
                <a:gd name="T99" fmla="*/ 216 h 335"/>
                <a:gd name="T100" fmla="*/ 305 w 507"/>
                <a:gd name="T101" fmla="*/ 172 h 335"/>
                <a:gd name="T102" fmla="*/ 321 w 507"/>
                <a:gd name="T103" fmla="*/ 167 h 335"/>
                <a:gd name="T104" fmla="*/ 335 w 507"/>
                <a:gd name="T105" fmla="*/ 185 h 335"/>
                <a:gd name="T106" fmla="*/ 350 w 507"/>
                <a:gd name="T107" fmla="*/ 200 h 335"/>
                <a:gd name="T108" fmla="*/ 364 w 507"/>
                <a:gd name="T109" fmla="*/ 210 h 335"/>
                <a:gd name="T110" fmla="*/ 389 w 507"/>
                <a:gd name="T111" fmla="*/ 214 h 335"/>
                <a:gd name="T112" fmla="*/ 423 w 507"/>
                <a:gd name="T113" fmla="*/ 207 h 335"/>
                <a:gd name="T114" fmla="*/ 453 w 507"/>
                <a:gd name="T115" fmla="*/ 187 h 335"/>
                <a:gd name="T116" fmla="*/ 478 w 507"/>
                <a:gd name="T117" fmla="*/ 159 h 335"/>
                <a:gd name="T118" fmla="*/ 497 w 507"/>
                <a:gd name="T119" fmla="*/ 119 h 335"/>
                <a:gd name="T120" fmla="*/ 507 w 507"/>
                <a:gd name="T121" fmla="*/ 62 h 33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07" h="335">
                  <a:moveTo>
                    <a:pt x="504" y="36"/>
                  </a:moveTo>
                  <a:lnTo>
                    <a:pt x="462" y="0"/>
                  </a:lnTo>
                  <a:lnTo>
                    <a:pt x="469" y="47"/>
                  </a:lnTo>
                  <a:lnTo>
                    <a:pt x="469" y="89"/>
                  </a:lnTo>
                  <a:lnTo>
                    <a:pt x="461" y="123"/>
                  </a:lnTo>
                  <a:lnTo>
                    <a:pt x="442" y="152"/>
                  </a:lnTo>
                  <a:lnTo>
                    <a:pt x="432" y="161"/>
                  </a:lnTo>
                  <a:lnTo>
                    <a:pt x="420" y="170"/>
                  </a:lnTo>
                  <a:lnTo>
                    <a:pt x="409" y="175"/>
                  </a:lnTo>
                  <a:lnTo>
                    <a:pt x="394" y="180"/>
                  </a:lnTo>
                  <a:lnTo>
                    <a:pt x="381" y="181"/>
                  </a:lnTo>
                  <a:lnTo>
                    <a:pt x="367" y="180"/>
                  </a:lnTo>
                  <a:lnTo>
                    <a:pt x="354" y="177"/>
                  </a:lnTo>
                  <a:lnTo>
                    <a:pt x="343" y="170"/>
                  </a:lnTo>
                  <a:lnTo>
                    <a:pt x="314" y="105"/>
                  </a:lnTo>
                  <a:lnTo>
                    <a:pt x="302" y="116"/>
                  </a:lnTo>
                  <a:lnTo>
                    <a:pt x="294" y="138"/>
                  </a:lnTo>
                  <a:lnTo>
                    <a:pt x="285" y="164"/>
                  </a:lnTo>
                  <a:lnTo>
                    <a:pt x="276" y="185"/>
                  </a:lnTo>
                  <a:lnTo>
                    <a:pt x="273" y="182"/>
                  </a:lnTo>
                  <a:lnTo>
                    <a:pt x="268" y="175"/>
                  </a:lnTo>
                  <a:lnTo>
                    <a:pt x="259" y="167"/>
                  </a:lnTo>
                  <a:lnTo>
                    <a:pt x="250" y="157"/>
                  </a:lnTo>
                  <a:lnTo>
                    <a:pt x="242" y="147"/>
                  </a:lnTo>
                  <a:lnTo>
                    <a:pt x="233" y="138"/>
                  </a:lnTo>
                  <a:lnTo>
                    <a:pt x="227" y="132"/>
                  </a:lnTo>
                  <a:lnTo>
                    <a:pt x="224" y="129"/>
                  </a:lnTo>
                  <a:lnTo>
                    <a:pt x="219" y="135"/>
                  </a:lnTo>
                  <a:lnTo>
                    <a:pt x="214" y="144"/>
                  </a:lnTo>
                  <a:lnTo>
                    <a:pt x="209" y="157"/>
                  </a:lnTo>
                  <a:lnTo>
                    <a:pt x="203" y="172"/>
                  </a:lnTo>
                  <a:lnTo>
                    <a:pt x="196" y="188"/>
                  </a:lnTo>
                  <a:lnTo>
                    <a:pt x="188" y="205"/>
                  </a:lnTo>
                  <a:lnTo>
                    <a:pt x="180" y="220"/>
                  </a:lnTo>
                  <a:lnTo>
                    <a:pt x="170" y="234"/>
                  </a:lnTo>
                  <a:lnTo>
                    <a:pt x="167" y="234"/>
                  </a:lnTo>
                  <a:lnTo>
                    <a:pt x="161" y="231"/>
                  </a:lnTo>
                  <a:lnTo>
                    <a:pt x="152" y="227"/>
                  </a:lnTo>
                  <a:lnTo>
                    <a:pt x="144" y="221"/>
                  </a:lnTo>
                  <a:lnTo>
                    <a:pt x="134" y="214"/>
                  </a:lnTo>
                  <a:lnTo>
                    <a:pt x="127" y="208"/>
                  </a:lnTo>
                  <a:lnTo>
                    <a:pt x="119" y="204"/>
                  </a:lnTo>
                  <a:lnTo>
                    <a:pt x="116" y="201"/>
                  </a:lnTo>
                  <a:lnTo>
                    <a:pt x="108" y="214"/>
                  </a:lnTo>
                  <a:lnTo>
                    <a:pt x="99" y="226"/>
                  </a:lnTo>
                  <a:lnTo>
                    <a:pt x="92" y="239"/>
                  </a:lnTo>
                  <a:lnTo>
                    <a:pt x="86" y="250"/>
                  </a:lnTo>
                  <a:lnTo>
                    <a:pt x="79" y="262"/>
                  </a:lnTo>
                  <a:lnTo>
                    <a:pt x="72" y="273"/>
                  </a:lnTo>
                  <a:lnTo>
                    <a:pt x="63" y="285"/>
                  </a:lnTo>
                  <a:lnTo>
                    <a:pt x="52" y="296"/>
                  </a:lnTo>
                  <a:lnTo>
                    <a:pt x="49" y="295"/>
                  </a:lnTo>
                  <a:lnTo>
                    <a:pt x="43" y="287"/>
                  </a:lnTo>
                  <a:lnTo>
                    <a:pt x="34" y="277"/>
                  </a:lnTo>
                  <a:lnTo>
                    <a:pt x="26" y="267"/>
                  </a:lnTo>
                  <a:lnTo>
                    <a:pt x="17" y="256"/>
                  </a:lnTo>
                  <a:lnTo>
                    <a:pt x="8" y="246"/>
                  </a:lnTo>
                  <a:lnTo>
                    <a:pt x="3" y="237"/>
                  </a:lnTo>
                  <a:lnTo>
                    <a:pt x="0" y="234"/>
                  </a:lnTo>
                  <a:lnTo>
                    <a:pt x="0" y="241"/>
                  </a:lnTo>
                  <a:lnTo>
                    <a:pt x="3" y="254"/>
                  </a:lnTo>
                  <a:lnTo>
                    <a:pt x="7" y="270"/>
                  </a:lnTo>
                  <a:lnTo>
                    <a:pt x="11" y="287"/>
                  </a:lnTo>
                  <a:lnTo>
                    <a:pt x="19" y="305"/>
                  </a:lnTo>
                  <a:lnTo>
                    <a:pt x="26" y="319"/>
                  </a:lnTo>
                  <a:lnTo>
                    <a:pt x="34" y="329"/>
                  </a:lnTo>
                  <a:lnTo>
                    <a:pt x="44" y="335"/>
                  </a:lnTo>
                  <a:lnTo>
                    <a:pt x="59" y="328"/>
                  </a:lnTo>
                  <a:lnTo>
                    <a:pt x="70" y="318"/>
                  </a:lnTo>
                  <a:lnTo>
                    <a:pt x="80" y="306"/>
                  </a:lnTo>
                  <a:lnTo>
                    <a:pt x="89" y="293"/>
                  </a:lnTo>
                  <a:lnTo>
                    <a:pt x="96" y="280"/>
                  </a:lnTo>
                  <a:lnTo>
                    <a:pt x="105" y="266"/>
                  </a:lnTo>
                  <a:lnTo>
                    <a:pt x="112" y="252"/>
                  </a:lnTo>
                  <a:lnTo>
                    <a:pt x="122" y="239"/>
                  </a:lnTo>
                  <a:lnTo>
                    <a:pt x="124" y="241"/>
                  </a:lnTo>
                  <a:lnTo>
                    <a:pt x="128" y="246"/>
                  </a:lnTo>
                  <a:lnTo>
                    <a:pt x="135" y="252"/>
                  </a:lnTo>
                  <a:lnTo>
                    <a:pt x="142" y="259"/>
                  </a:lnTo>
                  <a:lnTo>
                    <a:pt x="150" y="266"/>
                  </a:lnTo>
                  <a:lnTo>
                    <a:pt x="157" y="272"/>
                  </a:lnTo>
                  <a:lnTo>
                    <a:pt x="164" y="277"/>
                  </a:lnTo>
                  <a:lnTo>
                    <a:pt x="170" y="280"/>
                  </a:lnTo>
                  <a:lnTo>
                    <a:pt x="183" y="270"/>
                  </a:lnTo>
                  <a:lnTo>
                    <a:pt x="196" y="254"/>
                  </a:lnTo>
                  <a:lnTo>
                    <a:pt x="207" y="237"/>
                  </a:lnTo>
                  <a:lnTo>
                    <a:pt x="217" y="217"/>
                  </a:lnTo>
                  <a:lnTo>
                    <a:pt x="226" y="200"/>
                  </a:lnTo>
                  <a:lnTo>
                    <a:pt x="232" y="185"/>
                  </a:lnTo>
                  <a:lnTo>
                    <a:pt x="236" y="175"/>
                  </a:lnTo>
                  <a:lnTo>
                    <a:pt x="239" y="172"/>
                  </a:lnTo>
                  <a:lnTo>
                    <a:pt x="240" y="174"/>
                  </a:lnTo>
                  <a:lnTo>
                    <a:pt x="246" y="180"/>
                  </a:lnTo>
                  <a:lnTo>
                    <a:pt x="252" y="188"/>
                  </a:lnTo>
                  <a:lnTo>
                    <a:pt x="260" y="198"/>
                  </a:lnTo>
                  <a:lnTo>
                    <a:pt x="268" y="207"/>
                  </a:lnTo>
                  <a:lnTo>
                    <a:pt x="275" y="216"/>
                  </a:lnTo>
                  <a:lnTo>
                    <a:pt x="279" y="221"/>
                  </a:lnTo>
                  <a:lnTo>
                    <a:pt x="281" y="224"/>
                  </a:lnTo>
                  <a:lnTo>
                    <a:pt x="285" y="216"/>
                  </a:lnTo>
                  <a:lnTo>
                    <a:pt x="295" y="195"/>
                  </a:lnTo>
                  <a:lnTo>
                    <a:pt x="305" y="172"/>
                  </a:lnTo>
                  <a:lnTo>
                    <a:pt x="315" y="157"/>
                  </a:lnTo>
                  <a:lnTo>
                    <a:pt x="321" y="167"/>
                  </a:lnTo>
                  <a:lnTo>
                    <a:pt x="328" y="177"/>
                  </a:lnTo>
                  <a:lnTo>
                    <a:pt x="335" y="185"/>
                  </a:lnTo>
                  <a:lnTo>
                    <a:pt x="343" y="193"/>
                  </a:lnTo>
                  <a:lnTo>
                    <a:pt x="350" y="200"/>
                  </a:lnTo>
                  <a:lnTo>
                    <a:pt x="357" y="205"/>
                  </a:lnTo>
                  <a:lnTo>
                    <a:pt x="364" y="210"/>
                  </a:lnTo>
                  <a:lnTo>
                    <a:pt x="371" y="213"/>
                  </a:lnTo>
                  <a:lnTo>
                    <a:pt x="389" y="214"/>
                  </a:lnTo>
                  <a:lnTo>
                    <a:pt x="406" y="213"/>
                  </a:lnTo>
                  <a:lnTo>
                    <a:pt x="423" y="207"/>
                  </a:lnTo>
                  <a:lnTo>
                    <a:pt x="439" y="198"/>
                  </a:lnTo>
                  <a:lnTo>
                    <a:pt x="453" y="187"/>
                  </a:lnTo>
                  <a:lnTo>
                    <a:pt x="468" y="174"/>
                  </a:lnTo>
                  <a:lnTo>
                    <a:pt x="478" y="159"/>
                  </a:lnTo>
                  <a:lnTo>
                    <a:pt x="487" y="144"/>
                  </a:lnTo>
                  <a:lnTo>
                    <a:pt x="497" y="119"/>
                  </a:lnTo>
                  <a:lnTo>
                    <a:pt x="504" y="90"/>
                  </a:lnTo>
                  <a:lnTo>
                    <a:pt x="507" y="62"/>
                  </a:lnTo>
                  <a:lnTo>
                    <a:pt x="504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5" name="Freeform 10">
              <a:extLst>
                <a:ext uri="{FF2B5EF4-FFF2-40B4-BE49-F238E27FC236}">
                  <a16:creationId xmlns:a16="http://schemas.microsoft.com/office/drawing/2014/main" id="{1BDFB0E5-D390-DB49-9549-968ECB51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22"/>
              <a:ext cx="753" cy="646"/>
            </a:xfrm>
            <a:custGeom>
              <a:avLst/>
              <a:gdLst>
                <a:gd name="T0" fmla="*/ 76 w 753"/>
                <a:gd name="T1" fmla="*/ 645 h 646"/>
                <a:gd name="T2" fmla="*/ 76 w 753"/>
                <a:gd name="T3" fmla="*/ 338 h 646"/>
                <a:gd name="T4" fmla="*/ 138 w 753"/>
                <a:gd name="T5" fmla="*/ 309 h 646"/>
                <a:gd name="T6" fmla="*/ 186 w 753"/>
                <a:gd name="T7" fmla="*/ 325 h 646"/>
                <a:gd name="T8" fmla="*/ 226 w 753"/>
                <a:gd name="T9" fmla="*/ 341 h 646"/>
                <a:gd name="T10" fmla="*/ 290 w 753"/>
                <a:gd name="T11" fmla="*/ 274 h 646"/>
                <a:gd name="T12" fmla="*/ 321 w 753"/>
                <a:gd name="T13" fmla="*/ 251 h 646"/>
                <a:gd name="T14" fmla="*/ 349 w 753"/>
                <a:gd name="T15" fmla="*/ 282 h 646"/>
                <a:gd name="T16" fmla="*/ 385 w 753"/>
                <a:gd name="T17" fmla="*/ 276 h 646"/>
                <a:gd name="T18" fmla="*/ 444 w 753"/>
                <a:gd name="T19" fmla="*/ 222 h 646"/>
                <a:gd name="T20" fmla="*/ 465 w 753"/>
                <a:gd name="T21" fmla="*/ 219 h 646"/>
                <a:gd name="T22" fmla="*/ 510 w 753"/>
                <a:gd name="T23" fmla="*/ 259 h 646"/>
                <a:gd name="T24" fmla="*/ 549 w 753"/>
                <a:gd name="T25" fmla="*/ 256 h 646"/>
                <a:gd name="T26" fmla="*/ 614 w 753"/>
                <a:gd name="T27" fmla="*/ 215 h 646"/>
                <a:gd name="T28" fmla="*/ 634 w 753"/>
                <a:gd name="T29" fmla="*/ 217 h 646"/>
                <a:gd name="T30" fmla="*/ 671 w 753"/>
                <a:gd name="T31" fmla="*/ 265 h 646"/>
                <a:gd name="T32" fmla="*/ 706 w 753"/>
                <a:gd name="T33" fmla="*/ 263 h 646"/>
                <a:gd name="T34" fmla="*/ 746 w 753"/>
                <a:gd name="T35" fmla="*/ 222 h 646"/>
                <a:gd name="T36" fmla="*/ 734 w 753"/>
                <a:gd name="T37" fmla="*/ 216 h 646"/>
                <a:gd name="T38" fmla="*/ 700 w 753"/>
                <a:gd name="T39" fmla="*/ 230 h 646"/>
                <a:gd name="T40" fmla="*/ 675 w 753"/>
                <a:gd name="T41" fmla="*/ 223 h 646"/>
                <a:gd name="T42" fmla="*/ 645 w 753"/>
                <a:gd name="T43" fmla="*/ 184 h 646"/>
                <a:gd name="T44" fmla="*/ 507 w 753"/>
                <a:gd name="T45" fmla="*/ 226 h 646"/>
                <a:gd name="T46" fmla="*/ 471 w 753"/>
                <a:gd name="T47" fmla="*/ 194 h 646"/>
                <a:gd name="T48" fmla="*/ 436 w 753"/>
                <a:gd name="T49" fmla="*/ 183 h 646"/>
                <a:gd name="T50" fmla="*/ 370 w 753"/>
                <a:gd name="T51" fmla="*/ 235 h 646"/>
                <a:gd name="T52" fmla="*/ 346 w 753"/>
                <a:gd name="T53" fmla="*/ 252 h 646"/>
                <a:gd name="T54" fmla="*/ 317 w 753"/>
                <a:gd name="T55" fmla="*/ 219 h 646"/>
                <a:gd name="T56" fmla="*/ 291 w 753"/>
                <a:gd name="T57" fmla="*/ 212 h 646"/>
                <a:gd name="T58" fmla="*/ 225 w 753"/>
                <a:gd name="T59" fmla="*/ 276 h 646"/>
                <a:gd name="T60" fmla="*/ 189 w 753"/>
                <a:gd name="T61" fmla="*/ 298 h 646"/>
                <a:gd name="T62" fmla="*/ 144 w 753"/>
                <a:gd name="T63" fmla="*/ 272 h 646"/>
                <a:gd name="T64" fmla="*/ 81 w 753"/>
                <a:gd name="T65" fmla="*/ 297 h 646"/>
                <a:gd name="T66" fmla="*/ 48 w 753"/>
                <a:gd name="T67" fmla="*/ 304 h 646"/>
                <a:gd name="T68" fmla="*/ 75 w 753"/>
                <a:gd name="T69" fmla="*/ 278 h 646"/>
                <a:gd name="T70" fmla="*/ 99 w 753"/>
                <a:gd name="T71" fmla="*/ 246 h 646"/>
                <a:gd name="T72" fmla="*/ 68 w 753"/>
                <a:gd name="T73" fmla="*/ 217 h 646"/>
                <a:gd name="T74" fmla="*/ 107 w 753"/>
                <a:gd name="T75" fmla="*/ 130 h 646"/>
                <a:gd name="T76" fmla="*/ 74 w 753"/>
                <a:gd name="T77" fmla="*/ 87 h 646"/>
                <a:gd name="T78" fmla="*/ 101 w 753"/>
                <a:gd name="T79" fmla="*/ 69 h 646"/>
                <a:gd name="T80" fmla="*/ 128 w 753"/>
                <a:gd name="T81" fmla="*/ 52 h 646"/>
                <a:gd name="T82" fmla="*/ 182 w 753"/>
                <a:gd name="T83" fmla="*/ 243 h 646"/>
                <a:gd name="T84" fmla="*/ 128 w 753"/>
                <a:gd name="T85" fmla="*/ 18 h 646"/>
                <a:gd name="T86" fmla="*/ 65 w 753"/>
                <a:gd name="T87" fmla="*/ 53 h 646"/>
                <a:gd name="T88" fmla="*/ 56 w 753"/>
                <a:gd name="T89" fmla="*/ 92 h 646"/>
                <a:gd name="T90" fmla="*/ 62 w 753"/>
                <a:gd name="T91" fmla="*/ 134 h 646"/>
                <a:gd name="T92" fmla="*/ 25 w 753"/>
                <a:gd name="T93" fmla="*/ 169 h 646"/>
                <a:gd name="T94" fmla="*/ 16 w 753"/>
                <a:gd name="T95" fmla="*/ 199 h 646"/>
                <a:gd name="T96" fmla="*/ 49 w 753"/>
                <a:gd name="T97" fmla="*/ 235 h 646"/>
                <a:gd name="T98" fmla="*/ 43 w 753"/>
                <a:gd name="T99" fmla="*/ 263 h 646"/>
                <a:gd name="T100" fmla="*/ 7 w 753"/>
                <a:gd name="T101" fmla="*/ 297 h 6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53" h="646">
                  <a:moveTo>
                    <a:pt x="50" y="630"/>
                  </a:moveTo>
                  <a:lnTo>
                    <a:pt x="58" y="642"/>
                  </a:lnTo>
                  <a:lnTo>
                    <a:pt x="68" y="646"/>
                  </a:lnTo>
                  <a:lnTo>
                    <a:pt x="76" y="645"/>
                  </a:lnTo>
                  <a:lnTo>
                    <a:pt x="81" y="633"/>
                  </a:lnTo>
                  <a:lnTo>
                    <a:pt x="36" y="347"/>
                  </a:lnTo>
                  <a:lnTo>
                    <a:pt x="58" y="343"/>
                  </a:lnTo>
                  <a:lnTo>
                    <a:pt x="76" y="338"/>
                  </a:lnTo>
                  <a:lnTo>
                    <a:pt x="94" y="331"/>
                  </a:lnTo>
                  <a:lnTo>
                    <a:pt x="110" y="324"/>
                  </a:lnTo>
                  <a:lnTo>
                    <a:pt x="124" y="317"/>
                  </a:lnTo>
                  <a:lnTo>
                    <a:pt x="138" y="309"/>
                  </a:lnTo>
                  <a:lnTo>
                    <a:pt x="153" y="302"/>
                  </a:lnTo>
                  <a:lnTo>
                    <a:pt x="169" y="295"/>
                  </a:lnTo>
                  <a:lnTo>
                    <a:pt x="174" y="305"/>
                  </a:lnTo>
                  <a:lnTo>
                    <a:pt x="186" y="325"/>
                  </a:lnTo>
                  <a:lnTo>
                    <a:pt x="199" y="345"/>
                  </a:lnTo>
                  <a:lnTo>
                    <a:pt x="209" y="354"/>
                  </a:lnTo>
                  <a:lnTo>
                    <a:pt x="216" y="351"/>
                  </a:lnTo>
                  <a:lnTo>
                    <a:pt x="226" y="341"/>
                  </a:lnTo>
                  <a:lnTo>
                    <a:pt x="241" y="327"/>
                  </a:lnTo>
                  <a:lnTo>
                    <a:pt x="256" y="309"/>
                  </a:lnTo>
                  <a:lnTo>
                    <a:pt x="272" y="292"/>
                  </a:lnTo>
                  <a:lnTo>
                    <a:pt x="290" y="274"/>
                  </a:lnTo>
                  <a:lnTo>
                    <a:pt x="304" y="256"/>
                  </a:lnTo>
                  <a:lnTo>
                    <a:pt x="317" y="243"/>
                  </a:lnTo>
                  <a:lnTo>
                    <a:pt x="318" y="245"/>
                  </a:lnTo>
                  <a:lnTo>
                    <a:pt x="321" y="251"/>
                  </a:lnTo>
                  <a:lnTo>
                    <a:pt x="327" y="258"/>
                  </a:lnTo>
                  <a:lnTo>
                    <a:pt x="334" y="266"/>
                  </a:lnTo>
                  <a:lnTo>
                    <a:pt x="341" y="275"/>
                  </a:lnTo>
                  <a:lnTo>
                    <a:pt x="349" y="282"/>
                  </a:lnTo>
                  <a:lnTo>
                    <a:pt x="356" y="288"/>
                  </a:lnTo>
                  <a:lnTo>
                    <a:pt x="363" y="289"/>
                  </a:lnTo>
                  <a:lnTo>
                    <a:pt x="372" y="285"/>
                  </a:lnTo>
                  <a:lnTo>
                    <a:pt x="385" y="276"/>
                  </a:lnTo>
                  <a:lnTo>
                    <a:pt x="399" y="263"/>
                  </a:lnTo>
                  <a:lnTo>
                    <a:pt x="416" y="249"/>
                  </a:lnTo>
                  <a:lnTo>
                    <a:pt x="431" y="235"/>
                  </a:lnTo>
                  <a:lnTo>
                    <a:pt x="444" y="222"/>
                  </a:lnTo>
                  <a:lnTo>
                    <a:pt x="454" y="213"/>
                  </a:lnTo>
                  <a:lnTo>
                    <a:pt x="457" y="210"/>
                  </a:lnTo>
                  <a:lnTo>
                    <a:pt x="459" y="213"/>
                  </a:lnTo>
                  <a:lnTo>
                    <a:pt x="465" y="219"/>
                  </a:lnTo>
                  <a:lnTo>
                    <a:pt x="475" y="229"/>
                  </a:lnTo>
                  <a:lnTo>
                    <a:pt x="487" y="239"/>
                  </a:lnTo>
                  <a:lnTo>
                    <a:pt x="498" y="251"/>
                  </a:lnTo>
                  <a:lnTo>
                    <a:pt x="510" y="259"/>
                  </a:lnTo>
                  <a:lnTo>
                    <a:pt x="520" y="266"/>
                  </a:lnTo>
                  <a:lnTo>
                    <a:pt x="527" y="268"/>
                  </a:lnTo>
                  <a:lnTo>
                    <a:pt x="536" y="265"/>
                  </a:lnTo>
                  <a:lnTo>
                    <a:pt x="549" y="256"/>
                  </a:lnTo>
                  <a:lnTo>
                    <a:pt x="566" y="248"/>
                  </a:lnTo>
                  <a:lnTo>
                    <a:pt x="583" y="236"/>
                  </a:lnTo>
                  <a:lnTo>
                    <a:pt x="599" y="225"/>
                  </a:lnTo>
                  <a:lnTo>
                    <a:pt x="614" y="215"/>
                  </a:lnTo>
                  <a:lnTo>
                    <a:pt x="622" y="209"/>
                  </a:lnTo>
                  <a:lnTo>
                    <a:pt x="626" y="206"/>
                  </a:lnTo>
                  <a:lnTo>
                    <a:pt x="628" y="209"/>
                  </a:lnTo>
                  <a:lnTo>
                    <a:pt x="634" y="217"/>
                  </a:lnTo>
                  <a:lnTo>
                    <a:pt x="641" y="227"/>
                  </a:lnTo>
                  <a:lnTo>
                    <a:pt x="651" y="240"/>
                  </a:lnTo>
                  <a:lnTo>
                    <a:pt x="661" y="253"/>
                  </a:lnTo>
                  <a:lnTo>
                    <a:pt x="671" y="265"/>
                  </a:lnTo>
                  <a:lnTo>
                    <a:pt x="681" y="272"/>
                  </a:lnTo>
                  <a:lnTo>
                    <a:pt x="688" y="275"/>
                  </a:lnTo>
                  <a:lnTo>
                    <a:pt x="696" y="272"/>
                  </a:lnTo>
                  <a:lnTo>
                    <a:pt x="706" y="263"/>
                  </a:lnTo>
                  <a:lnTo>
                    <a:pt x="716" y="255"/>
                  </a:lnTo>
                  <a:lnTo>
                    <a:pt x="727" y="243"/>
                  </a:lnTo>
                  <a:lnTo>
                    <a:pt x="737" y="232"/>
                  </a:lnTo>
                  <a:lnTo>
                    <a:pt x="746" y="222"/>
                  </a:lnTo>
                  <a:lnTo>
                    <a:pt x="752" y="216"/>
                  </a:lnTo>
                  <a:lnTo>
                    <a:pt x="753" y="213"/>
                  </a:lnTo>
                  <a:lnTo>
                    <a:pt x="743" y="215"/>
                  </a:lnTo>
                  <a:lnTo>
                    <a:pt x="734" y="216"/>
                  </a:lnTo>
                  <a:lnTo>
                    <a:pt x="724" y="219"/>
                  </a:lnTo>
                  <a:lnTo>
                    <a:pt x="716" y="222"/>
                  </a:lnTo>
                  <a:lnTo>
                    <a:pt x="709" y="226"/>
                  </a:lnTo>
                  <a:lnTo>
                    <a:pt x="700" y="230"/>
                  </a:lnTo>
                  <a:lnTo>
                    <a:pt x="693" y="235"/>
                  </a:lnTo>
                  <a:lnTo>
                    <a:pt x="687" y="239"/>
                  </a:lnTo>
                  <a:lnTo>
                    <a:pt x="683" y="232"/>
                  </a:lnTo>
                  <a:lnTo>
                    <a:pt x="675" y="223"/>
                  </a:lnTo>
                  <a:lnTo>
                    <a:pt x="668" y="215"/>
                  </a:lnTo>
                  <a:lnTo>
                    <a:pt x="661" y="204"/>
                  </a:lnTo>
                  <a:lnTo>
                    <a:pt x="652" y="194"/>
                  </a:lnTo>
                  <a:lnTo>
                    <a:pt x="645" y="184"/>
                  </a:lnTo>
                  <a:lnTo>
                    <a:pt x="638" y="174"/>
                  </a:lnTo>
                  <a:lnTo>
                    <a:pt x="634" y="164"/>
                  </a:lnTo>
                  <a:lnTo>
                    <a:pt x="514" y="232"/>
                  </a:lnTo>
                  <a:lnTo>
                    <a:pt x="507" y="226"/>
                  </a:lnTo>
                  <a:lnTo>
                    <a:pt x="498" y="220"/>
                  </a:lnTo>
                  <a:lnTo>
                    <a:pt x="490" y="212"/>
                  </a:lnTo>
                  <a:lnTo>
                    <a:pt x="480" y="203"/>
                  </a:lnTo>
                  <a:lnTo>
                    <a:pt x="471" y="194"/>
                  </a:lnTo>
                  <a:lnTo>
                    <a:pt x="462" y="186"/>
                  </a:lnTo>
                  <a:lnTo>
                    <a:pt x="457" y="179"/>
                  </a:lnTo>
                  <a:lnTo>
                    <a:pt x="452" y="173"/>
                  </a:lnTo>
                  <a:lnTo>
                    <a:pt x="436" y="183"/>
                  </a:lnTo>
                  <a:lnTo>
                    <a:pt x="421" y="196"/>
                  </a:lnTo>
                  <a:lnTo>
                    <a:pt x="402" y="210"/>
                  </a:lnTo>
                  <a:lnTo>
                    <a:pt x="386" y="223"/>
                  </a:lnTo>
                  <a:lnTo>
                    <a:pt x="370" y="235"/>
                  </a:lnTo>
                  <a:lnTo>
                    <a:pt x="359" y="245"/>
                  </a:lnTo>
                  <a:lnTo>
                    <a:pt x="350" y="252"/>
                  </a:lnTo>
                  <a:lnTo>
                    <a:pt x="347" y="255"/>
                  </a:lnTo>
                  <a:lnTo>
                    <a:pt x="346" y="252"/>
                  </a:lnTo>
                  <a:lnTo>
                    <a:pt x="340" y="246"/>
                  </a:lnTo>
                  <a:lnTo>
                    <a:pt x="333" y="239"/>
                  </a:lnTo>
                  <a:lnTo>
                    <a:pt x="326" y="229"/>
                  </a:lnTo>
                  <a:lnTo>
                    <a:pt x="317" y="219"/>
                  </a:lnTo>
                  <a:lnTo>
                    <a:pt x="310" y="210"/>
                  </a:lnTo>
                  <a:lnTo>
                    <a:pt x="305" y="203"/>
                  </a:lnTo>
                  <a:lnTo>
                    <a:pt x="302" y="200"/>
                  </a:lnTo>
                  <a:lnTo>
                    <a:pt x="291" y="212"/>
                  </a:lnTo>
                  <a:lnTo>
                    <a:pt x="275" y="226"/>
                  </a:lnTo>
                  <a:lnTo>
                    <a:pt x="259" y="243"/>
                  </a:lnTo>
                  <a:lnTo>
                    <a:pt x="242" y="259"/>
                  </a:lnTo>
                  <a:lnTo>
                    <a:pt x="225" y="276"/>
                  </a:lnTo>
                  <a:lnTo>
                    <a:pt x="212" y="291"/>
                  </a:lnTo>
                  <a:lnTo>
                    <a:pt x="202" y="302"/>
                  </a:lnTo>
                  <a:lnTo>
                    <a:pt x="197" y="309"/>
                  </a:lnTo>
                  <a:lnTo>
                    <a:pt x="189" y="298"/>
                  </a:lnTo>
                  <a:lnTo>
                    <a:pt x="179" y="284"/>
                  </a:lnTo>
                  <a:lnTo>
                    <a:pt x="169" y="271"/>
                  </a:lnTo>
                  <a:lnTo>
                    <a:pt x="163" y="265"/>
                  </a:lnTo>
                  <a:lnTo>
                    <a:pt x="144" y="272"/>
                  </a:lnTo>
                  <a:lnTo>
                    <a:pt x="127" y="279"/>
                  </a:lnTo>
                  <a:lnTo>
                    <a:pt x="111" y="285"/>
                  </a:lnTo>
                  <a:lnTo>
                    <a:pt x="95" y="291"/>
                  </a:lnTo>
                  <a:lnTo>
                    <a:pt x="81" y="297"/>
                  </a:lnTo>
                  <a:lnTo>
                    <a:pt x="66" y="302"/>
                  </a:lnTo>
                  <a:lnTo>
                    <a:pt x="53" y="307"/>
                  </a:lnTo>
                  <a:lnTo>
                    <a:pt x="42" y="309"/>
                  </a:lnTo>
                  <a:lnTo>
                    <a:pt x="48" y="304"/>
                  </a:lnTo>
                  <a:lnTo>
                    <a:pt x="55" y="298"/>
                  </a:lnTo>
                  <a:lnTo>
                    <a:pt x="61" y="292"/>
                  </a:lnTo>
                  <a:lnTo>
                    <a:pt x="68" y="285"/>
                  </a:lnTo>
                  <a:lnTo>
                    <a:pt x="75" y="278"/>
                  </a:lnTo>
                  <a:lnTo>
                    <a:pt x="84" y="271"/>
                  </a:lnTo>
                  <a:lnTo>
                    <a:pt x="92" y="262"/>
                  </a:lnTo>
                  <a:lnTo>
                    <a:pt x="101" y="253"/>
                  </a:lnTo>
                  <a:lnTo>
                    <a:pt x="99" y="246"/>
                  </a:lnTo>
                  <a:lnTo>
                    <a:pt x="95" y="239"/>
                  </a:lnTo>
                  <a:lnTo>
                    <a:pt x="88" y="232"/>
                  </a:lnTo>
                  <a:lnTo>
                    <a:pt x="78" y="225"/>
                  </a:lnTo>
                  <a:lnTo>
                    <a:pt x="68" y="217"/>
                  </a:lnTo>
                  <a:lnTo>
                    <a:pt x="58" y="209"/>
                  </a:lnTo>
                  <a:lnTo>
                    <a:pt x="49" y="202"/>
                  </a:lnTo>
                  <a:lnTo>
                    <a:pt x="42" y="193"/>
                  </a:lnTo>
                  <a:lnTo>
                    <a:pt x="107" y="130"/>
                  </a:lnTo>
                  <a:lnTo>
                    <a:pt x="102" y="112"/>
                  </a:lnTo>
                  <a:lnTo>
                    <a:pt x="92" y="99"/>
                  </a:lnTo>
                  <a:lnTo>
                    <a:pt x="79" y="91"/>
                  </a:lnTo>
                  <a:lnTo>
                    <a:pt x="74" y="87"/>
                  </a:lnTo>
                  <a:lnTo>
                    <a:pt x="81" y="82"/>
                  </a:lnTo>
                  <a:lnTo>
                    <a:pt x="88" y="78"/>
                  </a:lnTo>
                  <a:lnTo>
                    <a:pt x="95" y="74"/>
                  </a:lnTo>
                  <a:lnTo>
                    <a:pt x="101" y="69"/>
                  </a:lnTo>
                  <a:lnTo>
                    <a:pt x="108" y="65"/>
                  </a:lnTo>
                  <a:lnTo>
                    <a:pt x="115" y="61"/>
                  </a:lnTo>
                  <a:lnTo>
                    <a:pt x="121" y="56"/>
                  </a:lnTo>
                  <a:lnTo>
                    <a:pt x="128" y="52"/>
                  </a:lnTo>
                  <a:lnTo>
                    <a:pt x="157" y="243"/>
                  </a:lnTo>
                  <a:lnTo>
                    <a:pt x="161" y="246"/>
                  </a:lnTo>
                  <a:lnTo>
                    <a:pt x="171" y="246"/>
                  </a:lnTo>
                  <a:lnTo>
                    <a:pt x="182" y="243"/>
                  </a:lnTo>
                  <a:lnTo>
                    <a:pt x="189" y="238"/>
                  </a:lnTo>
                  <a:lnTo>
                    <a:pt x="151" y="0"/>
                  </a:lnTo>
                  <a:lnTo>
                    <a:pt x="141" y="9"/>
                  </a:lnTo>
                  <a:lnTo>
                    <a:pt x="128" y="18"/>
                  </a:lnTo>
                  <a:lnTo>
                    <a:pt x="114" y="26"/>
                  </a:lnTo>
                  <a:lnTo>
                    <a:pt x="98" y="36"/>
                  </a:lnTo>
                  <a:lnTo>
                    <a:pt x="81" y="45"/>
                  </a:lnTo>
                  <a:lnTo>
                    <a:pt x="65" y="53"/>
                  </a:lnTo>
                  <a:lnTo>
                    <a:pt x="50" y="62"/>
                  </a:lnTo>
                  <a:lnTo>
                    <a:pt x="37" y="68"/>
                  </a:lnTo>
                  <a:lnTo>
                    <a:pt x="43" y="76"/>
                  </a:lnTo>
                  <a:lnTo>
                    <a:pt x="56" y="92"/>
                  </a:lnTo>
                  <a:lnTo>
                    <a:pt x="69" y="108"/>
                  </a:lnTo>
                  <a:lnTo>
                    <a:pt x="76" y="115"/>
                  </a:lnTo>
                  <a:lnTo>
                    <a:pt x="69" y="125"/>
                  </a:lnTo>
                  <a:lnTo>
                    <a:pt x="62" y="134"/>
                  </a:lnTo>
                  <a:lnTo>
                    <a:pt x="53" y="143"/>
                  </a:lnTo>
                  <a:lnTo>
                    <a:pt x="43" y="151"/>
                  </a:lnTo>
                  <a:lnTo>
                    <a:pt x="33" y="160"/>
                  </a:lnTo>
                  <a:lnTo>
                    <a:pt x="25" y="169"/>
                  </a:lnTo>
                  <a:lnTo>
                    <a:pt x="16" y="177"/>
                  </a:lnTo>
                  <a:lnTo>
                    <a:pt x="7" y="184"/>
                  </a:lnTo>
                  <a:lnTo>
                    <a:pt x="10" y="190"/>
                  </a:lnTo>
                  <a:lnTo>
                    <a:pt x="16" y="199"/>
                  </a:lnTo>
                  <a:lnTo>
                    <a:pt x="25" y="207"/>
                  </a:lnTo>
                  <a:lnTo>
                    <a:pt x="32" y="217"/>
                  </a:lnTo>
                  <a:lnTo>
                    <a:pt x="40" y="227"/>
                  </a:lnTo>
                  <a:lnTo>
                    <a:pt x="49" y="235"/>
                  </a:lnTo>
                  <a:lnTo>
                    <a:pt x="56" y="242"/>
                  </a:lnTo>
                  <a:lnTo>
                    <a:pt x="61" y="245"/>
                  </a:lnTo>
                  <a:lnTo>
                    <a:pt x="53" y="255"/>
                  </a:lnTo>
                  <a:lnTo>
                    <a:pt x="43" y="263"/>
                  </a:lnTo>
                  <a:lnTo>
                    <a:pt x="33" y="274"/>
                  </a:lnTo>
                  <a:lnTo>
                    <a:pt x="25" y="282"/>
                  </a:lnTo>
                  <a:lnTo>
                    <a:pt x="14" y="291"/>
                  </a:lnTo>
                  <a:lnTo>
                    <a:pt x="7" y="297"/>
                  </a:lnTo>
                  <a:lnTo>
                    <a:pt x="1" y="301"/>
                  </a:lnTo>
                  <a:lnTo>
                    <a:pt x="0" y="302"/>
                  </a:lnTo>
                  <a:lnTo>
                    <a:pt x="50" y="6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6" name="Freeform 11">
              <a:extLst>
                <a:ext uri="{FF2B5EF4-FFF2-40B4-BE49-F238E27FC236}">
                  <a16:creationId xmlns:a16="http://schemas.microsoft.com/office/drawing/2014/main" id="{E7D612CC-2DC1-4F47-9D90-9BB07850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" y="201"/>
              <a:ext cx="2131" cy="2654"/>
            </a:xfrm>
            <a:custGeom>
              <a:avLst/>
              <a:gdLst>
                <a:gd name="T0" fmla="*/ 1723 w 2131"/>
                <a:gd name="T1" fmla="*/ 200 h 2654"/>
                <a:gd name="T2" fmla="*/ 1646 w 2131"/>
                <a:gd name="T3" fmla="*/ 219 h 2654"/>
                <a:gd name="T4" fmla="*/ 1615 w 2131"/>
                <a:gd name="T5" fmla="*/ 272 h 2654"/>
                <a:gd name="T6" fmla="*/ 1572 w 2131"/>
                <a:gd name="T7" fmla="*/ 259 h 2654"/>
                <a:gd name="T8" fmla="*/ 1551 w 2131"/>
                <a:gd name="T9" fmla="*/ 370 h 2654"/>
                <a:gd name="T10" fmla="*/ 1507 w 2131"/>
                <a:gd name="T11" fmla="*/ 347 h 2654"/>
                <a:gd name="T12" fmla="*/ 1532 w 2131"/>
                <a:gd name="T13" fmla="*/ 386 h 2654"/>
                <a:gd name="T14" fmla="*/ 1575 w 2131"/>
                <a:gd name="T15" fmla="*/ 381 h 2654"/>
                <a:gd name="T16" fmla="*/ 1617 w 2131"/>
                <a:gd name="T17" fmla="*/ 304 h 2654"/>
                <a:gd name="T18" fmla="*/ 1654 w 2131"/>
                <a:gd name="T19" fmla="*/ 255 h 2654"/>
                <a:gd name="T20" fmla="*/ 1693 w 2131"/>
                <a:gd name="T21" fmla="*/ 228 h 2654"/>
                <a:gd name="T22" fmla="*/ 1772 w 2131"/>
                <a:gd name="T23" fmla="*/ 1236 h 2654"/>
                <a:gd name="T24" fmla="*/ 1865 w 2131"/>
                <a:gd name="T25" fmla="*/ 1388 h 2654"/>
                <a:gd name="T26" fmla="*/ 2020 w 2131"/>
                <a:gd name="T27" fmla="*/ 1641 h 2654"/>
                <a:gd name="T28" fmla="*/ 1266 w 2131"/>
                <a:gd name="T29" fmla="*/ 2585 h 2654"/>
                <a:gd name="T30" fmla="*/ 181 w 2131"/>
                <a:gd name="T31" fmla="*/ 1164 h 2654"/>
                <a:gd name="T32" fmla="*/ 72 w 2131"/>
                <a:gd name="T33" fmla="*/ 499 h 2654"/>
                <a:gd name="T34" fmla="*/ 138 w 2131"/>
                <a:gd name="T35" fmla="*/ 406 h 2654"/>
                <a:gd name="T36" fmla="*/ 187 w 2131"/>
                <a:gd name="T37" fmla="*/ 417 h 2654"/>
                <a:gd name="T38" fmla="*/ 246 w 2131"/>
                <a:gd name="T39" fmla="*/ 383 h 2654"/>
                <a:gd name="T40" fmla="*/ 308 w 2131"/>
                <a:gd name="T41" fmla="*/ 312 h 2654"/>
                <a:gd name="T42" fmla="*/ 345 w 2131"/>
                <a:gd name="T43" fmla="*/ 346 h 2654"/>
                <a:gd name="T44" fmla="*/ 412 w 2131"/>
                <a:gd name="T45" fmla="*/ 287 h 2654"/>
                <a:gd name="T46" fmla="*/ 466 w 2131"/>
                <a:gd name="T47" fmla="*/ 269 h 2654"/>
                <a:gd name="T48" fmla="*/ 525 w 2131"/>
                <a:gd name="T49" fmla="*/ 278 h 2654"/>
                <a:gd name="T50" fmla="*/ 610 w 2131"/>
                <a:gd name="T51" fmla="*/ 177 h 2654"/>
                <a:gd name="T52" fmla="*/ 662 w 2131"/>
                <a:gd name="T53" fmla="*/ 184 h 2654"/>
                <a:gd name="T54" fmla="*/ 720 w 2131"/>
                <a:gd name="T55" fmla="*/ 156 h 2654"/>
                <a:gd name="T56" fmla="*/ 786 w 2131"/>
                <a:gd name="T57" fmla="*/ 91 h 2654"/>
                <a:gd name="T58" fmla="*/ 859 w 2131"/>
                <a:gd name="T59" fmla="*/ 71 h 2654"/>
                <a:gd name="T60" fmla="*/ 900 w 2131"/>
                <a:gd name="T61" fmla="*/ 0 h 2654"/>
                <a:gd name="T62" fmla="*/ 822 w 2131"/>
                <a:gd name="T63" fmla="*/ 61 h 2654"/>
                <a:gd name="T64" fmla="*/ 783 w 2131"/>
                <a:gd name="T65" fmla="*/ 62 h 2654"/>
                <a:gd name="T66" fmla="*/ 737 w 2131"/>
                <a:gd name="T67" fmla="*/ 75 h 2654"/>
                <a:gd name="T68" fmla="*/ 659 w 2131"/>
                <a:gd name="T69" fmla="*/ 154 h 2654"/>
                <a:gd name="T70" fmla="*/ 626 w 2131"/>
                <a:gd name="T71" fmla="*/ 138 h 2654"/>
                <a:gd name="T72" fmla="*/ 554 w 2131"/>
                <a:gd name="T73" fmla="*/ 195 h 2654"/>
                <a:gd name="T74" fmla="*/ 494 w 2131"/>
                <a:gd name="T75" fmla="*/ 255 h 2654"/>
                <a:gd name="T76" fmla="*/ 453 w 2131"/>
                <a:gd name="T77" fmla="*/ 212 h 2654"/>
                <a:gd name="T78" fmla="*/ 377 w 2131"/>
                <a:gd name="T79" fmla="*/ 289 h 2654"/>
                <a:gd name="T80" fmla="*/ 325 w 2131"/>
                <a:gd name="T81" fmla="*/ 298 h 2654"/>
                <a:gd name="T82" fmla="*/ 275 w 2131"/>
                <a:gd name="T83" fmla="*/ 305 h 2654"/>
                <a:gd name="T84" fmla="*/ 191 w 2131"/>
                <a:gd name="T85" fmla="*/ 387 h 2654"/>
                <a:gd name="T86" fmla="*/ 142 w 2131"/>
                <a:gd name="T87" fmla="*/ 371 h 2654"/>
                <a:gd name="T88" fmla="*/ 43 w 2131"/>
                <a:gd name="T89" fmla="*/ 445 h 2654"/>
                <a:gd name="T90" fmla="*/ 27 w 2131"/>
                <a:gd name="T91" fmla="*/ 656 h 2654"/>
                <a:gd name="T92" fmla="*/ 178 w 2131"/>
                <a:gd name="T93" fmla="*/ 1429 h 2654"/>
                <a:gd name="T94" fmla="*/ 1260 w 2131"/>
                <a:gd name="T95" fmla="*/ 2654 h 2654"/>
                <a:gd name="T96" fmla="*/ 1330 w 2131"/>
                <a:gd name="T97" fmla="*/ 2629 h 2654"/>
                <a:gd name="T98" fmla="*/ 1391 w 2131"/>
                <a:gd name="T99" fmla="*/ 2562 h 2654"/>
                <a:gd name="T100" fmla="*/ 1515 w 2131"/>
                <a:gd name="T101" fmla="*/ 2425 h 2654"/>
                <a:gd name="T102" fmla="*/ 1723 w 2131"/>
                <a:gd name="T103" fmla="*/ 2188 h 2654"/>
                <a:gd name="T104" fmla="*/ 1986 w 2131"/>
                <a:gd name="T105" fmla="*/ 1889 h 2654"/>
                <a:gd name="T106" fmla="*/ 2128 w 2131"/>
                <a:gd name="T107" fmla="*/ 1723 h 26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31" h="2654">
                  <a:moveTo>
                    <a:pt x="1814" y="1207"/>
                  </a:moveTo>
                  <a:lnTo>
                    <a:pt x="1778" y="213"/>
                  </a:lnTo>
                  <a:lnTo>
                    <a:pt x="1774" y="210"/>
                  </a:lnTo>
                  <a:lnTo>
                    <a:pt x="1761" y="206"/>
                  </a:lnTo>
                  <a:lnTo>
                    <a:pt x="1744" y="203"/>
                  </a:lnTo>
                  <a:lnTo>
                    <a:pt x="1723" y="200"/>
                  </a:lnTo>
                  <a:lnTo>
                    <a:pt x="1702" y="199"/>
                  </a:lnTo>
                  <a:lnTo>
                    <a:pt x="1683" y="199"/>
                  </a:lnTo>
                  <a:lnTo>
                    <a:pt x="1667" y="200"/>
                  </a:lnTo>
                  <a:lnTo>
                    <a:pt x="1659" y="203"/>
                  </a:lnTo>
                  <a:lnTo>
                    <a:pt x="1651" y="210"/>
                  </a:lnTo>
                  <a:lnTo>
                    <a:pt x="1646" y="219"/>
                  </a:lnTo>
                  <a:lnTo>
                    <a:pt x="1641" y="228"/>
                  </a:lnTo>
                  <a:lnTo>
                    <a:pt x="1637" y="238"/>
                  </a:lnTo>
                  <a:lnTo>
                    <a:pt x="1633" y="246"/>
                  </a:lnTo>
                  <a:lnTo>
                    <a:pt x="1628" y="256"/>
                  </a:lnTo>
                  <a:lnTo>
                    <a:pt x="1623" y="265"/>
                  </a:lnTo>
                  <a:lnTo>
                    <a:pt x="1615" y="272"/>
                  </a:lnTo>
                  <a:lnTo>
                    <a:pt x="1610" y="274"/>
                  </a:lnTo>
                  <a:lnTo>
                    <a:pt x="1604" y="274"/>
                  </a:lnTo>
                  <a:lnTo>
                    <a:pt x="1595" y="271"/>
                  </a:lnTo>
                  <a:lnTo>
                    <a:pt x="1588" y="266"/>
                  </a:lnTo>
                  <a:lnTo>
                    <a:pt x="1579" y="262"/>
                  </a:lnTo>
                  <a:lnTo>
                    <a:pt x="1572" y="259"/>
                  </a:lnTo>
                  <a:lnTo>
                    <a:pt x="1566" y="259"/>
                  </a:lnTo>
                  <a:lnTo>
                    <a:pt x="1562" y="261"/>
                  </a:lnTo>
                  <a:lnTo>
                    <a:pt x="1552" y="285"/>
                  </a:lnTo>
                  <a:lnTo>
                    <a:pt x="1549" y="320"/>
                  </a:lnTo>
                  <a:lnTo>
                    <a:pt x="1549" y="351"/>
                  </a:lnTo>
                  <a:lnTo>
                    <a:pt x="1551" y="370"/>
                  </a:lnTo>
                  <a:lnTo>
                    <a:pt x="1543" y="366"/>
                  </a:lnTo>
                  <a:lnTo>
                    <a:pt x="1536" y="360"/>
                  </a:lnTo>
                  <a:lnTo>
                    <a:pt x="1529" y="357"/>
                  </a:lnTo>
                  <a:lnTo>
                    <a:pt x="1522" y="353"/>
                  </a:lnTo>
                  <a:lnTo>
                    <a:pt x="1515" y="350"/>
                  </a:lnTo>
                  <a:lnTo>
                    <a:pt x="1507" y="347"/>
                  </a:lnTo>
                  <a:lnTo>
                    <a:pt x="1499" y="344"/>
                  </a:lnTo>
                  <a:lnTo>
                    <a:pt x="1490" y="341"/>
                  </a:lnTo>
                  <a:lnTo>
                    <a:pt x="1509" y="374"/>
                  </a:lnTo>
                  <a:lnTo>
                    <a:pt x="1518" y="377"/>
                  </a:lnTo>
                  <a:lnTo>
                    <a:pt x="1525" y="381"/>
                  </a:lnTo>
                  <a:lnTo>
                    <a:pt x="1532" y="386"/>
                  </a:lnTo>
                  <a:lnTo>
                    <a:pt x="1539" y="390"/>
                  </a:lnTo>
                  <a:lnTo>
                    <a:pt x="1546" y="394"/>
                  </a:lnTo>
                  <a:lnTo>
                    <a:pt x="1554" y="400"/>
                  </a:lnTo>
                  <a:lnTo>
                    <a:pt x="1561" y="406"/>
                  </a:lnTo>
                  <a:lnTo>
                    <a:pt x="1568" y="412"/>
                  </a:lnTo>
                  <a:lnTo>
                    <a:pt x="1575" y="381"/>
                  </a:lnTo>
                  <a:lnTo>
                    <a:pt x="1578" y="351"/>
                  </a:lnTo>
                  <a:lnTo>
                    <a:pt x="1579" y="321"/>
                  </a:lnTo>
                  <a:lnTo>
                    <a:pt x="1587" y="292"/>
                  </a:lnTo>
                  <a:lnTo>
                    <a:pt x="1598" y="294"/>
                  </a:lnTo>
                  <a:lnTo>
                    <a:pt x="1608" y="300"/>
                  </a:lnTo>
                  <a:lnTo>
                    <a:pt x="1617" y="304"/>
                  </a:lnTo>
                  <a:lnTo>
                    <a:pt x="1626" y="301"/>
                  </a:lnTo>
                  <a:lnTo>
                    <a:pt x="1633" y="294"/>
                  </a:lnTo>
                  <a:lnTo>
                    <a:pt x="1640" y="284"/>
                  </a:lnTo>
                  <a:lnTo>
                    <a:pt x="1644" y="275"/>
                  </a:lnTo>
                  <a:lnTo>
                    <a:pt x="1650" y="265"/>
                  </a:lnTo>
                  <a:lnTo>
                    <a:pt x="1654" y="255"/>
                  </a:lnTo>
                  <a:lnTo>
                    <a:pt x="1659" y="245"/>
                  </a:lnTo>
                  <a:lnTo>
                    <a:pt x="1666" y="236"/>
                  </a:lnTo>
                  <a:lnTo>
                    <a:pt x="1673" y="229"/>
                  </a:lnTo>
                  <a:lnTo>
                    <a:pt x="1679" y="226"/>
                  </a:lnTo>
                  <a:lnTo>
                    <a:pt x="1686" y="226"/>
                  </a:lnTo>
                  <a:lnTo>
                    <a:pt x="1693" y="228"/>
                  </a:lnTo>
                  <a:lnTo>
                    <a:pt x="1702" y="229"/>
                  </a:lnTo>
                  <a:lnTo>
                    <a:pt x="1710" y="230"/>
                  </a:lnTo>
                  <a:lnTo>
                    <a:pt x="1718" y="232"/>
                  </a:lnTo>
                  <a:lnTo>
                    <a:pt x="1723" y="233"/>
                  </a:lnTo>
                  <a:lnTo>
                    <a:pt x="1726" y="232"/>
                  </a:lnTo>
                  <a:lnTo>
                    <a:pt x="1772" y="1236"/>
                  </a:lnTo>
                  <a:lnTo>
                    <a:pt x="1775" y="1242"/>
                  </a:lnTo>
                  <a:lnTo>
                    <a:pt x="1785" y="1256"/>
                  </a:lnTo>
                  <a:lnTo>
                    <a:pt x="1800" y="1280"/>
                  </a:lnTo>
                  <a:lnTo>
                    <a:pt x="1818" y="1311"/>
                  </a:lnTo>
                  <a:lnTo>
                    <a:pt x="1840" y="1347"/>
                  </a:lnTo>
                  <a:lnTo>
                    <a:pt x="1865" y="1388"/>
                  </a:lnTo>
                  <a:lnTo>
                    <a:pt x="1892" y="1431"/>
                  </a:lnTo>
                  <a:lnTo>
                    <a:pt x="1919" y="1476"/>
                  </a:lnTo>
                  <a:lnTo>
                    <a:pt x="1947" y="1521"/>
                  </a:lnTo>
                  <a:lnTo>
                    <a:pt x="1973" y="1565"/>
                  </a:lnTo>
                  <a:lnTo>
                    <a:pt x="1997" y="1605"/>
                  </a:lnTo>
                  <a:lnTo>
                    <a:pt x="2020" y="1641"/>
                  </a:lnTo>
                  <a:lnTo>
                    <a:pt x="2039" y="1673"/>
                  </a:lnTo>
                  <a:lnTo>
                    <a:pt x="2053" y="1696"/>
                  </a:lnTo>
                  <a:lnTo>
                    <a:pt x="2062" y="1712"/>
                  </a:lnTo>
                  <a:lnTo>
                    <a:pt x="2065" y="1718"/>
                  </a:lnTo>
                  <a:lnTo>
                    <a:pt x="1493" y="2342"/>
                  </a:lnTo>
                  <a:lnTo>
                    <a:pt x="1266" y="2585"/>
                  </a:lnTo>
                  <a:lnTo>
                    <a:pt x="862" y="2414"/>
                  </a:lnTo>
                  <a:lnTo>
                    <a:pt x="247" y="2153"/>
                  </a:lnTo>
                  <a:lnTo>
                    <a:pt x="229" y="1424"/>
                  </a:lnTo>
                  <a:lnTo>
                    <a:pt x="223" y="1388"/>
                  </a:lnTo>
                  <a:lnTo>
                    <a:pt x="206" y="1296"/>
                  </a:lnTo>
                  <a:lnTo>
                    <a:pt x="181" y="1164"/>
                  </a:lnTo>
                  <a:lnTo>
                    <a:pt x="152" y="1009"/>
                  </a:lnTo>
                  <a:lnTo>
                    <a:pt x="122" y="849"/>
                  </a:lnTo>
                  <a:lnTo>
                    <a:pt x="95" y="702"/>
                  </a:lnTo>
                  <a:lnTo>
                    <a:pt x="73" y="586"/>
                  </a:lnTo>
                  <a:lnTo>
                    <a:pt x="60" y="517"/>
                  </a:lnTo>
                  <a:lnTo>
                    <a:pt x="72" y="499"/>
                  </a:lnTo>
                  <a:lnTo>
                    <a:pt x="80" y="482"/>
                  </a:lnTo>
                  <a:lnTo>
                    <a:pt x="90" y="463"/>
                  </a:lnTo>
                  <a:lnTo>
                    <a:pt x="101" y="445"/>
                  </a:lnTo>
                  <a:lnTo>
                    <a:pt x="111" y="429"/>
                  </a:lnTo>
                  <a:lnTo>
                    <a:pt x="124" y="416"/>
                  </a:lnTo>
                  <a:lnTo>
                    <a:pt x="138" y="406"/>
                  </a:lnTo>
                  <a:lnTo>
                    <a:pt x="157" y="400"/>
                  </a:lnTo>
                  <a:lnTo>
                    <a:pt x="161" y="402"/>
                  </a:lnTo>
                  <a:lnTo>
                    <a:pt x="167" y="405"/>
                  </a:lnTo>
                  <a:lnTo>
                    <a:pt x="174" y="409"/>
                  </a:lnTo>
                  <a:lnTo>
                    <a:pt x="180" y="413"/>
                  </a:lnTo>
                  <a:lnTo>
                    <a:pt x="187" y="417"/>
                  </a:lnTo>
                  <a:lnTo>
                    <a:pt x="194" y="422"/>
                  </a:lnTo>
                  <a:lnTo>
                    <a:pt x="201" y="422"/>
                  </a:lnTo>
                  <a:lnTo>
                    <a:pt x="207" y="420"/>
                  </a:lnTo>
                  <a:lnTo>
                    <a:pt x="220" y="410"/>
                  </a:lnTo>
                  <a:lnTo>
                    <a:pt x="233" y="397"/>
                  </a:lnTo>
                  <a:lnTo>
                    <a:pt x="246" y="383"/>
                  </a:lnTo>
                  <a:lnTo>
                    <a:pt x="259" y="367"/>
                  </a:lnTo>
                  <a:lnTo>
                    <a:pt x="270" y="351"/>
                  </a:lnTo>
                  <a:lnTo>
                    <a:pt x="282" y="337"/>
                  </a:lnTo>
                  <a:lnTo>
                    <a:pt x="295" y="323"/>
                  </a:lnTo>
                  <a:lnTo>
                    <a:pt x="306" y="311"/>
                  </a:lnTo>
                  <a:lnTo>
                    <a:pt x="308" y="312"/>
                  </a:lnTo>
                  <a:lnTo>
                    <a:pt x="312" y="315"/>
                  </a:lnTo>
                  <a:lnTo>
                    <a:pt x="318" y="323"/>
                  </a:lnTo>
                  <a:lnTo>
                    <a:pt x="324" y="328"/>
                  </a:lnTo>
                  <a:lnTo>
                    <a:pt x="331" y="335"/>
                  </a:lnTo>
                  <a:lnTo>
                    <a:pt x="338" y="343"/>
                  </a:lnTo>
                  <a:lnTo>
                    <a:pt x="345" y="346"/>
                  </a:lnTo>
                  <a:lnTo>
                    <a:pt x="351" y="347"/>
                  </a:lnTo>
                  <a:lnTo>
                    <a:pt x="365" y="334"/>
                  </a:lnTo>
                  <a:lnTo>
                    <a:pt x="377" y="321"/>
                  </a:lnTo>
                  <a:lnTo>
                    <a:pt x="389" y="310"/>
                  </a:lnTo>
                  <a:lnTo>
                    <a:pt x="400" y="297"/>
                  </a:lnTo>
                  <a:lnTo>
                    <a:pt x="412" y="287"/>
                  </a:lnTo>
                  <a:lnTo>
                    <a:pt x="425" y="275"/>
                  </a:lnTo>
                  <a:lnTo>
                    <a:pt x="439" y="265"/>
                  </a:lnTo>
                  <a:lnTo>
                    <a:pt x="455" y="255"/>
                  </a:lnTo>
                  <a:lnTo>
                    <a:pt x="456" y="256"/>
                  </a:lnTo>
                  <a:lnTo>
                    <a:pt x="461" y="262"/>
                  </a:lnTo>
                  <a:lnTo>
                    <a:pt x="466" y="269"/>
                  </a:lnTo>
                  <a:lnTo>
                    <a:pt x="473" y="277"/>
                  </a:lnTo>
                  <a:lnTo>
                    <a:pt x="482" y="285"/>
                  </a:lnTo>
                  <a:lnTo>
                    <a:pt x="492" y="291"/>
                  </a:lnTo>
                  <a:lnTo>
                    <a:pt x="502" y="295"/>
                  </a:lnTo>
                  <a:lnTo>
                    <a:pt x="514" y="295"/>
                  </a:lnTo>
                  <a:lnTo>
                    <a:pt x="525" y="278"/>
                  </a:lnTo>
                  <a:lnTo>
                    <a:pt x="538" y="259"/>
                  </a:lnTo>
                  <a:lnTo>
                    <a:pt x="551" y="242"/>
                  </a:lnTo>
                  <a:lnTo>
                    <a:pt x="566" y="225"/>
                  </a:lnTo>
                  <a:lnTo>
                    <a:pt x="580" y="209"/>
                  </a:lnTo>
                  <a:lnTo>
                    <a:pt x="594" y="193"/>
                  </a:lnTo>
                  <a:lnTo>
                    <a:pt x="610" y="177"/>
                  </a:lnTo>
                  <a:lnTo>
                    <a:pt x="626" y="163"/>
                  </a:lnTo>
                  <a:lnTo>
                    <a:pt x="633" y="166"/>
                  </a:lnTo>
                  <a:lnTo>
                    <a:pt x="641" y="169"/>
                  </a:lnTo>
                  <a:lnTo>
                    <a:pt x="648" y="174"/>
                  </a:lnTo>
                  <a:lnTo>
                    <a:pt x="655" y="179"/>
                  </a:lnTo>
                  <a:lnTo>
                    <a:pt x="662" y="184"/>
                  </a:lnTo>
                  <a:lnTo>
                    <a:pt x="671" y="187"/>
                  </a:lnTo>
                  <a:lnTo>
                    <a:pt x="677" y="189"/>
                  </a:lnTo>
                  <a:lnTo>
                    <a:pt x="684" y="187"/>
                  </a:lnTo>
                  <a:lnTo>
                    <a:pt x="694" y="180"/>
                  </a:lnTo>
                  <a:lnTo>
                    <a:pt x="705" y="169"/>
                  </a:lnTo>
                  <a:lnTo>
                    <a:pt x="720" y="156"/>
                  </a:lnTo>
                  <a:lnTo>
                    <a:pt x="733" y="141"/>
                  </a:lnTo>
                  <a:lnTo>
                    <a:pt x="747" y="125"/>
                  </a:lnTo>
                  <a:lnTo>
                    <a:pt x="759" y="111"/>
                  </a:lnTo>
                  <a:lnTo>
                    <a:pt x="770" y="97"/>
                  </a:lnTo>
                  <a:lnTo>
                    <a:pt x="777" y="87"/>
                  </a:lnTo>
                  <a:lnTo>
                    <a:pt x="786" y="91"/>
                  </a:lnTo>
                  <a:lnTo>
                    <a:pt x="795" y="97"/>
                  </a:lnTo>
                  <a:lnTo>
                    <a:pt x="802" y="101"/>
                  </a:lnTo>
                  <a:lnTo>
                    <a:pt x="808" y="105"/>
                  </a:lnTo>
                  <a:lnTo>
                    <a:pt x="826" y="95"/>
                  </a:lnTo>
                  <a:lnTo>
                    <a:pt x="842" y="84"/>
                  </a:lnTo>
                  <a:lnTo>
                    <a:pt x="859" y="71"/>
                  </a:lnTo>
                  <a:lnTo>
                    <a:pt x="875" y="56"/>
                  </a:lnTo>
                  <a:lnTo>
                    <a:pt x="890" y="42"/>
                  </a:lnTo>
                  <a:lnTo>
                    <a:pt x="905" y="28"/>
                  </a:lnTo>
                  <a:lnTo>
                    <a:pt x="921" y="15"/>
                  </a:lnTo>
                  <a:lnTo>
                    <a:pt x="937" y="2"/>
                  </a:lnTo>
                  <a:lnTo>
                    <a:pt x="900" y="0"/>
                  </a:lnTo>
                  <a:lnTo>
                    <a:pt x="885" y="10"/>
                  </a:lnTo>
                  <a:lnTo>
                    <a:pt x="871" y="22"/>
                  </a:lnTo>
                  <a:lnTo>
                    <a:pt x="857" y="33"/>
                  </a:lnTo>
                  <a:lnTo>
                    <a:pt x="844" y="44"/>
                  </a:lnTo>
                  <a:lnTo>
                    <a:pt x="832" y="54"/>
                  </a:lnTo>
                  <a:lnTo>
                    <a:pt x="822" y="61"/>
                  </a:lnTo>
                  <a:lnTo>
                    <a:pt x="816" y="67"/>
                  </a:lnTo>
                  <a:lnTo>
                    <a:pt x="813" y="69"/>
                  </a:lnTo>
                  <a:lnTo>
                    <a:pt x="808" y="71"/>
                  </a:lnTo>
                  <a:lnTo>
                    <a:pt x="800" y="69"/>
                  </a:lnTo>
                  <a:lnTo>
                    <a:pt x="792" y="67"/>
                  </a:lnTo>
                  <a:lnTo>
                    <a:pt x="783" y="62"/>
                  </a:lnTo>
                  <a:lnTo>
                    <a:pt x="776" y="58"/>
                  </a:lnTo>
                  <a:lnTo>
                    <a:pt x="769" y="52"/>
                  </a:lnTo>
                  <a:lnTo>
                    <a:pt x="764" y="49"/>
                  </a:lnTo>
                  <a:lnTo>
                    <a:pt x="761" y="46"/>
                  </a:lnTo>
                  <a:lnTo>
                    <a:pt x="749" y="61"/>
                  </a:lnTo>
                  <a:lnTo>
                    <a:pt x="737" y="75"/>
                  </a:lnTo>
                  <a:lnTo>
                    <a:pt x="725" y="90"/>
                  </a:lnTo>
                  <a:lnTo>
                    <a:pt x="713" y="104"/>
                  </a:lnTo>
                  <a:lnTo>
                    <a:pt x="701" y="118"/>
                  </a:lnTo>
                  <a:lnTo>
                    <a:pt x="688" y="131"/>
                  </a:lnTo>
                  <a:lnTo>
                    <a:pt x="674" y="143"/>
                  </a:lnTo>
                  <a:lnTo>
                    <a:pt x="659" y="154"/>
                  </a:lnTo>
                  <a:lnTo>
                    <a:pt x="653" y="156"/>
                  </a:lnTo>
                  <a:lnTo>
                    <a:pt x="648" y="156"/>
                  </a:lnTo>
                  <a:lnTo>
                    <a:pt x="642" y="153"/>
                  </a:lnTo>
                  <a:lnTo>
                    <a:pt x="638" y="147"/>
                  </a:lnTo>
                  <a:lnTo>
                    <a:pt x="632" y="143"/>
                  </a:lnTo>
                  <a:lnTo>
                    <a:pt x="626" y="138"/>
                  </a:lnTo>
                  <a:lnTo>
                    <a:pt x="619" y="134"/>
                  </a:lnTo>
                  <a:lnTo>
                    <a:pt x="612" y="133"/>
                  </a:lnTo>
                  <a:lnTo>
                    <a:pt x="596" y="147"/>
                  </a:lnTo>
                  <a:lnTo>
                    <a:pt x="581" y="163"/>
                  </a:lnTo>
                  <a:lnTo>
                    <a:pt x="567" y="179"/>
                  </a:lnTo>
                  <a:lnTo>
                    <a:pt x="554" y="195"/>
                  </a:lnTo>
                  <a:lnTo>
                    <a:pt x="541" y="212"/>
                  </a:lnTo>
                  <a:lnTo>
                    <a:pt x="528" y="229"/>
                  </a:lnTo>
                  <a:lnTo>
                    <a:pt x="514" y="245"/>
                  </a:lnTo>
                  <a:lnTo>
                    <a:pt x="499" y="261"/>
                  </a:lnTo>
                  <a:lnTo>
                    <a:pt x="498" y="259"/>
                  </a:lnTo>
                  <a:lnTo>
                    <a:pt x="494" y="255"/>
                  </a:lnTo>
                  <a:lnTo>
                    <a:pt x="486" y="248"/>
                  </a:lnTo>
                  <a:lnTo>
                    <a:pt x="479" y="241"/>
                  </a:lnTo>
                  <a:lnTo>
                    <a:pt x="472" y="232"/>
                  </a:lnTo>
                  <a:lnTo>
                    <a:pt x="465" y="223"/>
                  </a:lnTo>
                  <a:lnTo>
                    <a:pt x="458" y="216"/>
                  </a:lnTo>
                  <a:lnTo>
                    <a:pt x="453" y="212"/>
                  </a:lnTo>
                  <a:lnTo>
                    <a:pt x="439" y="225"/>
                  </a:lnTo>
                  <a:lnTo>
                    <a:pt x="425" y="238"/>
                  </a:lnTo>
                  <a:lnTo>
                    <a:pt x="413" y="251"/>
                  </a:lnTo>
                  <a:lnTo>
                    <a:pt x="401" y="264"/>
                  </a:lnTo>
                  <a:lnTo>
                    <a:pt x="390" y="277"/>
                  </a:lnTo>
                  <a:lnTo>
                    <a:pt x="377" y="289"/>
                  </a:lnTo>
                  <a:lnTo>
                    <a:pt x="364" y="302"/>
                  </a:lnTo>
                  <a:lnTo>
                    <a:pt x="348" y="315"/>
                  </a:lnTo>
                  <a:lnTo>
                    <a:pt x="344" y="315"/>
                  </a:lnTo>
                  <a:lnTo>
                    <a:pt x="338" y="312"/>
                  </a:lnTo>
                  <a:lnTo>
                    <a:pt x="332" y="305"/>
                  </a:lnTo>
                  <a:lnTo>
                    <a:pt x="325" y="298"/>
                  </a:lnTo>
                  <a:lnTo>
                    <a:pt x="319" y="291"/>
                  </a:lnTo>
                  <a:lnTo>
                    <a:pt x="312" y="284"/>
                  </a:lnTo>
                  <a:lnTo>
                    <a:pt x="306" y="279"/>
                  </a:lnTo>
                  <a:lnTo>
                    <a:pt x="302" y="279"/>
                  </a:lnTo>
                  <a:lnTo>
                    <a:pt x="288" y="291"/>
                  </a:lnTo>
                  <a:lnTo>
                    <a:pt x="275" y="305"/>
                  </a:lnTo>
                  <a:lnTo>
                    <a:pt x="262" y="323"/>
                  </a:lnTo>
                  <a:lnTo>
                    <a:pt x="250" y="341"/>
                  </a:lnTo>
                  <a:lnTo>
                    <a:pt x="237" y="357"/>
                  </a:lnTo>
                  <a:lnTo>
                    <a:pt x="224" y="371"/>
                  </a:lnTo>
                  <a:lnTo>
                    <a:pt x="209" y="383"/>
                  </a:lnTo>
                  <a:lnTo>
                    <a:pt x="191" y="387"/>
                  </a:lnTo>
                  <a:lnTo>
                    <a:pt x="187" y="386"/>
                  </a:lnTo>
                  <a:lnTo>
                    <a:pt x="180" y="384"/>
                  </a:lnTo>
                  <a:lnTo>
                    <a:pt x="171" y="381"/>
                  </a:lnTo>
                  <a:lnTo>
                    <a:pt x="161" y="379"/>
                  </a:lnTo>
                  <a:lnTo>
                    <a:pt x="151" y="374"/>
                  </a:lnTo>
                  <a:lnTo>
                    <a:pt x="142" y="371"/>
                  </a:lnTo>
                  <a:lnTo>
                    <a:pt x="137" y="370"/>
                  </a:lnTo>
                  <a:lnTo>
                    <a:pt x="132" y="370"/>
                  </a:lnTo>
                  <a:lnTo>
                    <a:pt x="109" y="379"/>
                  </a:lnTo>
                  <a:lnTo>
                    <a:pt x="86" y="397"/>
                  </a:lnTo>
                  <a:lnTo>
                    <a:pt x="64" y="419"/>
                  </a:lnTo>
                  <a:lnTo>
                    <a:pt x="43" y="445"/>
                  </a:lnTo>
                  <a:lnTo>
                    <a:pt x="26" y="469"/>
                  </a:lnTo>
                  <a:lnTo>
                    <a:pt x="11" y="491"/>
                  </a:lnTo>
                  <a:lnTo>
                    <a:pt x="3" y="507"/>
                  </a:lnTo>
                  <a:lnTo>
                    <a:pt x="0" y="514"/>
                  </a:lnTo>
                  <a:lnTo>
                    <a:pt x="7" y="553"/>
                  </a:lnTo>
                  <a:lnTo>
                    <a:pt x="27" y="656"/>
                  </a:lnTo>
                  <a:lnTo>
                    <a:pt x="56" y="803"/>
                  </a:lnTo>
                  <a:lnTo>
                    <a:pt x="89" y="970"/>
                  </a:lnTo>
                  <a:lnTo>
                    <a:pt x="122" y="1138"/>
                  </a:lnTo>
                  <a:lnTo>
                    <a:pt x="151" y="1285"/>
                  </a:lnTo>
                  <a:lnTo>
                    <a:pt x="171" y="1388"/>
                  </a:lnTo>
                  <a:lnTo>
                    <a:pt x="178" y="1429"/>
                  </a:lnTo>
                  <a:lnTo>
                    <a:pt x="209" y="2199"/>
                  </a:lnTo>
                  <a:lnTo>
                    <a:pt x="766" y="2445"/>
                  </a:lnTo>
                  <a:lnTo>
                    <a:pt x="1218" y="2647"/>
                  </a:lnTo>
                  <a:lnTo>
                    <a:pt x="1231" y="2652"/>
                  </a:lnTo>
                  <a:lnTo>
                    <a:pt x="1244" y="2654"/>
                  </a:lnTo>
                  <a:lnTo>
                    <a:pt x="1260" y="2654"/>
                  </a:lnTo>
                  <a:lnTo>
                    <a:pt x="1276" y="2652"/>
                  </a:lnTo>
                  <a:lnTo>
                    <a:pt x="1290" y="2648"/>
                  </a:lnTo>
                  <a:lnTo>
                    <a:pt x="1304" y="2644"/>
                  </a:lnTo>
                  <a:lnTo>
                    <a:pt x="1317" y="2638"/>
                  </a:lnTo>
                  <a:lnTo>
                    <a:pt x="1329" y="2631"/>
                  </a:lnTo>
                  <a:lnTo>
                    <a:pt x="1330" y="2629"/>
                  </a:lnTo>
                  <a:lnTo>
                    <a:pt x="1335" y="2625"/>
                  </a:lnTo>
                  <a:lnTo>
                    <a:pt x="1342" y="2617"/>
                  </a:lnTo>
                  <a:lnTo>
                    <a:pt x="1350" y="2606"/>
                  </a:lnTo>
                  <a:lnTo>
                    <a:pt x="1362" y="2594"/>
                  </a:lnTo>
                  <a:lnTo>
                    <a:pt x="1376" y="2579"/>
                  </a:lnTo>
                  <a:lnTo>
                    <a:pt x="1391" y="2562"/>
                  </a:lnTo>
                  <a:lnTo>
                    <a:pt x="1408" y="2543"/>
                  </a:lnTo>
                  <a:lnTo>
                    <a:pt x="1427" y="2522"/>
                  </a:lnTo>
                  <a:lnTo>
                    <a:pt x="1447" y="2500"/>
                  </a:lnTo>
                  <a:lnTo>
                    <a:pt x="1469" y="2476"/>
                  </a:lnTo>
                  <a:lnTo>
                    <a:pt x="1492" y="2451"/>
                  </a:lnTo>
                  <a:lnTo>
                    <a:pt x="1515" y="2425"/>
                  </a:lnTo>
                  <a:lnTo>
                    <a:pt x="1538" y="2398"/>
                  </a:lnTo>
                  <a:lnTo>
                    <a:pt x="1562" y="2371"/>
                  </a:lnTo>
                  <a:lnTo>
                    <a:pt x="1587" y="2343"/>
                  </a:lnTo>
                  <a:lnTo>
                    <a:pt x="1631" y="2293"/>
                  </a:lnTo>
                  <a:lnTo>
                    <a:pt x="1677" y="2241"/>
                  </a:lnTo>
                  <a:lnTo>
                    <a:pt x="1723" y="2188"/>
                  </a:lnTo>
                  <a:lnTo>
                    <a:pt x="1771" y="2135"/>
                  </a:lnTo>
                  <a:lnTo>
                    <a:pt x="1817" y="2083"/>
                  </a:lnTo>
                  <a:lnTo>
                    <a:pt x="1862" y="2031"/>
                  </a:lnTo>
                  <a:lnTo>
                    <a:pt x="1905" y="1981"/>
                  </a:lnTo>
                  <a:lnTo>
                    <a:pt x="1947" y="1933"/>
                  </a:lnTo>
                  <a:lnTo>
                    <a:pt x="1986" y="1889"/>
                  </a:lnTo>
                  <a:lnTo>
                    <a:pt x="2022" y="1849"/>
                  </a:lnTo>
                  <a:lnTo>
                    <a:pt x="2052" y="1813"/>
                  </a:lnTo>
                  <a:lnTo>
                    <a:pt x="2079" y="1781"/>
                  </a:lnTo>
                  <a:lnTo>
                    <a:pt x="2101" y="1755"/>
                  </a:lnTo>
                  <a:lnTo>
                    <a:pt x="2118" y="1736"/>
                  </a:lnTo>
                  <a:lnTo>
                    <a:pt x="2128" y="1723"/>
                  </a:lnTo>
                  <a:lnTo>
                    <a:pt x="2131" y="1719"/>
                  </a:lnTo>
                  <a:lnTo>
                    <a:pt x="1814" y="1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7" name="Freeform 12">
              <a:extLst>
                <a:ext uri="{FF2B5EF4-FFF2-40B4-BE49-F238E27FC236}">
                  <a16:creationId xmlns:a16="http://schemas.microsoft.com/office/drawing/2014/main" id="{EAE2C94E-3F94-2248-BBC6-1468B8923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" y="535"/>
              <a:ext cx="1165" cy="2214"/>
            </a:xfrm>
            <a:custGeom>
              <a:avLst/>
              <a:gdLst>
                <a:gd name="T0" fmla="*/ 905 w 1165"/>
                <a:gd name="T1" fmla="*/ 1407 h 2214"/>
                <a:gd name="T2" fmla="*/ 884 w 1165"/>
                <a:gd name="T3" fmla="*/ 1072 h 2214"/>
                <a:gd name="T4" fmla="*/ 848 w 1165"/>
                <a:gd name="T5" fmla="*/ 513 h 2214"/>
                <a:gd name="T6" fmla="*/ 700 w 1165"/>
                <a:gd name="T7" fmla="*/ 227 h 2214"/>
                <a:gd name="T8" fmla="*/ 683 w 1165"/>
                <a:gd name="T9" fmla="*/ 239 h 2214"/>
                <a:gd name="T10" fmla="*/ 653 w 1165"/>
                <a:gd name="T11" fmla="*/ 265 h 2214"/>
                <a:gd name="T12" fmla="*/ 635 w 1165"/>
                <a:gd name="T13" fmla="*/ 269 h 2214"/>
                <a:gd name="T14" fmla="*/ 624 w 1165"/>
                <a:gd name="T15" fmla="*/ 219 h 2214"/>
                <a:gd name="T16" fmla="*/ 602 w 1165"/>
                <a:gd name="T17" fmla="*/ 175 h 2214"/>
                <a:gd name="T18" fmla="*/ 579 w 1165"/>
                <a:gd name="T19" fmla="*/ 170 h 2214"/>
                <a:gd name="T20" fmla="*/ 556 w 1165"/>
                <a:gd name="T21" fmla="*/ 180 h 2214"/>
                <a:gd name="T22" fmla="*/ 539 w 1165"/>
                <a:gd name="T23" fmla="*/ 191 h 2214"/>
                <a:gd name="T24" fmla="*/ 514 w 1165"/>
                <a:gd name="T25" fmla="*/ 109 h 2214"/>
                <a:gd name="T26" fmla="*/ 487 w 1165"/>
                <a:gd name="T27" fmla="*/ 105 h 2214"/>
                <a:gd name="T28" fmla="*/ 458 w 1165"/>
                <a:gd name="T29" fmla="*/ 127 h 2214"/>
                <a:gd name="T30" fmla="*/ 431 w 1165"/>
                <a:gd name="T31" fmla="*/ 145 h 2214"/>
                <a:gd name="T32" fmla="*/ 396 w 1165"/>
                <a:gd name="T33" fmla="*/ 23 h 2214"/>
                <a:gd name="T34" fmla="*/ 365 w 1165"/>
                <a:gd name="T35" fmla="*/ 27 h 2214"/>
                <a:gd name="T36" fmla="*/ 329 w 1165"/>
                <a:gd name="T37" fmla="*/ 72 h 2214"/>
                <a:gd name="T38" fmla="*/ 290 w 1165"/>
                <a:gd name="T39" fmla="*/ 114 h 2214"/>
                <a:gd name="T40" fmla="*/ 264 w 1165"/>
                <a:gd name="T41" fmla="*/ 95 h 2214"/>
                <a:gd name="T42" fmla="*/ 234 w 1165"/>
                <a:gd name="T43" fmla="*/ 115 h 2214"/>
                <a:gd name="T44" fmla="*/ 199 w 1165"/>
                <a:gd name="T45" fmla="*/ 151 h 2214"/>
                <a:gd name="T46" fmla="*/ 160 w 1165"/>
                <a:gd name="T47" fmla="*/ 184 h 2214"/>
                <a:gd name="T48" fmla="*/ 143 w 1165"/>
                <a:gd name="T49" fmla="*/ 178 h 2214"/>
                <a:gd name="T50" fmla="*/ 118 w 1165"/>
                <a:gd name="T51" fmla="*/ 163 h 2214"/>
                <a:gd name="T52" fmla="*/ 105 w 1165"/>
                <a:gd name="T53" fmla="*/ 155 h 2214"/>
                <a:gd name="T54" fmla="*/ 69 w 1165"/>
                <a:gd name="T55" fmla="*/ 177 h 2214"/>
                <a:gd name="T56" fmla="*/ 19 w 1165"/>
                <a:gd name="T57" fmla="*/ 207 h 2214"/>
                <a:gd name="T58" fmla="*/ 15 w 1165"/>
                <a:gd name="T59" fmla="*/ 246 h 2214"/>
                <a:gd name="T60" fmla="*/ 58 w 1165"/>
                <a:gd name="T61" fmla="*/ 217 h 2214"/>
                <a:gd name="T62" fmla="*/ 100 w 1165"/>
                <a:gd name="T63" fmla="*/ 187 h 2214"/>
                <a:gd name="T64" fmla="*/ 121 w 1165"/>
                <a:gd name="T65" fmla="*/ 186 h 2214"/>
                <a:gd name="T66" fmla="*/ 147 w 1165"/>
                <a:gd name="T67" fmla="*/ 201 h 2214"/>
                <a:gd name="T68" fmla="*/ 170 w 1165"/>
                <a:gd name="T69" fmla="*/ 211 h 2214"/>
                <a:gd name="T70" fmla="*/ 206 w 1165"/>
                <a:gd name="T71" fmla="*/ 178 h 2214"/>
                <a:gd name="T72" fmla="*/ 239 w 1165"/>
                <a:gd name="T73" fmla="*/ 147 h 2214"/>
                <a:gd name="T74" fmla="*/ 271 w 1165"/>
                <a:gd name="T75" fmla="*/ 128 h 2214"/>
                <a:gd name="T76" fmla="*/ 294 w 1165"/>
                <a:gd name="T77" fmla="*/ 141 h 2214"/>
                <a:gd name="T78" fmla="*/ 329 w 1165"/>
                <a:gd name="T79" fmla="*/ 108 h 2214"/>
                <a:gd name="T80" fmla="*/ 359 w 1165"/>
                <a:gd name="T81" fmla="*/ 71 h 2214"/>
                <a:gd name="T82" fmla="*/ 382 w 1165"/>
                <a:gd name="T83" fmla="*/ 65 h 2214"/>
                <a:gd name="T84" fmla="*/ 395 w 1165"/>
                <a:gd name="T85" fmla="*/ 118 h 2214"/>
                <a:gd name="T86" fmla="*/ 419 w 1165"/>
                <a:gd name="T87" fmla="*/ 168 h 2214"/>
                <a:gd name="T88" fmla="*/ 450 w 1165"/>
                <a:gd name="T89" fmla="*/ 171 h 2214"/>
                <a:gd name="T90" fmla="*/ 477 w 1165"/>
                <a:gd name="T91" fmla="*/ 148 h 2214"/>
                <a:gd name="T92" fmla="*/ 503 w 1165"/>
                <a:gd name="T93" fmla="*/ 129 h 2214"/>
                <a:gd name="T94" fmla="*/ 530 w 1165"/>
                <a:gd name="T95" fmla="*/ 219 h 2214"/>
                <a:gd name="T96" fmla="*/ 549 w 1165"/>
                <a:gd name="T97" fmla="*/ 223 h 2214"/>
                <a:gd name="T98" fmla="*/ 568 w 1165"/>
                <a:gd name="T99" fmla="*/ 209 h 2214"/>
                <a:gd name="T100" fmla="*/ 586 w 1165"/>
                <a:gd name="T101" fmla="*/ 196 h 2214"/>
                <a:gd name="T102" fmla="*/ 602 w 1165"/>
                <a:gd name="T103" fmla="*/ 246 h 2214"/>
                <a:gd name="T104" fmla="*/ 625 w 1165"/>
                <a:gd name="T105" fmla="*/ 309 h 2214"/>
                <a:gd name="T106" fmla="*/ 638 w 1165"/>
                <a:gd name="T107" fmla="*/ 319 h 2214"/>
                <a:gd name="T108" fmla="*/ 661 w 1165"/>
                <a:gd name="T109" fmla="*/ 289 h 2214"/>
                <a:gd name="T110" fmla="*/ 684 w 1165"/>
                <a:gd name="T111" fmla="*/ 260 h 2214"/>
                <a:gd name="T112" fmla="*/ 799 w 1165"/>
                <a:gd name="T113" fmla="*/ 470 h 2214"/>
                <a:gd name="T114" fmla="*/ 835 w 1165"/>
                <a:gd name="T115" fmla="*/ 961 h 2214"/>
                <a:gd name="T116" fmla="*/ 866 w 1165"/>
                <a:gd name="T117" fmla="*/ 1365 h 2214"/>
                <a:gd name="T118" fmla="*/ 1138 w 1165"/>
                <a:gd name="T119" fmla="*/ 2214 h 2214"/>
                <a:gd name="T120" fmla="*/ 1164 w 1165"/>
                <a:gd name="T121" fmla="*/ 2198 h 22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165" h="2214">
                  <a:moveTo>
                    <a:pt x="1165" y="2190"/>
                  </a:moveTo>
                  <a:lnTo>
                    <a:pt x="1111" y="2016"/>
                  </a:lnTo>
                  <a:lnTo>
                    <a:pt x="905" y="1407"/>
                  </a:lnTo>
                  <a:lnTo>
                    <a:pt x="902" y="1361"/>
                  </a:lnTo>
                  <a:lnTo>
                    <a:pt x="895" y="1241"/>
                  </a:lnTo>
                  <a:lnTo>
                    <a:pt x="884" y="1072"/>
                  </a:lnTo>
                  <a:lnTo>
                    <a:pt x="871" y="877"/>
                  </a:lnTo>
                  <a:lnTo>
                    <a:pt x="860" y="683"/>
                  </a:lnTo>
                  <a:lnTo>
                    <a:pt x="848" y="513"/>
                  </a:lnTo>
                  <a:lnTo>
                    <a:pt x="841" y="393"/>
                  </a:lnTo>
                  <a:lnTo>
                    <a:pt x="837" y="347"/>
                  </a:lnTo>
                  <a:lnTo>
                    <a:pt x="700" y="227"/>
                  </a:lnTo>
                  <a:lnTo>
                    <a:pt x="697" y="229"/>
                  </a:lnTo>
                  <a:lnTo>
                    <a:pt x="691" y="233"/>
                  </a:lnTo>
                  <a:lnTo>
                    <a:pt x="683" y="239"/>
                  </a:lnTo>
                  <a:lnTo>
                    <a:pt x="673" y="246"/>
                  </a:lnTo>
                  <a:lnTo>
                    <a:pt x="663" y="255"/>
                  </a:lnTo>
                  <a:lnTo>
                    <a:pt x="653" y="265"/>
                  </a:lnTo>
                  <a:lnTo>
                    <a:pt x="644" y="273"/>
                  </a:lnTo>
                  <a:lnTo>
                    <a:pt x="638" y="283"/>
                  </a:lnTo>
                  <a:lnTo>
                    <a:pt x="635" y="269"/>
                  </a:lnTo>
                  <a:lnTo>
                    <a:pt x="632" y="253"/>
                  </a:lnTo>
                  <a:lnTo>
                    <a:pt x="628" y="236"/>
                  </a:lnTo>
                  <a:lnTo>
                    <a:pt x="624" y="219"/>
                  </a:lnTo>
                  <a:lnTo>
                    <a:pt x="618" y="203"/>
                  </a:lnTo>
                  <a:lnTo>
                    <a:pt x="611" y="188"/>
                  </a:lnTo>
                  <a:lnTo>
                    <a:pt x="602" y="175"/>
                  </a:lnTo>
                  <a:lnTo>
                    <a:pt x="592" y="164"/>
                  </a:lnTo>
                  <a:lnTo>
                    <a:pt x="586" y="167"/>
                  </a:lnTo>
                  <a:lnTo>
                    <a:pt x="579" y="170"/>
                  </a:lnTo>
                  <a:lnTo>
                    <a:pt x="571" y="173"/>
                  </a:lnTo>
                  <a:lnTo>
                    <a:pt x="563" y="175"/>
                  </a:lnTo>
                  <a:lnTo>
                    <a:pt x="556" y="180"/>
                  </a:lnTo>
                  <a:lnTo>
                    <a:pt x="549" y="183"/>
                  </a:lnTo>
                  <a:lnTo>
                    <a:pt x="543" y="187"/>
                  </a:lnTo>
                  <a:lnTo>
                    <a:pt x="539" y="191"/>
                  </a:lnTo>
                  <a:lnTo>
                    <a:pt x="533" y="168"/>
                  </a:lnTo>
                  <a:lnTo>
                    <a:pt x="524" y="138"/>
                  </a:lnTo>
                  <a:lnTo>
                    <a:pt x="514" y="109"/>
                  </a:lnTo>
                  <a:lnTo>
                    <a:pt x="506" y="94"/>
                  </a:lnTo>
                  <a:lnTo>
                    <a:pt x="496" y="98"/>
                  </a:lnTo>
                  <a:lnTo>
                    <a:pt x="487" y="105"/>
                  </a:lnTo>
                  <a:lnTo>
                    <a:pt x="477" y="112"/>
                  </a:lnTo>
                  <a:lnTo>
                    <a:pt x="468" y="119"/>
                  </a:lnTo>
                  <a:lnTo>
                    <a:pt x="458" y="127"/>
                  </a:lnTo>
                  <a:lnTo>
                    <a:pt x="450" y="134"/>
                  </a:lnTo>
                  <a:lnTo>
                    <a:pt x="439" y="140"/>
                  </a:lnTo>
                  <a:lnTo>
                    <a:pt x="431" y="145"/>
                  </a:lnTo>
                  <a:lnTo>
                    <a:pt x="416" y="112"/>
                  </a:lnTo>
                  <a:lnTo>
                    <a:pt x="406" y="66"/>
                  </a:lnTo>
                  <a:lnTo>
                    <a:pt x="396" y="23"/>
                  </a:lnTo>
                  <a:lnTo>
                    <a:pt x="389" y="0"/>
                  </a:lnTo>
                  <a:lnTo>
                    <a:pt x="376" y="13"/>
                  </a:lnTo>
                  <a:lnTo>
                    <a:pt x="365" y="27"/>
                  </a:lnTo>
                  <a:lnTo>
                    <a:pt x="352" y="42"/>
                  </a:lnTo>
                  <a:lnTo>
                    <a:pt x="340" y="56"/>
                  </a:lnTo>
                  <a:lnTo>
                    <a:pt x="329" y="72"/>
                  </a:lnTo>
                  <a:lnTo>
                    <a:pt x="316" y="86"/>
                  </a:lnTo>
                  <a:lnTo>
                    <a:pt x="303" y="101"/>
                  </a:lnTo>
                  <a:lnTo>
                    <a:pt x="290" y="114"/>
                  </a:lnTo>
                  <a:lnTo>
                    <a:pt x="284" y="109"/>
                  </a:lnTo>
                  <a:lnTo>
                    <a:pt x="274" y="102"/>
                  </a:lnTo>
                  <a:lnTo>
                    <a:pt x="264" y="95"/>
                  </a:lnTo>
                  <a:lnTo>
                    <a:pt x="258" y="91"/>
                  </a:lnTo>
                  <a:lnTo>
                    <a:pt x="245" y="102"/>
                  </a:lnTo>
                  <a:lnTo>
                    <a:pt x="234" y="115"/>
                  </a:lnTo>
                  <a:lnTo>
                    <a:pt x="222" y="127"/>
                  </a:lnTo>
                  <a:lnTo>
                    <a:pt x="211" y="140"/>
                  </a:lnTo>
                  <a:lnTo>
                    <a:pt x="199" y="151"/>
                  </a:lnTo>
                  <a:lnTo>
                    <a:pt x="187" y="163"/>
                  </a:lnTo>
                  <a:lnTo>
                    <a:pt x="175" y="174"/>
                  </a:lnTo>
                  <a:lnTo>
                    <a:pt x="160" y="184"/>
                  </a:lnTo>
                  <a:lnTo>
                    <a:pt x="157" y="184"/>
                  </a:lnTo>
                  <a:lnTo>
                    <a:pt x="151" y="181"/>
                  </a:lnTo>
                  <a:lnTo>
                    <a:pt x="143" y="178"/>
                  </a:lnTo>
                  <a:lnTo>
                    <a:pt x="136" y="173"/>
                  </a:lnTo>
                  <a:lnTo>
                    <a:pt x="127" y="167"/>
                  </a:lnTo>
                  <a:lnTo>
                    <a:pt x="118" y="163"/>
                  </a:lnTo>
                  <a:lnTo>
                    <a:pt x="113" y="157"/>
                  </a:lnTo>
                  <a:lnTo>
                    <a:pt x="110" y="154"/>
                  </a:lnTo>
                  <a:lnTo>
                    <a:pt x="105" y="155"/>
                  </a:lnTo>
                  <a:lnTo>
                    <a:pt x="97" y="160"/>
                  </a:lnTo>
                  <a:lnTo>
                    <a:pt x="84" y="167"/>
                  </a:lnTo>
                  <a:lnTo>
                    <a:pt x="69" y="177"/>
                  </a:lnTo>
                  <a:lnTo>
                    <a:pt x="52" y="187"/>
                  </a:lnTo>
                  <a:lnTo>
                    <a:pt x="35" y="197"/>
                  </a:lnTo>
                  <a:lnTo>
                    <a:pt x="19" y="207"/>
                  </a:lnTo>
                  <a:lnTo>
                    <a:pt x="5" y="214"/>
                  </a:lnTo>
                  <a:lnTo>
                    <a:pt x="0" y="253"/>
                  </a:lnTo>
                  <a:lnTo>
                    <a:pt x="15" y="246"/>
                  </a:lnTo>
                  <a:lnTo>
                    <a:pt x="29" y="237"/>
                  </a:lnTo>
                  <a:lnTo>
                    <a:pt x="43" y="227"/>
                  </a:lnTo>
                  <a:lnTo>
                    <a:pt x="58" y="217"/>
                  </a:lnTo>
                  <a:lnTo>
                    <a:pt x="72" y="207"/>
                  </a:lnTo>
                  <a:lnTo>
                    <a:pt x="87" y="197"/>
                  </a:lnTo>
                  <a:lnTo>
                    <a:pt x="100" y="187"/>
                  </a:lnTo>
                  <a:lnTo>
                    <a:pt x="113" y="178"/>
                  </a:lnTo>
                  <a:lnTo>
                    <a:pt x="115" y="181"/>
                  </a:lnTo>
                  <a:lnTo>
                    <a:pt x="121" y="186"/>
                  </a:lnTo>
                  <a:lnTo>
                    <a:pt x="128" y="190"/>
                  </a:lnTo>
                  <a:lnTo>
                    <a:pt x="139" y="196"/>
                  </a:lnTo>
                  <a:lnTo>
                    <a:pt x="147" y="201"/>
                  </a:lnTo>
                  <a:lnTo>
                    <a:pt x="157" y="206"/>
                  </a:lnTo>
                  <a:lnTo>
                    <a:pt x="164" y="210"/>
                  </a:lnTo>
                  <a:lnTo>
                    <a:pt x="170" y="211"/>
                  </a:lnTo>
                  <a:lnTo>
                    <a:pt x="183" y="200"/>
                  </a:lnTo>
                  <a:lnTo>
                    <a:pt x="195" y="190"/>
                  </a:lnTo>
                  <a:lnTo>
                    <a:pt x="206" y="178"/>
                  </a:lnTo>
                  <a:lnTo>
                    <a:pt x="218" y="168"/>
                  </a:lnTo>
                  <a:lnTo>
                    <a:pt x="228" y="157"/>
                  </a:lnTo>
                  <a:lnTo>
                    <a:pt x="239" y="147"/>
                  </a:lnTo>
                  <a:lnTo>
                    <a:pt x="251" y="135"/>
                  </a:lnTo>
                  <a:lnTo>
                    <a:pt x="264" y="124"/>
                  </a:lnTo>
                  <a:lnTo>
                    <a:pt x="271" y="128"/>
                  </a:lnTo>
                  <a:lnTo>
                    <a:pt x="281" y="132"/>
                  </a:lnTo>
                  <a:lnTo>
                    <a:pt x="288" y="137"/>
                  </a:lnTo>
                  <a:lnTo>
                    <a:pt x="294" y="141"/>
                  </a:lnTo>
                  <a:lnTo>
                    <a:pt x="307" y="131"/>
                  </a:lnTo>
                  <a:lnTo>
                    <a:pt x="319" y="119"/>
                  </a:lnTo>
                  <a:lnTo>
                    <a:pt x="329" y="108"/>
                  </a:lnTo>
                  <a:lnTo>
                    <a:pt x="339" y="96"/>
                  </a:lnTo>
                  <a:lnTo>
                    <a:pt x="349" y="83"/>
                  </a:lnTo>
                  <a:lnTo>
                    <a:pt x="359" y="71"/>
                  </a:lnTo>
                  <a:lnTo>
                    <a:pt x="369" y="59"/>
                  </a:lnTo>
                  <a:lnTo>
                    <a:pt x="380" y="47"/>
                  </a:lnTo>
                  <a:lnTo>
                    <a:pt x="382" y="65"/>
                  </a:lnTo>
                  <a:lnTo>
                    <a:pt x="386" y="82"/>
                  </a:lnTo>
                  <a:lnTo>
                    <a:pt x="391" y="101"/>
                  </a:lnTo>
                  <a:lnTo>
                    <a:pt x="395" y="118"/>
                  </a:lnTo>
                  <a:lnTo>
                    <a:pt x="402" y="135"/>
                  </a:lnTo>
                  <a:lnTo>
                    <a:pt x="411" y="152"/>
                  </a:lnTo>
                  <a:lnTo>
                    <a:pt x="419" y="168"/>
                  </a:lnTo>
                  <a:lnTo>
                    <a:pt x="431" y="181"/>
                  </a:lnTo>
                  <a:lnTo>
                    <a:pt x="439" y="177"/>
                  </a:lnTo>
                  <a:lnTo>
                    <a:pt x="450" y="171"/>
                  </a:lnTo>
                  <a:lnTo>
                    <a:pt x="458" y="164"/>
                  </a:lnTo>
                  <a:lnTo>
                    <a:pt x="467" y="155"/>
                  </a:lnTo>
                  <a:lnTo>
                    <a:pt x="477" y="148"/>
                  </a:lnTo>
                  <a:lnTo>
                    <a:pt x="486" y="141"/>
                  </a:lnTo>
                  <a:lnTo>
                    <a:pt x="494" y="135"/>
                  </a:lnTo>
                  <a:lnTo>
                    <a:pt x="503" y="129"/>
                  </a:lnTo>
                  <a:lnTo>
                    <a:pt x="509" y="160"/>
                  </a:lnTo>
                  <a:lnTo>
                    <a:pt x="520" y="191"/>
                  </a:lnTo>
                  <a:lnTo>
                    <a:pt x="530" y="219"/>
                  </a:lnTo>
                  <a:lnTo>
                    <a:pt x="536" y="232"/>
                  </a:lnTo>
                  <a:lnTo>
                    <a:pt x="542" y="227"/>
                  </a:lnTo>
                  <a:lnTo>
                    <a:pt x="549" y="223"/>
                  </a:lnTo>
                  <a:lnTo>
                    <a:pt x="555" y="219"/>
                  </a:lnTo>
                  <a:lnTo>
                    <a:pt x="562" y="213"/>
                  </a:lnTo>
                  <a:lnTo>
                    <a:pt x="568" y="209"/>
                  </a:lnTo>
                  <a:lnTo>
                    <a:pt x="575" y="204"/>
                  </a:lnTo>
                  <a:lnTo>
                    <a:pt x="581" y="200"/>
                  </a:lnTo>
                  <a:lnTo>
                    <a:pt x="586" y="196"/>
                  </a:lnTo>
                  <a:lnTo>
                    <a:pt x="589" y="207"/>
                  </a:lnTo>
                  <a:lnTo>
                    <a:pt x="595" y="226"/>
                  </a:lnTo>
                  <a:lnTo>
                    <a:pt x="602" y="246"/>
                  </a:lnTo>
                  <a:lnTo>
                    <a:pt x="611" y="269"/>
                  </a:lnTo>
                  <a:lnTo>
                    <a:pt x="618" y="291"/>
                  </a:lnTo>
                  <a:lnTo>
                    <a:pt x="625" y="309"/>
                  </a:lnTo>
                  <a:lnTo>
                    <a:pt x="630" y="322"/>
                  </a:lnTo>
                  <a:lnTo>
                    <a:pt x="632" y="328"/>
                  </a:lnTo>
                  <a:lnTo>
                    <a:pt x="638" y="319"/>
                  </a:lnTo>
                  <a:lnTo>
                    <a:pt x="645" y="311"/>
                  </a:lnTo>
                  <a:lnTo>
                    <a:pt x="653" y="299"/>
                  </a:lnTo>
                  <a:lnTo>
                    <a:pt x="661" y="289"/>
                  </a:lnTo>
                  <a:lnTo>
                    <a:pt x="668" y="279"/>
                  </a:lnTo>
                  <a:lnTo>
                    <a:pt x="677" y="269"/>
                  </a:lnTo>
                  <a:lnTo>
                    <a:pt x="684" y="260"/>
                  </a:lnTo>
                  <a:lnTo>
                    <a:pt x="693" y="255"/>
                  </a:lnTo>
                  <a:lnTo>
                    <a:pt x="792" y="367"/>
                  </a:lnTo>
                  <a:lnTo>
                    <a:pt x="799" y="470"/>
                  </a:lnTo>
                  <a:lnTo>
                    <a:pt x="810" y="616"/>
                  </a:lnTo>
                  <a:lnTo>
                    <a:pt x="823" y="784"/>
                  </a:lnTo>
                  <a:lnTo>
                    <a:pt x="835" y="961"/>
                  </a:lnTo>
                  <a:lnTo>
                    <a:pt x="847" y="1128"/>
                  </a:lnTo>
                  <a:lnTo>
                    <a:pt x="859" y="1267"/>
                  </a:lnTo>
                  <a:lnTo>
                    <a:pt x="866" y="1365"/>
                  </a:lnTo>
                  <a:lnTo>
                    <a:pt x="869" y="1402"/>
                  </a:lnTo>
                  <a:lnTo>
                    <a:pt x="1075" y="2022"/>
                  </a:lnTo>
                  <a:lnTo>
                    <a:pt x="1138" y="2214"/>
                  </a:lnTo>
                  <a:lnTo>
                    <a:pt x="1148" y="2209"/>
                  </a:lnTo>
                  <a:lnTo>
                    <a:pt x="1158" y="2203"/>
                  </a:lnTo>
                  <a:lnTo>
                    <a:pt x="1164" y="2198"/>
                  </a:lnTo>
                  <a:lnTo>
                    <a:pt x="1165" y="2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8" name="Freeform 13">
              <a:extLst>
                <a:ext uri="{FF2B5EF4-FFF2-40B4-BE49-F238E27FC236}">
                  <a16:creationId xmlns:a16="http://schemas.microsoft.com/office/drawing/2014/main" id="{17FD9403-6D58-4746-9FCB-A618A9ADB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833"/>
              <a:ext cx="247" cy="172"/>
            </a:xfrm>
            <a:custGeom>
              <a:avLst/>
              <a:gdLst>
                <a:gd name="T0" fmla="*/ 237 w 247"/>
                <a:gd name="T1" fmla="*/ 16 h 172"/>
                <a:gd name="T2" fmla="*/ 221 w 247"/>
                <a:gd name="T3" fmla="*/ 4 h 172"/>
                <a:gd name="T4" fmla="*/ 197 w 247"/>
                <a:gd name="T5" fmla="*/ 0 h 172"/>
                <a:gd name="T6" fmla="*/ 169 w 247"/>
                <a:gd name="T7" fmla="*/ 1 h 172"/>
                <a:gd name="T8" fmla="*/ 155 w 247"/>
                <a:gd name="T9" fmla="*/ 14 h 172"/>
                <a:gd name="T10" fmla="*/ 181 w 247"/>
                <a:gd name="T11" fmla="*/ 10 h 172"/>
                <a:gd name="T12" fmla="*/ 203 w 247"/>
                <a:gd name="T13" fmla="*/ 8 h 172"/>
                <a:gd name="T14" fmla="*/ 218 w 247"/>
                <a:gd name="T15" fmla="*/ 14 h 172"/>
                <a:gd name="T16" fmla="*/ 230 w 247"/>
                <a:gd name="T17" fmla="*/ 24 h 172"/>
                <a:gd name="T18" fmla="*/ 231 w 247"/>
                <a:gd name="T19" fmla="*/ 47 h 172"/>
                <a:gd name="T20" fmla="*/ 218 w 247"/>
                <a:gd name="T21" fmla="*/ 75 h 172"/>
                <a:gd name="T22" fmla="*/ 191 w 247"/>
                <a:gd name="T23" fmla="*/ 103 h 172"/>
                <a:gd name="T24" fmla="*/ 154 w 247"/>
                <a:gd name="T25" fmla="*/ 128 h 172"/>
                <a:gd name="T26" fmla="*/ 112 w 247"/>
                <a:gd name="T27" fmla="*/ 145 h 172"/>
                <a:gd name="T28" fmla="*/ 74 w 247"/>
                <a:gd name="T29" fmla="*/ 151 h 172"/>
                <a:gd name="T30" fmla="*/ 44 w 247"/>
                <a:gd name="T31" fmla="*/ 146 h 172"/>
                <a:gd name="T32" fmla="*/ 25 w 247"/>
                <a:gd name="T33" fmla="*/ 132 h 172"/>
                <a:gd name="T34" fmla="*/ 24 w 247"/>
                <a:gd name="T35" fmla="*/ 110 h 172"/>
                <a:gd name="T36" fmla="*/ 37 w 247"/>
                <a:gd name="T37" fmla="*/ 86 h 172"/>
                <a:gd name="T38" fmla="*/ 63 w 247"/>
                <a:gd name="T39" fmla="*/ 62 h 172"/>
                <a:gd name="T40" fmla="*/ 97 w 247"/>
                <a:gd name="T41" fmla="*/ 37 h 172"/>
                <a:gd name="T42" fmla="*/ 69 w 247"/>
                <a:gd name="T43" fmla="*/ 41 h 172"/>
                <a:gd name="T44" fmla="*/ 31 w 247"/>
                <a:gd name="T45" fmla="*/ 72 h 172"/>
                <a:gd name="T46" fmla="*/ 7 w 247"/>
                <a:gd name="T47" fmla="*/ 103 h 172"/>
                <a:gd name="T48" fmla="*/ 0 w 247"/>
                <a:gd name="T49" fmla="*/ 134 h 172"/>
                <a:gd name="T50" fmla="*/ 13 w 247"/>
                <a:gd name="T51" fmla="*/ 158 h 172"/>
                <a:gd name="T52" fmla="*/ 43 w 247"/>
                <a:gd name="T53" fmla="*/ 169 h 172"/>
                <a:gd name="T54" fmla="*/ 85 w 247"/>
                <a:gd name="T55" fmla="*/ 171 h 172"/>
                <a:gd name="T56" fmla="*/ 133 w 247"/>
                <a:gd name="T57" fmla="*/ 159 h 172"/>
                <a:gd name="T58" fmla="*/ 185 w 247"/>
                <a:gd name="T59" fmla="*/ 132 h 172"/>
                <a:gd name="T60" fmla="*/ 226 w 247"/>
                <a:gd name="T61" fmla="*/ 98 h 172"/>
                <a:gd name="T62" fmla="*/ 244 w 247"/>
                <a:gd name="T63" fmla="*/ 64 h 172"/>
                <a:gd name="T64" fmla="*/ 247 w 247"/>
                <a:gd name="T65" fmla="*/ 36 h 1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47" h="172">
                  <a:moveTo>
                    <a:pt x="243" y="23"/>
                  </a:moveTo>
                  <a:lnTo>
                    <a:pt x="237" y="16"/>
                  </a:lnTo>
                  <a:lnTo>
                    <a:pt x="230" y="8"/>
                  </a:lnTo>
                  <a:lnTo>
                    <a:pt x="221" y="4"/>
                  </a:lnTo>
                  <a:lnTo>
                    <a:pt x="210" y="1"/>
                  </a:lnTo>
                  <a:lnTo>
                    <a:pt x="197" y="0"/>
                  </a:lnTo>
                  <a:lnTo>
                    <a:pt x="184" y="0"/>
                  </a:lnTo>
                  <a:lnTo>
                    <a:pt x="169" y="1"/>
                  </a:lnTo>
                  <a:lnTo>
                    <a:pt x="154" y="4"/>
                  </a:lnTo>
                  <a:lnTo>
                    <a:pt x="155" y="14"/>
                  </a:lnTo>
                  <a:lnTo>
                    <a:pt x="168" y="11"/>
                  </a:lnTo>
                  <a:lnTo>
                    <a:pt x="181" y="10"/>
                  </a:lnTo>
                  <a:lnTo>
                    <a:pt x="193" y="8"/>
                  </a:lnTo>
                  <a:lnTo>
                    <a:pt x="203" y="8"/>
                  </a:lnTo>
                  <a:lnTo>
                    <a:pt x="211" y="10"/>
                  </a:lnTo>
                  <a:lnTo>
                    <a:pt x="218" y="14"/>
                  </a:lnTo>
                  <a:lnTo>
                    <a:pt x="226" y="18"/>
                  </a:lnTo>
                  <a:lnTo>
                    <a:pt x="230" y="24"/>
                  </a:lnTo>
                  <a:lnTo>
                    <a:pt x="233" y="36"/>
                  </a:lnTo>
                  <a:lnTo>
                    <a:pt x="231" y="47"/>
                  </a:lnTo>
                  <a:lnTo>
                    <a:pt x="227" y="62"/>
                  </a:lnTo>
                  <a:lnTo>
                    <a:pt x="218" y="75"/>
                  </a:lnTo>
                  <a:lnTo>
                    <a:pt x="207" y="89"/>
                  </a:lnTo>
                  <a:lnTo>
                    <a:pt x="191" y="103"/>
                  </a:lnTo>
                  <a:lnTo>
                    <a:pt x="174" y="116"/>
                  </a:lnTo>
                  <a:lnTo>
                    <a:pt x="154" y="128"/>
                  </a:lnTo>
                  <a:lnTo>
                    <a:pt x="132" y="138"/>
                  </a:lnTo>
                  <a:lnTo>
                    <a:pt x="112" y="145"/>
                  </a:lnTo>
                  <a:lnTo>
                    <a:pt x="92" y="149"/>
                  </a:lnTo>
                  <a:lnTo>
                    <a:pt x="74" y="151"/>
                  </a:lnTo>
                  <a:lnTo>
                    <a:pt x="57" y="151"/>
                  </a:lnTo>
                  <a:lnTo>
                    <a:pt x="44" y="146"/>
                  </a:lnTo>
                  <a:lnTo>
                    <a:pt x="33" y="141"/>
                  </a:lnTo>
                  <a:lnTo>
                    <a:pt x="25" y="132"/>
                  </a:lnTo>
                  <a:lnTo>
                    <a:pt x="23" y="122"/>
                  </a:lnTo>
                  <a:lnTo>
                    <a:pt x="24" y="110"/>
                  </a:lnTo>
                  <a:lnTo>
                    <a:pt x="28" y="99"/>
                  </a:lnTo>
                  <a:lnTo>
                    <a:pt x="37" y="86"/>
                  </a:lnTo>
                  <a:lnTo>
                    <a:pt x="49" y="73"/>
                  </a:lnTo>
                  <a:lnTo>
                    <a:pt x="63" y="62"/>
                  </a:lnTo>
                  <a:lnTo>
                    <a:pt x="79" y="49"/>
                  </a:lnTo>
                  <a:lnTo>
                    <a:pt x="97" y="37"/>
                  </a:lnTo>
                  <a:lnTo>
                    <a:pt x="92" y="27"/>
                  </a:lnTo>
                  <a:lnTo>
                    <a:pt x="69" y="41"/>
                  </a:lnTo>
                  <a:lnTo>
                    <a:pt x="49" y="56"/>
                  </a:lnTo>
                  <a:lnTo>
                    <a:pt x="31" y="72"/>
                  </a:lnTo>
                  <a:lnTo>
                    <a:pt x="17" y="87"/>
                  </a:lnTo>
                  <a:lnTo>
                    <a:pt x="7" y="103"/>
                  </a:lnTo>
                  <a:lnTo>
                    <a:pt x="1" y="119"/>
                  </a:lnTo>
                  <a:lnTo>
                    <a:pt x="0" y="134"/>
                  </a:lnTo>
                  <a:lnTo>
                    <a:pt x="4" y="146"/>
                  </a:lnTo>
                  <a:lnTo>
                    <a:pt x="13" y="158"/>
                  </a:lnTo>
                  <a:lnTo>
                    <a:pt x="25" y="165"/>
                  </a:lnTo>
                  <a:lnTo>
                    <a:pt x="43" y="169"/>
                  </a:lnTo>
                  <a:lnTo>
                    <a:pt x="63" y="172"/>
                  </a:lnTo>
                  <a:lnTo>
                    <a:pt x="85" y="171"/>
                  </a:lnTo>
                  <a:lnTo>
                    <a:pt x="109" y="167"/>
                  </a:lnTo>
                  <a:lnTo>
                    <a:pt x="133" y="159"/>
                  </a:lnTo>
                  <a:lnTo>
                    <a:pt x="158" y="148"/>
                  </a:lnTo>
                  <a:lnTo>
                    <a:pt x="185" y="132"/>
                  </a:lnTo>
                  <a:lnTo>
                    <a:pt x="208" y="115"/>
                  </a:lnTo>
                  <a:lnTo>
                    <a:pt x="226" y="98"/>
                  </a:lnTo>
                  <a:lnTo>
                    <a:pt x="237" y="80"/>
                  </a:lnTo>
                  <a:lnTo>
                    <a:pt x="244" y="64"/>
                  </a:lnTo>
                  <a:lnTo>
                    <a:pt x="247" y="50"/>
                  </a:lnTo>
                  <a:lnTo>
                    <a:pt x="247" y="36"/>
                  </a:lnTo>
                  <a:lnTo>
                    <a:pt x="243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26" name="Picture 14">
            <a:extLst>
              <a:ext uri="{FF2B5EF4-FFF2-40B4-BE49-F238E27FC236}">
                <a16:creationId xmlns:a16="http://schemas.microsoft.com/office/drawing/2014/main" id="{58038CF3-6709-2649-B6F9-61C4F153E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52800"/>
            <a:ext cx="24717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5" descr="MCj02907710000[1]">
            <a:extLst>
              <a:ext uri="{FF2B5EF4-FFF2-40B4-BE49-F238E27FC236}">
                <a16:creationId xmlns:a16="http://schemas.microsoft.com/office/drawing/2014/main" id="{0DBFCE5C-7E9A-684E-A6E6-E7C83D053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0025"/>
            <a:ext cx="30003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7" descr="MPj04304940000[1]">
            <a:extLst>
              <a:ext uri="{FF2B5EF4-FFF2-40B4-BE49-F238E27FC236}">
                <a16:creationId xmlns:a16="http://schemas.microsoft.com/office/drawing/2014/main" id="{8EBA4AEF-0B45-1C41-BDD9-B3387E347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8" descr="C:\Documents and Settings\Jonathan Preston\Desktop\Dissertation\Picture Stimuli\Jug (2).jpg">
            <a:extLst>
              <a:ext uri="{FF2B5EF4-FFF2-40B4-BE49-F238E27FC236}">
                <a16:creationId xmlns:a16="http://schemas.microsoft.com/office/drawing/2014/main" id="{E0FFC3C9-3792-0F44-BF97-83B228E8F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27686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07">
            <a:hlinkClick r:id="" action="ppaction://media"/>
            <a:extLst>
              <a:ext uri="{FF2B5EF4-FFF2-40B4-BE49-F238E27FC236}">
                <a16:creationId xmlns:a16="http://schemas.microsoft.com/office/drawing/2014/main" id="{2B4A0924-B5BB-B944-949B-573213A21DE8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14438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1" descr="MCj04098470000[1]">
            <a:extLst>
              <a:ext uri="{FF2B5EF4-FFF2-40B4-BE49-F238E27FC236}">
                <a16:creationId xmlns:a16="http://schemas.microsoft.com/office/drawing/2014/main" id="{8FF5BB6E-05C9-1C45-9FA0-CBDD91C83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16668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Line 2">
            <a:extLst>
              <a:ext uri="{FF2B5EF4-FFF2-40B4-BE49-F238E27FC236}">
                <a16:creationId xmlns:a16="http://schemas.microsoft.com/office/drawing/2014/main" id="{462D275F-DB31-A54C-B6A4-97001503C0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Line 3">
            <a:extLst>
              <a:ext uri="{FF2B5EF4-FFF2-40B4-BE49-F238E27FC236}">
                <a16:creationId xmlns:a16="http://schemas.microsoft.com/office/drawing/2014/main" id="{122F7054-316E-6047-A2BB-295EA5AE2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3" name="Text Box 4">
            <a:extLst>
              <a:ext uri="{FF2B5EF4-FFF2-40B4-BE49-F238E27FC236}">
                <a16:creationId xmlns:a16="http://schemas.microsoft.com/office/drawing/2014/main" id="{1A2D62DF-C60A-7645-99AD-7E2AE87E2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08</a:t>
            </a:r>
          </a:p>
        </p:txBody>
      </p:sp>
      <p:pic>
        <p:nvPicPr>
          <p:cNvPr id="32774" name="Picture 5" descr="MPj04304940000[1]">
            <a:extLst>
              <a:ext uri="{FF2B5EF4-FFF2-40B4-BE49-F238E27FC236}">
                <a16:creationId xmlns:a16="http://schemas.microsoft.com/office/drawing/2014/main" id="{056B7B96-2CC3-3E41-9D24-27F7A880F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 descr="MCj03963280000[1]">
            <a:extLst>
              <a:ext uri="{FF2B5EF4-FFF2-40B4-BE49-F238E27FC236}">
                <a16:creationId xmlns:a16="http://schemas.microsoft.com/office/drawing/2014/main" id="{D1E28EBF-6599-9341-893A-B448DCF37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505200"/>
            <a:ext cx="26860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7" descr="MCj01393490000[1]">
            <a:extLst>
              <a:ext uri="{FF2B5EF4-FFF2-40B4-BE49-F238E27FC236}">
                <a16:creationId xmlns:a16="http://schemas.microsoft.com/office/drawing/2014/main" id="{4D5128CC-B4CC-3740-8AED-B33663635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"/>
            <a:ext cx="3286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8" descr="MCj03315600000[1]">
            <a:extLst>
              <a:ext uri="{FF2B5EF4-FFF2-40B4-BE49-F238E27FC236}">
                <a16:creationId xmlns:a16="http://schemas.microsoft.com/office/drawing/2014/main" id="{6CEFB4FF-185B-1D4C-98D7-D376C8EBB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26193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9">
            <a:extLst>
              <a:ext uri="{FF2B5EF4-FFF2-40B4-BE49-F238E27FC236}">
                <a16:creationId xmlns:a16="http://schemas.microsoft.com/office/drawing/2014/main" id="{965F31A1-0531-CB4C-9954-3180E7BBE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81413"/>
            <a:ext cx="2971800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08">
            <a:hlinkClick r:id="" action="ppaction://media"/>
            <a:extLst>
              <a:ext uri="{FF2B5EF4-FFF2-40B4-BE49-F238E27FC236}">
                <a16:creationId xmlns:a16="http://schemas.microsoft.com/office/drawing/2014/main" id="{1F77FD32-AA85-7648-A384-BEFC053D5897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219200"/>
            <a:ext cx="5286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6">
            <a:extLst>
              <a:ext uri="{FF2B5EF4-FFF2-40B4-BE49-F238E27FC236}">
                <a16:creationId xmlns:a16="http://schemas.microsoft.com/office/drawing/2014/main" id="{7943DF93-564B-904D-A661-121801BD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381000"/>
            <a:ext cx="41656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1027">
            <a:extLst>
              <a:ext uri="{FF2B5EF4-FFF2-40B4-BE49-F238E27FC236}">
                <a16:creationId xmlns:a16="http://schemas.microsoft.com/office/drawing/2014/main" id="{18E49CB7-EC02-174C-A09C-0CD28E470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0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Pete</a:t>
            </a:r>
          </a:p>
        </p:txBody>
      </p:sp>
      <p:pic>
        <p:nvPicPr>
          <p:cNvPr id="2" name="Pete">
            <a:hlinkClick r:id="" action="ppaction://media"/>
            <a:extLst>
              <a:ext uri="{FF2B5EF4-FFF2-40B4-BE49-F238E27FC236}">
                <a16:creationId xmlns:a16="http://schemas.microsoft.com/office/drawing/2014/main" id="{BCF0F0F3-8D83-AD46-8B2E-3777B6C0EB8F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MPj04020590000[1]">
            <a:extLst>
              <a:ext uri="{FF2B5EF4-FFF2-40B4-BE49-F238E27FC236}">
                <a16:creationId xmlns:a16="http://schemas.microsoft.com/office/drawing/2014/main" id="{8C492807-9FB7-094E-98E4-8758A9A44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/>
          <a:stretch>
            <a:fillRect/>
          </a:stretch>
        </p:blipFill>
        <p:spPr bwMode="auto">
          <a:xfrm>
            <a:off x="0" y="0"/>
            <a:ext cx="13716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Cj02909330000[1]">
            <a:extLst>
              <a:ext uri="{FF2B5EF4-FFF2-40B4-BE49-F238E27FC236}">
                <a16:creationId xmlns:a16="http://schemas.microsoft.com/office/drawing/2014/main" id="{F198A6A2-7A7F-8749-97E8-A07859B2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33600"/>
            <a:ext cx="17970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Oval 4">
            <a:extLst>
              <a:ext uri="{FF2B5EF4-FFF2-40B4-BE49-F238E27FC236}">
                <a16:creationId xmlns:a16="http://schemas.microsoft.com/office/drawing/2014/main" id="{239B479F-DB7F-794F-9399-10FA7C8F0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667000"/>
            <a:ext cx="2438400" cy="2438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" name="Sue blue glue">
            <a:hlinkClick r:id="" action="ppaction://media"/>
            <a:extLst>
              <a:ext uri="{FF2B5EF4-FFF2-40B4-BE49-F238E27FC236}">
                <a16:creationId xmlns:a16="http://schemas.microsoft.com/office/drawing/2014/main" id="{B959AC25-503F-8D45-B553-4D4117C0608E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4224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2">
            <a:extLst>
              <a:ext uri="{FF2B5EF4-FFF2-40B4-BE49-F238E27FC236}">
                <a16:creationId xmlns:a16="http://schemas.microsoft.com/office/drawing/2014/main" id="{3AF941B1-915D-304D-8D7C-3260C8EE1D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3" name="Line 3">
            <a:extLst>
              <a:ext uri="{FF2B5EF4-FFF2-40B4-BE49-F238E27FC236}">
                <a16:creationId xmlns:a16="http://schemas.microsoft.com/office/drawing/2014/main" id="{5B8F11C8-E310-DC44-BE4C-EDD252899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E36BE1C6-1554-0348-A2E8-EC3FA8DA5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09</a:t>
            </a:r>
          </a:p>
        </p:txBody>
      </p:sp>
      <p:pic>
        <p:nvPicPr>
          <p:cNvPr id="35845" name="Picture 5" descr="MCHM00055_0000[1]">
            <a:extLst>
              <a:ext uri="{FF2B5EF4-FFF2-40B4-BE49-F238E27FC236}">
                <a16:creationId xmlns:a16="http://schemas.microsoft.com/office/drawing/2014/main" id="{1076A403-C481-2943-B085-520786B0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27146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MPj04054740000[1]">
            <a:extLst>
              <a:ext uri="{FF2B5EF4-FFF2-40B4-BE49-F238E27FC236}">
                <a16:creationId xmlns:a16="http://schemas.microsoft.com/office/drawing/2014/main" id="{A75D3714-5736-EF4E-85FB-523206CC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1148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id="{DC45BDE9-7832-3543-9D49-65988F40F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76275"/>
            <a:ext cx="3429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 descr="MCFD01882_0000[1]">
            <a:extLst>
              <a:ext uri="{FF2B5EF4-FFF2-40B4-BE49-F238E27FC236}">
                <a16:creationId xmlns:a16="http://schemas.microsoft.com/office/drawing/2014/main" id="{BF7D70E4-3E43-584A-AF21-3B2ADEE3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576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>
            <a:extLst>
              <a:ext uri="{FF2B5EF4-FFF2-40B4-BE49-F238E27FC236}">
                <a16:creationId xmlns:a16="http://schemas.microsoft.com/office/drawing/2014/main" id="{6ACF25F9-9478-FC4E-9521-85E18ED6A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09">
            <a:hlinkClick r:id="" action="ppaction://media"/>
            <a:extLst>
              <a:ext uri="{FF2B5EF4-FFF2-40B4-BE49-F238E27FC236}">
                <a16:creationId xmlns:a16="http://schemas.microsoft.com/office/drawing/2014/main" id="{3E16F8D1-EF12-A74F-9E46-F7D6002D37EA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2">
            <a:extLst>
              <a:ext uri="{FF2B5EF4-FFF2-40B4-BE49-F238E27FC236}">
                <a16:creationId xmlns:a16="http://schemas.microsoft.com/office/drawing/2014/main" id="{0E7BF263-B9E9-DD43-BE63-2F32B07502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1" name="Line 3">
            <a:extLst>
              <a:ext uri="{FF2B5EF4-FFF2-40B4-BE49-F238E27FC236}">
                <a16:creationId xmlns:a16="http://schemas.microsoft.com/office/drawing/2014/main" id="{B5978573-7FBE-7246-A473-4933DDF8ED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DEEC1E41-A8A9-AE4C-9383-30A2BA168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10</a:t>
            </a:r>
          </a:p>
        </p:txBody>
      </p:sp>
      <p:grpSp>
        <p:nvGrpSpPr>
          <p:cNvPr id="37893" name="Group 7">
            <a:extLst>
              <a:ext uri="{FF2B5EF4-FFF2-40B4-BE49-F238E27FC236}">
                <a16:creationId xmlns:a16="http://schemas.microsoft.com/office/drawing/2014/main" id="{39F570F0-CCF5-7C42-924D-9DB33E85DF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53000" y="120650"/>
            <a:ext cx="3048000" cy="2870200"/>
            <a:chOff x="0" y="0"/>
            <a:chExt cx="4110" cy="3870"/>
          </a:xfrm>
        </p:grpSpPr>
        <p:sp>
          <p:nvSpPr>
            <p:cNvPr id="37899" name="AutoShape 8">
              <a:extLst>
                <a:ext uri="{FF2B5EF4-FFF2-40B4-BE49-F238E27FC236}">
                  <a16:creationId xmlns:a16="http://schemas.microsoft.com/office/drawing/2014/main" id="{DF5E15CC-3172-AF4B-BDDD-0C2DAEF5A77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4110" cy="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0" name="Freeform 9">
              <a:extLst>
                <a:ext uri="{FF2B5EF4-FFF2-40B4-BE49-F238E27FC236}">
                  <a16:creationId xmlns:a16="http://schemas.microsoft.com/office/drawing/2014/main" id="{8A85812B-6C42-A344-83DC-07B4229DC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" y="3075"/>
              <a:ext cx="586" cy="709"/>
            </a:xfrm>
            <a:custGeom>
              <a:avLst/>
              <a:gdLst>
                <a:gd name="T0" fmla="*/ 515 w 586"/>
                <a:gd name="T1" fmla="*/ 685 h 709"/>
                <a:gd name="T2" fmla="*/ 493 w 586"/>
                <a:gd name="T3" fmla="*/ 692 h 709"/>
                <a:gd name="T4" fmla="*/ 462 w 586"/>
                <a:gd name="T5" fmla="*/ 701 h 709"/>
                <a:gd name="T6" fmla="*/ 421 w 586"/>
                <a:gd name="T7" fmla="*/ 708 h 709"/>
                <a:gd name="T8" fmla="*/ 374 w 586"/>
                <a:gd name="T9" fmla="*/ 709 h 709"/>
                <a:gd name="T10" fmla="*/ 318 w 586"/>
                <a:gd name="T11" fmla="*/ 700 h 709"/>
                <a:gd name="T12" fmla="*/ 259 w 586"/>
                <a:gd name="T13" fmla="*/ 678 h 709"/>
                <a:gd name="T14" fmla="*/ 195 w 586"/>
                <a:gd name="T15" fmla="*/ 639 h 709"/>
                <a:gd name="T16" fmla="*/ 133 w 586"/>
                <a:gd name="T17" fmla="*/ 580 h 709"/>
                <a:gd name="T18" fmla="*/ 76 w 586"/>
                <a:gd name="T19" fmla="*/ 505 h 709"/>
                <a:gd name="T20" fmla="*/ 35 w 586"/>
                <a:gd name="T21" fmla="*/ 429 h 709"/>
                <a:gd name="T22" fmla="*/ 9 w 586"/>
                <a:gd name="T23" fmla="*/ 351 h 709"/>
                <a:gd name="T24" fmla="*/ 0 w 586"/>
                <a:gd name="T25" fmla="*/ 279 h 709"/>
                <a:gd name="T26" fmla="*/ 4 w 586"/>
                <a:gd name="T27" fmla="*/ 211 h 709"/>
                <a:gd name="T28" fmla="*/ 23 w 586"/>
                <a:gd name="T29" fmla="*/ 154 h 709"/>
                <a:gd name="T30" fmla="*/ 56 w 586"/>
                <a:gd name="T31" fmla="*/ 108 h 709"/>
                <a:gd name="T32" fmla="*/ 100 w 586"/>
                <a:gd name="T33" fmla="*/ 78 h 709"/>
                <a:gd name="T34" fmla="*/ 149 w 586"/>
                <a:gd name="T35" fmla="*/ 53 h 709"/>
                <a:gd name="T36" fmla="*/ 198 w 586"/>
                <a:gd name="T37" fmla="*/ 33 h 709"/>
                <a:gd name="T38" fmla="*/ 244 w 586"/>
                <a:gd name="T39" fmla="*/ 15 h 709"/>
                <a:gd name="T40" fmla="*/ 288 w 586"/>
                <a:gd name="T41" fmla="*/ 4 h 709"/>
                <a:gd name="T42" fmla="*/ 328 w 586"/>
                <a:gd name="T43" fmla="*/ 0 h 709"/>
                <a:gd name="T44" fmla="*/ 366 w 586"/>
                <a:gd name="T45" fmla="*/ 7 h 709"/>
                <a:gd name="T46" fmla="*/ 398 w 586"/>
                <a:gd name="T47" fmla="*/ 26 h 709"/>
                <a:gd name="T48" fmla="*/ 427 w 586"/>
                <a:gd name="T49" fmla="*/ 60 h 709"/>
                <a:gd name="T50" fmla="*/ 441 w 586"/>
                <a:gd name="T51" fmla="*/ 98 h 709"/>
                <a:gd name="T52" fmla="*/ 446 w 586"/>
                <a:gd name="T53" fmla="*/ 135 h 709"/>
                <a:gd name="T54" fmla="*/ 440 w 586"/>
                <a:gd name="T55" fmla="*/ 168 h 709"/>
                <a:gd name="T56" fmla="*/ 431 w 586"/>
                <a:gd name="T57" fmla="*/ 202 h 709"/>
                <a:gd name="T58" fmla="*/ 420 w 586"/>
                <a:gd name="T59" fmla="*/ 234 h 709"/>
                <a:gd name="T60" fmla="*/ 413 w 586"/>
                <a:gd name="T61" fmla="*/ 271 h 709"/>
                <a:gd name="T62" fmla="*/ 414 w 586"/>
                <a:gd name="T63" fmla="*/ 309 h 709"/>
                <a:gd name="T64" fmla="*/ 428 w 586"/>
                <a:gd name="T65" fmla="*/ 354 h 709"/>
                <a:gd name="T66" fmla="*/ 447 w 586"/>
                <a:gd name="T67" fmla="*/ 391 h 709"/>
                <a:gd name="T68" fmla="*/ 467 w 586"/>
                <a:gd name="T69" fmla="*/ 417 h 709"/>
                <a:gd name="T70" fmla="*/ 487 w 586"/>
                <a:gd name="T71" fmla="*/ 432 h 709"/>
                <a:gd name="T72" fmla="*/ 511 w 586"/>
                <a:gd name="T73" fmla="*/ 443 h 709"/>
                <a:gd name="T74" fmla="*/ 529 w 586"/>
                <a:gd name="T75" fmla="*/ 449 h 709"/>
                <a:gd name="T76" fmla="*/ 550 w 586"/>
                <a:gd name="T77" fmla="*/ 460 h 709"/>
                <a:gd name="T78" fmla="*/ 566 w 586"/>
                <a:gd name="T79" fmla="*/ 477 h 709"/>
                <a:gd name="T80" fmla="*/ 581 w 586"/>
                <a:gd name="T81" fmla="*/ 504 h 709"/>
                <a:gd name="T82" fmla="*/ 586 w 586"/>
                <a:gd name="T83" fmla="*/ 535 h 709"/>
                <a:gd name="T84" fmla="*/ 584 w 586"/>
                <a:gd name="T85" fmla="*/ 568 h 709"/>
                <a:gd name="T86" fmla="*/ 573 w 586"/>
                <a:gd name="T87" fmla="*/ 598 h 709"/>
                <a:gd name="T88" fmla="*/ 559 w 586"/>
                <a:gd name="T89" fmla="*/ 626 h 709"/>
                <a:gd name="T90" fmla="*/ 543 w 586"/>
                <a:gd name="T91" fmla="*/ 648 h 709"/>
                <a:gd name="T92" fmla="*/ 528 w 586"/>
                <a:gd name="T93" fmla="*/ 667 h 709"/>
                <a:gd name="T94" fmla="*/ 517 w 586"/>
                <a:gd name="T95" fmla="*/ 679 h 709"/>
                <a:gd name="T96" fmla="*/ 515 w 586"/>
                <a:gd name="T97" fmla="*/ 685 h 7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6" h="709">
                  <a:moveTo>
                    <a:pt x="515" y="685"/>
                  </a:moveTo>
                  <a:lnTo>
                    <a:pt x="493" y="692"/>
                  </a:lnTo>
                  <a:lnTo>
                    <a:pt x="462" y="701"/>
                  </a:lnTo>
                  <a:lnTo>
                    <a:pt x="421" y="708"/>
                  </a:lnTo>
                  <a:lnTo>
                    <a:pt x="374" y="709"/>
                  </a:lnTo>
                  <a:lnTo>
                    <a:pt x="318" y="700"/>
                  </a:lnTo>
                  <a:lnTo>
                    <a:pt x="259" y="678"/>
                  </a:lnTo>
                  <a:lnTo>
                    <a:pt x="195" y="639"/>
                  </a:lnTo>
                  <a:lnTo>
                    <a:pt x="133" y="580"/>
                  </a:lnTo>
                  <a:lnTo>
                    <a:pt x="76" y="505"/>
                  </a:lnTo>
                  <a:lnTo>
                    <a:pt x="35" y="429"/>
                  </a:lnTo>
                  <a:lnTo>
                    <a:pt x="9" y="351"/>
                  </a:lnTo>
                  <a:lnTo>
                    <a:pt x="0" y="279"/>
                  </a:lnTo>
                  <a:lnTo>
                    <a:pt x="4" y="211"/>
                  </a:lnTo>
                  <a:lnTo>
                    <a:pt x="23" y="154"/>
                  </a:lnTo>
                  <a:lnTo>
                    <a:pt x="56" y="108"/>
                  </a:lnTo>
                  <a:lnTo>
                    <a:pt x="100" y="78"/>
                  </a:lnTo>
                  <a:lnTo>
                    <a:pt x="149" y="53"/>
                  </a:lnTo>
                  <a:lnTo>
                    <a:pt x="198" y="33"/>
                  </a:lnTo>
                  <a:lnTo>
                    <a:pt x="244" y="15"/>
                  </a:lnTo>
                  <a:lnTo>
                    <a:pt x="288" y="4"/>
                  </a:lnTo>
                  <a:lnTo>
                    <a:pt x="328" y="0"/>
                  </a:lnTo>
                  <a:lnTo>
                    <a:pt x="366" y="7"/>
                  </a:lnTo>
                  <a:lnTo>
                    <a:pt x="398" y="26"/>
                  </a:lnTo>
                  <a:lnTo>
                    <a:pt x="427" y="60"/>
                  </a:lnTo>
                  <a:lnTo>
                    <a:pt x="441" y="98"/>
                  </a:lnTo>
                  <a:lnTo>
                    <a:pt x="446" y="135"/>
                  </a:lnTo>
                  <a:lnTo>
                    <a:pt x="440" y="168"/>
                  </a:lnTo>
                  <a:lnTo>
                    <a:pt x="431" y="202"/>
                  </a:lnTo>
                  <a:lnTo>
                    <a:pt x="420" y="234"/>
                  </a:lnTo>
                  <a:lnTo>
                    <a:pt x="413" y="271"/>
                  </a:lnTo>
                  <a:lnTo>
                    <a:pt x="414" y="309"/>
                  </a:lnTo>
                  <a:lnTo>
                    <a:pt x="428" y="354"/>
                  </a:lnTo>
                  <a:lnTo>
                    <a:pt x="447" y="391"/>
                  </a:lnTo>
                  <a:lnTo>
                    <a:pt x="467" y="417"/>
                  </a:lnTo>
                  <a:lnTo>
                    <a:pt x="487" y="432"/>
                  </a:lnTo>
                  <a:lnTo>
                    <a:pt x="511" y="443"/>
                  </a:lnTo>
                  <a:lnTo>
                    <a:pt x="529" y="449"/>
                  </a:lnTo>
                  <a:lnTo>
                    <a:pt x="550" y="460"/>
                  </a:lnTo>
                  <a:lnTo>
                    <a:pt x="566" y="477"/>
                  </a:lnTo>
                  <a:lnTo>
                    <a:pt x="581" y="504"/>
                  </a:lnTo>
                  <a:lnTo>
                    <a:pt x="586" y="535"/>
                  </a:lnTo>
                  <a:lnTo>
                    <a:pt x="584" y="568"/>
                  </a:lnTo>
                  <a:lnTo>
                    <a:pt x="573" y="598"/>
                  </a:lnTo>
                  <a:lnTo>
                    <a:pt x="559" y="626"/>
                  </a:lnTo>
                  <a:lnTo>
                    <a:pt x="543" y="648"/>
                  </a:lnTo>
                  <a:lnTo>
                    <a:pt x="528" y="667"/>
                  </a:lnTo>
                  <a:lnTo>
                    <a:pt x="517" y="679"/>
                  </a:lnTo>
                  <a:lnTo>
                    <a:pt x="515" y="685"/>
                  </a:lnTo>
                  <a:close/>
                </a:path>
              </a:pathLst>
            </a:custGeom>
            <a:solidFill>
              <a:srgbClr val="8F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1" name="Freeform 10">
              <a:extLst>
                <a:ext uri="{FF2B5EF4-FFF2-40B4-BE49-F238E27FC236}">
                  <a16:creationId xmlns:a16="http://schemas.microsoft.com/office/drawing/2014/main" id="{C799FE38-27C9-1645-A9F9-70FCFDA59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" y="3009"/>
              <a:ext cx="814" cy="460"/>
            </a:xfrm>
            <a:custGeom>
              <a:avLst/>
              <a:gdLst>
                <a:gd name="T0" fmla="*/ 33 w 814"/>
                <a:gd name="T1" fmla="*/ 389 h 460"/>
                <a:gd name="T2" fmla="*/ 21 w 814"/>
                <a:gd name="T3" fmla="*/ 381 h 460"/>
                <a:gd name="T4" fmla="*/ 10 w 814"/>
                <a:gd name="T5" fmla="*/ 352 h 460"/>
                <a:gd name="T6" fmla="*/ 0 w 814"/>
                <a:gd name="T7" fmla="*/ 306 h 460"/>
                <a:gd name="T8" fmla="*/ 0 w 814"/>
                <a:gd name="T9" fmla="*/ 250 h 460"/>
                <a:gd name="T10" fmla="*/ 11 w 814"/>
                <a:gd name="T11" fmla="*/ 189 h 460"/>
                <a:gd name="T12" fmla="*/ 44 w 814"/>
                <a:gd name="T13" fmla="*/ 129 h 460"/>
                <a:gd name="T14" fmla="*/ 99 w 814"/>
                <a:gd name="T15" fmla="*/ 76 h 460"/>
                <a:gd name="T16" fmla="*/ 185 w 814"/>
                <a:gd name="T17" fmla="*/ 36 h 460"/>
                <a:gd name="T18" fmla="*/ 281 w 814"/>
                <a:gd name="T19" fmla="*/ 9 h 460"/>
                <a:gd name="T20" fmla="*/ 377 w 814"/>
                <a:gd name="T21" fmla="*/ 0 h 460"/>
                <a:gd name="T22" fmla="*/ 468 w 814"/>
                <a:gd name="T23" fmla="*/ 2 h 460"/>
                <a:gd name="T24" fmla="*/ 553 w 814"/>
                <a:gd name="T25" fmla="*/ 16 h 460"/>
                <a:gd name="T26" fmla="*/ 627 w 814"/>
                <a:gd name="T27" fmla="*/ 36 h 460"/>
                <a:gd name="T28" fmla="*/ 692 w 814"/>
                <a:gd name="T29" fmla="*/ 64 h 460"/>
                <a:gd name="T30" fmla="*/ 744 w 814"/>
                <a:gd name="T31" fmla="*/ 95 h 460"/>
                <a:gd name="T32" fmla="*/ 782 w 814"/>
                <a:gd name="T33" fmla="*/ 129 h 460"/>
                <a:gd name="T34" fmla="*/ 802 w 814"/>
                <a:gd name="T35" fmla="*/ 163 h 460"/>
                <a:gd name="T36" fmla="*/ 814 w 814"/>
                <a:gd name="T37" fmla="*/ 201 h 460"/>
                <a:gd name="T38" fmla="*/ 814 w 814"/>
                <a:gd name="T39" fmla="*/ 240 h 460"/>
                <a:gd name="T40" fmla="*/ 805 w 814"/>
                <a:gd name="T41" fmla="*/ 281 h 460"/>
                <a:gd name="T42" fmla="*/ 782 w 814"/>
                <a:gd name="T43" fmla="*/ 318 h 460"/>
                <a:gd name="T44" fmla="*/ 749 w 814"/>
                <a:gd name="T45" fmla="*/ 352 h 460"/>
                <a:gd name="T46" fmla="*/ 703 w 814"/>
                <a:gd name="T47" fmla="*/ 379 h 460"/>
                <a:gd name="T48" fmla="*/ 646 w 814"/>
                <a:gd name="T49" fmla="*/ 401 h 460"/>
                <a:gd name="T50" fmla="*/ 591 w 814"/>
                <a:gd name="T51" fmla="*/ 409 h 460"/>
                <a:gd name="T52" fmla="*/ 549 w 814"/>
                <a:gd name="T53" fmla="*/ 408 h 460"/>
                <a:gd name="T54" fmla="*/ 516 w 814"/>
                <a:gd name="T55" fmla="*/ 398 h 460"/>
                <a:gd name="T56" fmla="*/ 491 w 814"/>
                <a:gd name="T57" fmla="*/ 385 h 460"/>
                <a:gd name="T58" fmla="*/ 465 w 814"/>
                <a:gd name="T59" fmla="*/ 370 h 460"/>
                <a:gd name="T60" fmla="*/ 439 w 814"/>
                <a:gd name="T61" fmla="*/ 358 h 460"/>
                <a:gd name="T62" fmla="*/ 405 w 814"/>
                <a:gd name="T63" fmla="*/ 351 h 460"/>
                <a:gd name="T64" fmla="*/ 363 w 814"/>
                <a:gd name="T65" fmla="*/ 352 h 460"/>
                <a:gd name="T66" fmla="*/ 319 w 814"/>
                <a:gd name="T67" fmla="*/ 360 h 460"/>
                <a:gd name="T68" fmla="*/ 287 w 814"/>
                <a:gd name="T69" fmla="*/ 374 h 460"/>
                <a:gd name="T70" fmla="*/ 264 w 814"/>
                <a:gd name="T71" fmla="*/ 390 h 460"/>
                <a:gd name="T72" fmla="*/ 247 w 814"/>
                <a:gd name="T73" fmla="*/ 409 h 460"/>
                <a:gd name="T74" fmla="*/ 229 w 814"/>
                <a:gd name="T75" fmla="*/ 426 h 460"/>
                <a:gd name="T76" fmla="*/ 212 w 814"/>
                <a:gd name="T77" fmla="*/ 441 h 460"/>
                <a:gd name="T78" fmla="*/ 190 w 814"/>
                <a:gd name="T79" fmla="*/ 451 h 460"/>
                <a:gd name="T80" fmla="*/ 162 w 814"/>
                <a:gd name="T81" fmla="*/ 460 h 460"/>
                <a:gd name="T82" fmla="*/ 129 w 814"/>
                <a:gd name="T83" fmla="*/ 457 h 460"/>
                <a:gd name="T84" fmla="*/ 102 w 814"/>
                <a:gd name="T85" fmla="*/ 450 h 460"/>
                <a:gd name="T86" fmla="*/ 79 w 814"/>
                <a:gd name="T87" fmla="*/ 438 h 460"/>
                <a:gd name="T88" fmla="*/ 63 w 814"/>
                <a:gd name="T89" fmla="*/ 426 h 460"/>
                <a:gd name="T90" fmla="*/ 48 w 814"/>
                <a:gd name="T91" fmla="*/ 411 h 460"/>
                <a:gd name="T92" fmla="*/ 40 w 814"/>
                <a:gd name="T93" fmla="*/ 400 h 460"/>
                <a:gd name="T94" fmla="*/ 34 w 814"/>
                <a:gd name="T95" fmla="*/ 392 h 460"/>
                <a:gd name="T96" fmla="*/ 33 w 814"/>
                <a:gd name="T97" fmla="*/ 389 h 4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14" h="460">
                  <a:moveTo>
                    <a:pt x="33" y="389"/>
                  </a:moveTo>
                  <a:lnTo>
                    <a:pt x="21" y="381"/>
                  </a:lnTo>
                  <a:lnTo>
                    <a:pt x="10" y="352"/>
                  </a:lnTo>
                  <a:lnTo>
                    <a:pt x="0" y="306"/>
                  </a:lnTo>
                  <a:lnTo>
                    <a:pt x="0" y="250"/>
                  </a:lnTo>
                  <a:lnTo>
                    <a:pt x="11" y="189"/>
                  </a:lnTo>
                  <a:lnTo>
                    <a:pt x="44" y="129"/>
                  </a:lnTo>
                  <a:lnTo>
                    <a:pt x="99" y="76"/>
                  </a:lnTo>
                  <a:lnTo>
                    <a:pt x="185" y="36"/>
                  </a:lnTo>
                  <a:lnTo>
                    <a:pt x="281" y="9"/>
                  </a:lnTo>
                  <a:lnTo>
                    <a:pt x="377" y="0"/>
                  </a:lnTo>
                  <a:lnTo>
                    <a:pt x="468" y="2"/>
                  </a:lnTo>
                  <a:lnTo>
                    <a:pt x="553" y="16"/>
                  </a:lnTo>
                  <a:lnTo>
                    <a:pt x="627" y="36"/>
                  </a:lnTo>
                  <a:lnTo>
                    <a:pt x="692" y="64"/>
                  </a:lnTo>
                  <a:lnTo>
                    <a:pt x="744" y="95"/>
                  </a:lnTo>
                  <a:lnTo>
                    <a:pt x="782" y="129"/>
                  </a:lnTo>
                  <a:lnTo>
                    <a:pt x="802" y="163"/>
                  </a:lnTo>
                  <a:lnTo>
                    <a:pt x="814" y="201"/>
                  </a:lnTo>
                  <a:lnTo>
                    <a:pt x="814" y="240"/>
                  </a:lnTo>
                  <a:lnTo>
                    <a:pt x="805" y="281"/>
                  </a:lnTo>
                  <a:lnTo>
                    <a:pt x="782" y="318"/>
                  </a:lnTo>
                  <a:lnTo>
                    <a:pt x="749" y="352"/>
                  </a:lnTo>
                  <a:lnTo>
                    <a:pt x="703" y="379"/>
                  </a:lnTo>
                  <a:lnTo>
                    <a:pt x="646" y="401"/>
                  </a:lnTo>
                  <a:lnTo>
                    <a:pt x="591" y="409"/>
                  </a:lnTo>
                  <a:lnTo>
                    <a:pt x="549" y="408"/>
                  </a:lnTo>
                  <a:lnTo>
                    <a:pt x="516" y="398"/>
                  </a:lnTo>
                  <a:lnTo>
                    <a:pt x="491" y="385"/>
                  </a:lnTo>
                  <a:lnTo>
                    <a:pt x="465" y="370"/>
                  </a:lnTo>
                  <a:lnTo>
                    <a:pt x="439" y="358"/>
                  </a:lnTo>
                  <a:lnTo>
                    <a:pt x="405" y="351"/>
                  </a:lnTo>
                  <a:lnTo>
                    <a:pt x="363" y="352"/>
                  </a:lnTo>
                  <a:lnTo>
                    <a:pt x="319" y="360"/>
                  </a:lnTo>
                  <a:lnTo>
                    <a:pt x="287" y="374"/>
                  </a:lnTo>
                  <a:lnTo>
                    <a:pt x="264" y="390"/>
                  </a:lnTo>
                  <a:lnTo>
                    <a:pt x="247" y="409"/>
                  </a:lnTo>
                  <a:lnTo>
                    <a:pt x="229" y="426"/>
                  </a:lnTo>
                  <a:lnTo>
                    <a:pt x="212" y="441"/>
                  </a:lnTo>
                  <a:lnTo>
                    <a:pt x="190" y="451"/>
                  </a:lnTo>
                  <a:lnTo>
                    <a:pt x="162" y="460"/>
                  </a:lnTo>
                  <a:lnTo>
                    <a:pt x="129" y="457"/>
                  </a:lnTo>
                  <a:lnTo>
                    <a:pt x="102" y="450"/>
                  </a:lnTo>
                  <a:lnTo>
                    <a:pt x="79" y="438"/>
                  </a:lnTo>
                  <a:lnTo>
                    <a:pt x="63" y="426"/>
                  </a:lnTo>
                  <a:lnTo>
                    <a:pt x="48" y="411"/>
                  </a:lnTo>
                  <a:lnTo>
                    <a:pt x="40" y="400"/>
                  </a:lnTo>
                  <a:lnTo>
                    <a:pt x="34" y="392"/>
                  </a:lnTo>
                  <a:lnTo>
                    <a:pt x="33" y="389"/>
                  </a:lnTo>
                  <a:close/>
                </a:path>
              </a:pathLst>
            </a:custGeom>
            <a:solidFill>
              <a:srgbClr val="8F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Freeform 11">
              <a:extLst>
                <a:ext uri="{FF2B5EF4-FFF2-40B4-BE49-F238E27FC236}">
                  <a16:creationId xmlns:a16="http://schemas.microsoft.com/office/drawing/2014/main" id="{6CAD2C2B-7FF9-C24A-AABA-08F947BA7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" y="3119"/>
              <a:ext cx="436" cy="629"/>
            </a:xfrm>
            <a:custGeom>
              <a:avLst/>
              <a:gdLst>
                <a:gd name="T0" fmla="*/ 378 w 436"/>
                <a:gd name="T1" fmla="*/ 620 h 629"/>
                <a:gd name="T2" fmla="*/ 368 w 436"/>
                <a:gd name="T3" fmla="*/ 620 h 629"/>
                <a:gd name="T4" fmla="*/ 345 w 436"/>
                <a:gd name="T5" fmla="*/ 626 h 629"/>
                <a:gd name="T6" fmla="*/ 309 w 436"/>
                <a:gd name="T7" fmla="*/ 629 h 629"/>
                <a:gd name="T8" fmla="*/ 264 w 436"/>
                <a:gd name="T9" fmla="*/ 629 h 629"/>
                <a:gd name="T10" fmla="*/ 213 w 436"/>
                <a:gd name="T11" fmla="*/ 616 h 629"/>
                <a:gd name="T12" fmla="*/ 160 w 436"/>
                <a:gd name="T13" fmla="*/ 592 h 629"/>
                <a:gd name="T14" fmla="*/ 110 w 436"/>
                <a:gd name="T15" fmla="*/ 547 h 629"/>
                <a:gd name="T16" fmla="*/ 65 w 436"/>
                <a:gd name="T17" fmla="*/ 483 h 629"/>
                <a:gd name="T18" fmla="*/ 30 w 436"/>
                <a:gd name="T19" fmla="*/ 403 h 629"/>
                <a:gd name="T20" fmla="*/ 9 w 436"/>
                <a:gd name="T21" fmla="*/ 328 h 629"/>
                <a:gd name="T22" fmla="*/ 0 w 436"/>
                <a:gd name="T23" fmla="*/ 257 h 629"/>
                <a:gd name="T24" fmla="*/ 1 w 436"/>
                <a:gd name="T25" fmla="*/ 194 h 629"/>
                <a:gd name="T26" fmla="*/ 8 w 436"/>
                <a:gd name="T27" fmla="*/ 139 h 629"/>
                <a:gd name="T28" fmla="*/ 23 w 436"/>
                <a:gd name="T29" fmla="*/ 95 h 629"/>
                <a:gd name="T30" fmla="*/ 41 w 436"/>
                <a:gd name="T31" fmla="*/ 62 h 629"/>
                <a:gd name="T32" fmla="*/ 61 w 436"/>
                <a:gd name="T33" fmla="*/ 46 h 629"/>
                <a:gd name="T34" fmla="*/ 81 w 436"/>
                <a:gd name="T35" fmla="*/ 34 h 629"/>
                <a:gd name="T36" fmla="*/ 106 w 436"/>
                <a:gd name="T37" fmla="*/ 22 h 629"/>
                <a:gd name="T38" fmla="*/ 131 w 436"/>
                <a:gd name="T39" fmla="*/ 9 h 629"/>
                <a:gd name="T40" fmla="*/ 160 w 436"/>
                <a:gd name="T41" fmla="*/ 3 h 629"/>
                <a:gd name="T42" fmla="*/ 187 w 436"/>
                <a:gd name="T43" fmla="*/ 0 h 629"/>
                <a:gd name="T44" fmla="*/ 215 w 436"/>
                <a:gd name="T45" fmla="*/ 8 h 629"/>
                <a:gd name="T46" fmla="*/ 241 w 436"/>
                <a:gd name="T47" fmla="*/ 26 h 629"/>
                <a:gd name="T48" fmla="*/ 268 w 436"/>
                <a:gd name="T49" fmla="*/ 61 h 629"/>
                <a:gd name="T50" fmla="*/ 286 w 436"/>
                <a:gd name="T51" fmla="*/ 98 h 629"/>
                <a:gd name="T52" fmla="*/ 291 w 436"/>
                <a:gd name="T53" fmla="*/ 129 h 629"/>
                <a:gd name="T54" fmla="*/ 288 w 436"/>
                <a:gd name="T55" fmla="*/ 155 h 629"/>
                <a:gd name="T56" fmla="*/ 282 w 436"/>
                <a:gd name="T57" fmla="*/ 182 h 629"/>
                <a:gd name="T58" fmla="*/ 273 w 436"/>
                <a:gd name="T59" fmla="*/ 208 h 629"/>
                <a:gd name="T60" fmla="*/ 269 w 436"/>
                <a:gd name="T61" fmla="*/ 238 h 629"/>
                <a:gd name="T62" fmla="*/ 271 w 436"/>
                <a:gd name="T63" fmla="*/ 272 h 629"/>
                <a:gd name="T64" fmla="*/ 286 w 436"/>
                <a:gd name="T65" fmla="*/ 314 h 629"/>
                <a:gd name="T66" fmla="*/ 305 w 436"/>
                <a:gd name="T67" fmla="*/ 352 h 629"/>
                <a:gd name="T68" fmla="*/ 325 w 436"/>
                <a:gd name="T69" fmla="*/ 378 h 629"/>
                <a:gd name="T70" fmla="*/ 345 w 436"/>
                <a:gd name="T71" fmla="*/ 394 h 629"/>
                <a:gd name="T72" fmla="*/ 366 w 436"/>
                <a:gd name="T73" fmla="*/ 407 h 629"/>
                <a:gd name="T74" fmla="*/ 383 w 436"/>
                <a:gd name="T75" fmla="*/ 415 h 629"/>
                <a:gd name="T76" fmla="*/ 401 w 436"/>
                <a:gd name="T77" fmla="*/ 426 h 629"/>
                <a:gd name="T78" fmla="*/ 416 w 436"/>
                <a:gd name="T79" fmla="*/ 443 h 629"/>
                <a:gd name="T80" fmla="*/ 431 w 436"/>
                <a:gd name="T81" fmla="*/ 471 h 629"/>
                <a:gd name="T82" fmla="*/ 436 w 436"/>
                <a:gd name="T83" fmla="*/ 501 h 629"/>
                <a:gd name="T84" fmla="*/ 435 w 436"/>
                <a:gd name="T85" fmla="*/ 529 h 629"/>
                <a:gd name="T86" fmla="*/ 426 w 436"/>
                <a:gd name="T87" fmla="*/ 554 h 629"/>
                <a:gd name="T88" fmla="*/ 416 w 436"/>
                <a:gd name="T89" fmla="*/ 577 h 629"/>
                <a:gd name="T90" fmla="*/ 401 w 436"/>
                <a:gd name="T91" fmla="*/ 595 h 629"/>
                <a:gd name="T92" fmla="*/ 390 w 436"/>
                <a:gd name="T93" fmla="*/ 608 h 629"/>
                <a:gd name="T94" fmla="*/ 380 w 436"/>
                <a:gd name="T95" fmla="*/ 616 h 629"/>
                <a:gd name="T96" fmla="*/ 378 w 436"/>
                <a:gd name="T97" fmla="*/ 620 h 6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6" h="629">
                  <a:moveTo>
                    <a:pt x="378" y="620"/>
                  </a:moveTo>
                  <a:lnTo>
                    <a:pt x="368" y="620"/>
                  </a:lnTo>
                  <a:lnTo>
                    <a:pt x="345" y="626"/>
                  </a:lnTo>
                  <a:lnTo>
                    <a:pt x="309" y="629"/>
                  </a:lnTo>
                  <a:lnTo>
                    <a:pt x="264" y="629"/>
                  </a:lnTo>
                  <a:lnTo>
                    <a:pt x="213" y="616"/>
                  </a:lnTo>
                  <a:lnTo>
                    <a:pt x="160" y="592"/>
                  </a:lnTo>
                  <a:lnTo>
                    <a:pt x="110" y="547"/>
                  </a:lnTo>
                  <a:lnTo>
                    <a:pt x="65" y="483"/>
                  </a:lnTo>
                  <a:lnTo>
                    <a:pt x="30" y="403"/>
                  </a:lnTo>
                  <a:lnTo>
                    <a:pt x="9" y="328"/>
                  </a:lnTo>
                  <a:lnTo>
                    <a:pt x="0" y="257"/>
                  </a:lnTo>
                  <a:lnTo>
                    <a:pt x="1" y="194"/>
                  </a:lnTo>
                  <a:lnTo>
                    <a:pt x="8" y="139"/>
                  </a:lnTo>
                  <a:lnTo>
                    <a:pt x="23" y="95"/>
                  </a:lnTo>
                  <a:lnTo>
                    <a:pt x="41" y="62"/>
                  </a:lnTo>
                  <a:lnTo>
                    <a:pt x="61" y="46"/>
                  </a:lnTo>
                  <a:lnTo>
                    <a:pt x="81" y="34"/>
                  </a:lnTo>
                  <a:lnTo>
                    <a:pt x="106" y="22"/>
                  </a:lnTo>
                  <a:lnTo>
                    <a:pt x="131" y="9"/>
                  </a:lnTo>
                  <a:lnTo>
                    <a:pt x="160" y="3"/>
                  </a:lnTo>
                  <a:lnTo>
                    <a:pt x="187" y="0"/>
                  </a:lnTo>
                  <a:lnTo>
                    <a:pt x="215" y="8"/>
                  </a:lnTo>
                  <a:lnTo>
                    <a:pt x="241" y="26"/>
                  </a:lnTo>
                  <a:lnTo>
                    <a:pt x="268" y="61"/>
                  </a:lnTo>
                  <a:lnTo>
                    <a:pt x="286" y="98"/>
                  </a:lnTo>
                  <a:lnTo>
                    <a:pt x="291" y="129"/>
                  </a:lnTo>
                  <a:lnTo>
                    <a:pt x="288" y="155"/>
                  </a:lnTo>
                  <a:lnTo>
                    <a:pt x="282" y="182"/>
                  </a:lnTo>
                  <a:lnTo>
                    <a:pt x="273" y="208"/>
                  </a:lnTo>
                  <a:lnTo>
                    <a:pt x="269" y="238"/>
                  </a:lnTo>
                  <a:lnTo>
                    <a:pt x="271" y="272"/>
                  </a:lnTo>
                  <a:lnTo>
                    <a:pt x="286" y="314"/>
                  </a:lnTo>
                  <a:lnTo>
                    <a:pt x="305" y="352"/>
                  </a:lnTo>
                  <a:lnTo>
                    <a:pt x="325" y="378"/>
                  </a:lnTo>
                  <a:lnTo>
                    <a:pt x="345" y="394"/>
                  </a:lnTo>
                  <a:lnTo>
                    <a:pt x="366" y="407"/>
                  </a:lnTo>
                  <a:lnTo>
                    <a:pt x="383" y="415"/>
                  </a:lnTo>
                  <a:lnTo>
                    <a:pt x="401" y="426"/>
                  </a:lnTo>
                  <a:lnTo>
                    <a:pt x="416" y="443"/>
                  </a:lnTo>
                  <a:lnTo>
                    <a:pt x="431" y="471"/>
                  </a:lnTo>
                  <a:lnTo>
                    <a:pt x="436" y="501"/>
                  </a:lnTo>
                  <a:lnTo>
                    <a:pt x="435" y="529"/>
                  </a:lnTo>
                  <a:lnTo>
                    <a:pt x="426" y="554"/>
                  </a:lnTo>
                  <a:lnTo>
                    <a:pt x="416" y="577"/>
                  </a:lnTo>
                  <a:lnTo>
                    <a:pt x="401" y="595"/>
                  </a:lnTo>
                  <a:lnTo>
                    <a:pt x="390" y="608"/>
                  </a:lnTo>
                  <a:lnTo>
                    <a:pt x="380" y="616"/>
                  </a:lnTo>
                  <a:lnTo>
                    <a:pt x="378" y="62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3" name="Freeform 12">
              <a:extLst>
                <a:ext uri="{FF2B5EF4-FFF2-40B4-BE49-F238E27FC236}">
                  <a16:creationId xmlns:a16="http://schemas.microsoft.com/office/drawing/2014/main" id="{D9453984-D5DC-CE48-9F0C-98F823071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" y="763"/>
              <a:ext cx="3941" cy="2908"/>
            </a:xfrm>
            <a:custGeom>
              <a:avLst/>
              <a:gdLst>
                <a:gd name="T0" fmla="*/ 3644 w 3941"/>
                <a:gd name="T1" fmla="*/ 2859 h 2908"/>
                <a:gd name="T2" fmla="*/ 3331 w 3941"/>
                <a:gd name="T3" fmla="*/ 2904 h 2908"/>
                <a:gd name="T4" fmla="*/ 2806 w 3941"/>
                <a:gd name="T5" fmla="*/ 2878 h 2908"/>
                <a:gd name="T6" fmla="*/ 2164 w 3941"/>
                <a:gd name="T7" fmla="*/ 2667 h 2908"/>
                <a:gd name="T8" fmla="*/ 1522 w 3941"/>
                <a:gd name="T9" fmla="*/ 2205 h 2908"/>
                <a:gd name="T10" fmla="*/ 1014 w 3941"/>
                <a:gd name="T11" fmla="*/ 1700 h 2908"/>
                <a:gd name="T12" fmla="*/ 653 w 3941"/>
                <a:gd name="T13" fmla="*/ 1214 h 2908"/>
                <a:gd name="T14" fmla="*/ 432 w 3941"/>
                <a:gd name="T15" fmla="*/ 772 h 2908"/>
                <a:gd name="T16" fmla="*/ 366 w 3941"/>
                <a:gd name="T17" fmla="*/ 538 h 2908"/>
                <a:gd name="T18" fmla="*/ 358 w 3941"/>
                <a:gd name="T19" fmla="*/ 460 h 2908"/>
                <a:gd name="T20" fmla="*/ 349 w 3941"/>
                <a:gd name="T21" fmla="*/ 383 h 2908"/>
                <a:gd name="T22" fmla="*/ 330 w 3941"/>
                <a:gd name="T23" fmla="*/ 317 h 2908"/>
                <a:gd name="T24" fmla="*/ 278 w 3941"/>
                <a:gd name="T25" fmla="*/ 264 h 2908"/>
                <a:gd name="T26" fmla="*/ 176 w 3941"/>
                <a:gd name="T27" fmla="*/ 233 h 2908"/>
                <a:gd name="T28" fmla="*/ 73 w 3941"/>
                <a:gd name="T29" fmla="*/ 226 h 2908"/>
                <a:gd name="T30" fmla="*/ 5 w 3941"/>
                <a:gd name="T31" fmla="*/ 224 h 2908"/>
                <a:gd name="T32" fmla="*/ 14 w 3941"/>
                <a:gd name="T33" fmla="*/ 202 h 2908"/>
                <a:gd name="T34" fmla="*/ 65 w 3941"/>
                <a:gd name="T35" fmla="*/ 143 h 2908"/>
                <a:gd name="T36" fmla="*/ 130 w 3941"/>
                <a:gd name="T37" fmla="*/ 77 h 2908"/>
                <a:gd name="T38" fmla="*/ 180 w 3941"/>
                <a:gd name="T39" fmla="*/ 26 h 2908"/>
                <a:gd name="T40" fmla="*/ 219 w 3941"/>
                <a:gd name="T41" fmla="*/ 0 h 2908"/>
                <a:gd name="T42" fmla="*/ 333 w 3941"/>
                <a:gd name="T43" fmla="*/ 15 h 2908"/>
                <a:gd name="T44" fmla="*/ 474 w 3941"/>
                <a:gd name="T45" fmla="*/ 56 h 2908"/>
                <a:gd name="T46" fmla="*/ 585 w 3941"/>
                <a:gd name="T47" fmla="*/ 86 h 2908"/>
                <a:gd name="T48" fmla="*/ 646 w 3941"/>
                <a:gd name="T49" fmla="*/ 93 h 2908"/>
                <a:gd name="T50" fmla="*/ 790 w 3941"/>
                <a:gd name="T51" fmla="*/ 194 h 2908"/>
                <a:gd name="T52" fmla="*/ 979 w 3941"/>
                <a:gd name="T53" fmla="*/ 357 h 2908"/>
                <a:gd name="T54" fmla="*/ 1159 w 3941"/>
                <a:gd name="T55" fmla="*/ 517 h 2908"/>
                <a:gd name="T56" fmla="*/ 1303 w 3941"/>
                <a:gd name="T57" fmla="*/ 641 h 2908"/>
                <a:gd name="T58" fmla="*/ 1544 w 3941"/>
                <a:gd name="T59" fmla="*/ 844 h 2908"/>
                <a:gd name="T60" fmla="*/ 1838 w 3941"/>
                <a:gd name="T61" fmla="*/ 1082 h 2908"/>
                <a:gd name="T62" fmla="*/ 2104 w 3941"/>
                <a:gd name="T63" fmla="*/ 1282 h 2908"/>
                <a:gd name="T64" fmla="*/ 2309 w 3941"/>
                <a:gd name="T65" fmla="*/ 1391 h 2908"/>
                <a:gd name="T66" fmla="*/ 2635 w 3941"/>
                <a:gd name="T67" fmla="*/ 1509 h 2908"/>
                <a:gd name="T68" fmla="*/ 3019 w 3941"/>
                <a:gd name="T69" fmla="*/ 1626 h 2908"/>
                <a:gd name="T70" fmla="*/ 3348 w 3941"/>
                <a:gd name="T71" fmla="*/ 1701 h 2908"/>
                <a:gd name="T72" fmla="*/ 3541 w 3941"/>
                <a:gd name="T73" fmla="*/ 1715 h 2908"/>
                <a:gd name="T74" fmla="*/ 3709 w 3941"/>
                <a:gd name="T75" fmla="*/ 1768 h 2908"/>
                <a:gd name="T76" fmla="*/ 3843 w 3941"/>
                <a:gd name="T77" fmla="*/ 1863 h 2908"/>
                <a:gd name="T78" fmla="*/ 3908 w 3941"/>
                <a:gd name="T79" fmla="*/ 1976 h 2908"/>
                <a:gd name="T80" fmla="*/ 3870 w 3941"/>
                <a:gd name="T81" fmla="*/ 2088 h 2908"/>
                <a:gd name="T82" fmla="*/ 3765 w 3941"/>
                <a:gd name="T83" fmla="*/ 2178 h 2908"/>
                <a:gd name="T84" fmla="*/ 3646 w 3941"/>
                <a:gd name="T85" fmla="*/ 2240 h 2908"/>
                <a:gd name="T86" fmla="*/ 3560 w 3941"/>
                <a:gd name="T87" fmla="*/ 2266 h 2908"/>
                <a:gd name="T88" fmla="*/ 3543 w 3941"/>
                <a:gd name="T89" fmla="*/ 2261 h 2908"/>
                <a:gd name="T90" fmla="*/ 3540 w 3941"/>
                <a:gd name="T91" fmla="*/ 2282 h 2908"/>
                <a:gd name="T92" fmla="*/ 3530 w 3941"/>
                <a:gd name="T93" fmla="*/ 2322 h 2908"/>
                <a:gd name="T94" fmla="*/ 3505 w 3941"/>
                <a:gd name="T95" fmla="*/ 2360 h 2908"/>
                <a:gd name="T96" fmla="*/ 3476 w 3941"/>
                <a:gd name="T97" fmla="*/ 2382 h 2908"/>
                <a:gd name="T98" fmla="*/ 3564 w 3941"/>
                <a:gd name="T99" fmla="*/ 2394 h 2908"/>
                <a:gd name="T100" fmla="*/ 3719 w 3941"/>
                <a:gd name="T101" fmla="*/ 2409 h 2908"/>
                <a:gd name="T102" fmla="*/ 3866 w 3941"/>
                <a:gd name="T103" fmla="*/ 2432 h 2908"/>
                <a:gd name="T104" fmla="*/ 3941 w 3941"/>
                <a:gd name="T105" fmla="*/ 2521 h 2908"/>
                <a:gd name="T106" fmla="*/ 3899 w 3941"/>
                <a:gd name="T107" fmla="*/ 2657 h 2908"/>
                <a:gd name="T108" fmla="*/ 3793 w 3941"/>
                <a:gd name="T109" fmla="*/ 2768 h 2908"/>
                <a:gd name="T110" fmla="*/ 3702 w 3941"/>
                <a:gd name="T111" fmla="*/ 2835 h 29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941" h="2908">
                  <a:moveTo>
                    <a:pt x="3689" y="2846"/>
                  </a:moveTo>
                  <a:lnTo>
                    <a:pt x="3644" y="2859"/>
                  </a:lnTo>
                  <a:lnTo>
                    <a:pt x="3521" y="2884"/>
                  </a:lnTo>
                  <a:lnTo>
                    <a:pt x="3331" y="2904"/>
                  </a:lnTo>
                  <a:lnTo>
                    <a:pt x="3090" y="2908"/>
                  </a:lnTo>
                  <a:lnTo>
                    <a:pt x="2806" y="2878"/>
                  </a:lnTo>
                  <a:lnTo>
                    <a:pt x="2493" y="2804"/>
                  </a:lnTo>
                  <a:lnTo>
                    <a:pt x="2164" y="2667"/>
                  </a:lnTo>
                  <a:lnTo>
                    <a:pt x="1834" y="2459"/>
                  </a:lnTo>
                  <a:lnTo>
                    <a:pt x="1522" y="2205"/>
                  </a:lnTo>
                  <a:lnTo>
                    <a:pt x="1250" y="1952"/>
                  </a:lnTo>
                  <a:lnTo>
                    <a:pt x="1014" y="1700"/>
                  </a:lnTo>
                  <a:lnTo>
                    <a:pt x="817" y="1454"/>
                  </a:lnTo>
                  <a:lnTo>
                    <a:pt x="653" y="1214"/>
                  </a:lnTo>
                  <a:lnTo>
                    <a:pt x="525" y="987"/>
                  </a:lnTo>
                  <a:lnTo>
                    <a:pt x="432" y="772"/>
                  </a:lnTo>
                  <a:lnTo>
                    <a:pt x="374" y="573"/>
                  </a:lnTo>
                  <a:lnTo>
                    <a:pt x="366" y="538"/>
                  </a:lnTo>
                  <a:lnTo>
                    <a:pt x="362" y="500"/>
                  </a:lnTo>
                  <a:lnTo>
                    <a:pt x="358" y="460"/>
                  </a:lnTo>
                  <a:lnTo>
                    <a:pt x="355" y="422"/>
                  </a:lnTo>
                  <a:lnTo>
                    <a:pt x="349" y="383"/>
                  </a:lnTo>
                  <a:lnTo>
                    <a:pt x="341" y="349"/>
                  </a:lnTo>
                  <a:lnTo>
                    <a:pt x="330" y="317"/>
                  </a:lnTo>
                  <a:lnTo>
                    <a:pt x="316" y="294"/>
                  </a:lnTo>
                  <a:lnTo>
                    <a:pt x="278" y="264"/>
                  </a:lnTo>
                  <a:lnTo>
                    <a:pt x="230" y="245"/>
                  </a:lnTo>
                  <a:lnTo>
                    <a:pt x="176" y="233"/>
                  </a:lnTo>
                  <a:lnTo>
                    <a:pt x="123" y="229"/>
                  </a:lnTo>
                  <a:lnTo>
                    <a:pt x="73" y="226"/>
                  </a:lnTo>
                  <a:lnTo>
                    <a:pt x="33" y="225"/>
                  </a:lnTo>
                  <a:lnTo>
                    <a:pt x="5" y="224"/>
                  </a:lnTo>
                  <a:lnTo>
                    <a:pt x="0" y="222"/>
                  </a:lnTo>
                  <a:lnTo>
                    <a:pt x="14" y="202"/>
                  </a:lnTo>
                  <a:lnTo>
                    <a:pt x="37" y="176"/>
                  </a:lnTo>
                  <a:lnTo>
                    <a:pt x="65" y="143"/>
                  </a:lnTo>
                  <a:lnTo>
                    <a:pt x="99" y="111"/>
                  </a:lnTo>
                  <a:lnTo>
                    <a:pt x="130" y="77"/>
                  </a:lnTo>
                  <a:lnTo>
                    <a:pt x="159" y="48"/>
                  </a:lnTo>
                  <a:lnTo>
                    <a:pt x="180" y="26"/>
                  </a:lnTo>
                  <a:lnTo>
                    <a:pt x="192" y="14"/>
                  </a:lnTo>
                  <a:lnTo>
                    <a:pt x="219" y="0"/>
                  </a:lnTo>
                  <a:lnTo>
                    <a:pt x="270" y="3"/>
                  </a:lnTo>
                  <a:lnTo>
                    <a:pt x="333" y="15"/>
                  </a:lnTo>
                  <a:lnTo>
                    <a:pt x="405" y="36"/>
                  </a:lnTo>
                  <a:lnTo>
                    <a:pt x="474" y="56"/>
                  </a:lnTo>
                  <a:lnTo>
                    <a:pt x="538" y="75"/>
                  </a:lnTo>
                  <a:lnTo>
                    <a:pt x="585" y="86"/>
                  </a:lnTo>
                  <a:lnTo>
                    <a:pt x="612" y="87"/>
                  </a:lnTo>
                  <a:lnTo>
                    <a:pt x="646" y="93"/>
                  </a:lnTo>
                  <a:lnTo>
                    <a:pt x="708" y="132"/>
                  </a:lnTo>
                  <a:lnTo>
                    <a:pt x="790" y="194"/>
                  </a:lnTo>
                  <a:lnTo>
                    <a:pt x="883" y="273"/>
                  </a:lnTo>
                  <a:lnTo>
                    <a:pt x="979" y="357"/>
                  </a:lnTo>
                  <a:lnTo>
                    <a:pt x="1075" y="443"/>
                  </a:lnTo>
                  <a:lnTo>
                    <a:pt x="1159" y="517"/>
                  </a:lnTo>
                  <a:lnTo>
                    <a:pt x="1227" y="577"/>
                  </a:lnTo>
                  <a:lnTo>
                    <a:pt x="1303" y="641"/>
                  </a:lnTo>
                  <a:lnTo>
                    <a:pt x="1412" y="734"/>
                  </a:lnTo>
                  <a:lnTo>
                    <a:pt x="1544" y="844"/>
                  </a:lnTo>
                  <a:lnTo>
                    <a:pt x="1690" y="964"/>
                  </a:lnTo>
                  <a:lnTo>
                    <a:pt x="1838" y="1082"/>
                  </a:lnTo>
                  <a:lnTo>
                    <a:pt x="1980" y="1192"/>
                  </a:lnTo>
                  <a:lnTo>
                    <a:pt x="2104" y="1282"/>
                  </a:lnTo>
                  <a:lnTo>
                    <a:pt x="2203" y="1343"/>
                  </a:lnTo>
                  <a:lnTo>
                    <a:pt x="2309" y="1391"/>
                  </a:lnTo>
                  <a:lnTo>
                    <a:pt x="2458" y="1448"/>
                  </a:lnTo>
                  <a:lnTo>
                    <a:pt x="2635" y="1509"/>
                  </a:lnTo>
                  <a:lnTo>
                    <a:pt x="2828" y="1572"/>
                  </a:lnTo>
                  <a:lnTo>
                    <a:pt x="3019" y="1626"/>
                  </a:lnTo>
                  <a:lnTo>
                    <a:pt x="3197" y="1671"/>
                  </a:lnTo>
                  <a:lnTo>
                    <a:pt x="3348" y="1701"/>
                  </a:lnTo>
                  <a:lnTo>
                    <a:pt x="3457" y="1711"/>
                  </a:lnTo>
                  <a:lnTo>
                    <a:pt x="3541" y="1715"/>
                  </a:lnTo>
                  <a:lnTo>
                    <a:pt x="3628" y="1735"/>
                  </a:lnTo>
                  <a:lnTo>
                    <a:pt x="3709" y="1768"/>
                  </a:lnTo>
                  <a:lnTo>
                    <a:pt x="3784" y="1813"/>
                  </a:lnTo>
                  <a:lnTo>
                    <a:pt x="3843" y="1863"/>
                  </a:lnTo>
                  <a:lnTo>
                    <a:pt x="3888" y="1919"/>
                  </a:lnTo>
                  <a:lnTo>
                    <a:pt x="3908" y="1976"/>
                  </a:lnTo>
                  <a:lnTo>
                    <a:pt x="3903" y="2035"/>
                  </a:lnTo>
                  <a:lnTo>
                    <a:pt x="3870" y="2088"/>
                  </a:lnTo>
                  <a:lnTo>
                    <a:pt x="3822" y="2137"/>
                  </a:lnTo>
                  <a:lnTo>
                    <a:pt x="3765" y="2178"/>
                  </a:lnTo>
                  <a:lnTo>
                    <a:pt x="3704" y="2214"/>
                  </a:lnTo>
                  <a:lnTo>
                    <a:pt x="3646" y="2240"/>
                  </a:lnTo>
                  <a:lnTo>
                    <a:pt x="3595" y="2258"/>
                  </a:lnTo>
                  <a:lnTo>
                    <a:pt x="3560" y="2266"/>
                  </a:lnTo>
                  <a:lnTo>
                    <a:pt x="3545" y="2265"/>
                  </a:lnTo>
                  <a:lnTo>
                    <a:pt x="3543" y="2261"/>
                  </a:lnTo>
                  <a:lnTo>
                    <a:pt x="3541" y="2267"/>
                  </a:lnTo>
                  <a:lnTo>
                    <a:pt x="3540" y="2282"/>
                  </a:lnTo>
                  <a:lnTo>
                    <a:pt x="3537" y="2301"/>
                  </a:lnTo>
                  <a:lnTo>
                    <a:pt x="3530" y="2322"/>
                  </a:lnTo>
                  <a:lnTo>
                    <a:pt x="3521" y="2342"/>
                  </a:lnTo>
                  <a:lnTo>
                    <a:pt x="3505" y="2360"/>
                  </a:lnTo>
                  <a:lnTo>
                    <a:pt x="3483" y="2375"/>
                  </a:lnTo>
                  <a:lnTo>
                    <a:pt x="3476" y="2382"/>
                  </a:lnTo>
                  <a:lnTo>
                    <a:pt x="3507" y="2389"/>
                  </a:lnTo>
                  <a:lnTo>
                    <a:pt x="3564" y="2394"/>
                  </a:lnTo>
                  <a:lnTo>
                    <a:pt x="3639" y="2402"/>
                  </a:lnTo>
                  <a:lnTo>
                    <a:pt x="3719" y="2409"/>
                  </a:lnTo>
                  <a:lnTo>
                    <a:pt x="3799" y="2420"/>
                  </a:lnTo>
                  <a:lnTo>
                    <a:pt x="3866" y="2432"/>
                  </a:lnTo>
                  <a:lnTo>
                    <a:pt x="3914" y="2451"/>
                  </a:lnTo>
                  <a:lnTo>
                    <a:pt x="3941" y="2521"/>
                  </a:lnTo>
                  <a:lnTo>
                    <a:pt x="3933" y="2590"/>
                  </a:lnTo>
                  <a:lnTo>
                    <a:pt x="3899" y="2657"/>
                  </a:lnTo>
                  <a:lnTo>
                    <a:pt x="3850" y="2718"/>
                  </a:lnTo>
                  <a:lnTo>
                    <a:pt x="3793" y="2768"/>
                  </a:lnTo>
                  <a:lnTo>
                    <a:pt x="3742" y="2809"/>
                  </a:lnTo>
                  <a:lnTo>
                    <a:pt x="3702" y="2835"/>
                  </a:lnTo>
                  <a:lnTo>
                    <a:pt x="3689" y="2846"/>
                  </a:lnTo>
                  <a:close/>
                </a:path>
              </a:pathLst>
            </a:custGeom>
            <a:solidFill>
              <a:srgbClr val="9E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4" name="Freeform 13">
              <a:extLst>
                <a:ext uri="{FF2B5EF4-FFF2-40B4-BE49-F238E27FC236}">
                  <a16:creationId xmlns:a16="http://schemas.microsoft.com/office/drawing/2014/main" id="{0E3A3636-403E-B54C-9931-AF6C91EB5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" y="818"/>
              <a:ext cx="3800" cy="2808"/>
            </a:xfrm>
            <a:custGeom>
              <a:avLst/>
              <a:gdLst>
                <a:gd name="T0" fmla="*/ 3494 w 3800"/>
                <a:gd name="T1" fmla="*/ 2772 h 2808"/>
                <a:gd name="T2" fmla="*/ 3211 w 3800"/>
                <a:gd name="T3" fmla="*/ 2808 h 2808"/>
                <a:gd name="T4" fmla="*/ 2721 w 3800"/>
                <a:gd name="T5" fmla="*/ 2770 h 2808"/>
                <a:gd name="T6" fmla="*/ 2109 w 3800"/>
                <a:gd name="T7" fmla="*/ 2551 h 2808"/>
                <a:gd name="T8" fmla="*/ 1472 w 3800"/>
                <a:gd name="T9" fmla="*/ 2091 h 2808"/>
                <a:gd name="T10" fmla="*/ 976 w 3800"/>
                <a:gd name="T11" fmla="*/ 1607 h 2808"/>
                <a:gd name="T12" fmla="*/ 632 w 3800"/>
                <a:gd name="T13" fmla="*/ 1151 h 2808"/>
                <a:gd name="T14" fmla="*/ 425 w 3800"/>
                <a:gd name="T15" fmla="*/ 729 h 2808"/>
                <a:gd name="T16" fmla="*/ 360 w 3800"/>
                <a:gd name="T17" fmla="*/ 495 h 2808"/>
                <a:gd name="T18" fmla="*/ 348 w 3800"/>
                <a:gd name="T19" fmla="*/ 400 h 2808"/>
                <a:gd name="T20" fmla="*/ 332 w 3800"/>
                <a:gd name="T21" fmla="*/ 301 h 2808"/>
                <a:gd name="T22" fmla="*/ 310 w 3800"/>
                <a:gd name="T23" fmla="*/ 219 h 2808"/>
                <a:gd name="T24" fmla="*/ 257 w 3800"/>
                <a:gd name="T25" fmla="*/ 162 h 2808"/>
                <a:gd name="T26" fmla="*/ 168 w 3800"/>
                <a:gd name="T27" fmla="*/ 133 h 2808"/>
                <a:gd name="T28" fmla="*/ 79 w 3800"/>
                <a:gd name="T29" fmla="*/ 133 h 2808"/>
                <a:gd name="T30" fmla="*/ 19 w 3800"/>
                <a:gd name="T31" fmla="*/ 140 h 2808"/>
                <a:gd name="T32" fmla="*/ 0 w 3800"/>
                <a:gd name="T33" fmla="*/ 140 h 2808"/>
                <a:gd name="T34" fmla="*/ 18 w 3800"/>
                <a:gd name="T35" fmla="*/ 110 h 2808"/>
                <a:gd name="T36" fmla="*/ 60 w 3800"/>
                <a:gd name="T37" fmla="*/ 64 h 2808"/>
                <a:gd name="T38" fmla="*/ 98 w 3800"/>
                <a:gd name="T39" fmla="*/ 23 h 2808"/>
                <a:gd name="T40" fmla="*/ 135 w 3800"/>
                <a:gd name="T41" fmla="*/ 0 h 2808"/>
                <a:gd name="T42" fmla="*/ 245 w 3800"/>
                <a:gd name="T43" fmla="*/ 13 h 2808"/>
                <a:gd name="T44" fmla="*/ 381 w 3800"/>
                <a:gd name="T45" fmla="*/ 52 h 2808"/>
                <a:gd name="T46" fmla="*/ 485 w 3800"/>
                <a:gd name="T47" fmla="*/ 80 h 2808"/>
                <a:gd name="T48" fmla="*/ 546 w 3800"/>
                <a:gd name="T49" fmla="*/ 86 h 2808"/>
                <a:gd name="T50" fmla="*/ 692 w 3800"/>
                <a:gd name="T51" fmla="*/ 174 h 2808"/>
                <a:gd name="T52" fmla="*/ 880 w 3800"/>
                <a:gd name="T53" fmla="*/ 324 h 2808"/>
                <a:gd name="T54" fmla="*/ 1048 w 3800"/>
                <a:gd name="T55" fmla="*/ 480 h 2808"/>
                <a:gd name="T56" fmla="*/ 1170 w 3800"/>
                <a:gd name="T57" fmla="*/ 616 h 2808"/>
                <a:gd name="T58" fmla="*/ 1411 w 3800"/>
                <a:gd name="T59" fmla="*/ 833 h 2808"/>
                <a:gd name="T60" fmla="*/ 1717 w 3800"/>
                <a:gd name="T61" fmla="*/ 1082 h 2808"/>
                <a:gd name="T62" fmla="*/ 1999 w 3800"/>
                <a:gd name="T63" fmla="*/ 1283 h 2808"/>
                <a:gd name="T64" fmla="*/ 2210 w 3800"/>
                <a:gd name="T65" fmla="*/ 1388 h 2808"/>
                <a:gd name="T66" fmla="*/ 2527 w 3800"/>
                <a:gd name="T67" fmla="*/ 1506 h 2808"/>
                <a:gd name="T68" fmla="*/ 2894 w 3800"/>
                <a:gd name="T69" fmla="*/ 1625 h 2808"/>
                <a:gd name="T70" fmla="*/ 3211 w 3800"/>
                <a:gd name="T71" fmla="*/ 1701 h 2808"/>
                <a:gd name="T72" fmla="*/ 3404 w 3800"/>
                <a:gd name="T73" fmla="*/ 1712 h 2808"/>
                <a:gd name="T74" fmla="*/ 3574 w 3800"/>
                <a:gd name="T75" fmla="*/ 1748 h 2808"/>
                <a:gd name="T76" fmla="*/ 3711 w 3800"/>
                <a:gd name="T77" fmla="*/ 1819 h 2808"/>
                <a:gd name="T78" fmla="*/ 3776 w 3800"/>
                <a:gd name="T79" fmla="*/ 1916 h 2808"/>
                <a:gd name="T80" fmla="*/ 3736 w 3800"/>
                <a:gd name="T81" fmla="*/ 2025 h 2808"/>
                <a:gd name="T82" fmla="*/ 3627 w 3800"/>
                <a:gd name="T83" fmla="*/ 2109 h 2808"/>
                <a:gd name="T84" fmla="*/ 3499 w 3800"/>
                <a:gd name="T85" fmla="*/ 2162 h 2808"/>
                <a:gd name="T86" fmla="*/ 3407 w 3800"/>
                <a:gd name="T87" fmla="*/ 2181 h 2808"/>
                <a:gd name="T88" fmla="*/ 3390 w 3800"/>
                <a:gd name="T89" fmla="*/ 2176 h 2808"/>
                <a:gd name="T90" fmla="*/ 3386 w 3800"/>
                <a:gd name="T91" fmla="*/ 2212 h 2808"/>
                <a:gd name="T92" fmla="*/ 3376 w 3800"/>
                <a:gd name="T93" fmla="*/ 2272 h 2808"/>
                <a:gd name="T94" fmla="*/ 3350 w 3800"/>
                <a:gd name="T95" fmla="*/ 2327 h 2808"/>
                <a:gd name="T96" fmla="*/ 3323 w 3800"/>
                <a:gd name="T97" fmla="*/ 2351 h 2808"/>
                <a:gd name="T98" fmla="*/ 3414 w 3800"/>
                <a:gd name="T99" fmla="*/ 2366 h 2808"/>
                <a:gd name="T100" fmla="*/ 3575 w 3800"/>
                <a:gd name="T101" fmla="*/ 2383 h 2808"/>
                <a:gd name="T102" fmla="*/ 3727 w 3800"/>
                <a:gd name="T103" fmla="*/ 2408 h 2808"/>
                <a:gd name="T104" fmla="*/ 3800 w 3800"/>
                <a:gd name="T105" fmla="*/ 2493 h 2808"/>
                <a:gd name="T106" fmla="*/ 3754 w 3800"/>
                <a:gd name="T107" fmla="*/ 2611 h 2808"/>
                <a:gd name="T108" fmla="*/ 3644 w 3800"/>
                <a:gd name="T109" fmla="*/ 2701 h 2808"/>
                <a:gd name="T110" fmla="*/ 3549 w 3800"/>
                <a:gd name="T111" fmla="*/ 2751 h 28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00" h="2808">
                  <a:moveTo>
                    <a:pt x="3534" y="2759"/>
                  </a:moveTo>
                  <a:lnTo>
                    <a:pt x="3494" y="2772"/>
                  </a:lnTo>
                  <a:lnTo>
                    <a:pt x="3383" y="2792"/>
                  </a:lnTo>
                  <a:lnTo>
                    <a:pt x="3211" y="2808"/>
                  </a:lnTo>
                  <a:lnTo>
                    <a:pt x="2987" y="2806"/>
                  </a:lnTo>
                  <a:lnTo>
                    <a:pt x="2721" y="2770"/>
                  </a:lnTo>
                  <a:lnTo>
                    <a:pt x="2425" y="2690"/>
                  </a:lnTo>
                  <a:lnTo>
                    <a:pt x="2109" y="2551"/>
                  </a:lnTo>
                  <a:lnTo>
                    <a:pt x="1782" y="2342"/>
                  </a:lnTo>
                  <a:lnTo>
                    <a:pt x="1472" y="2091"/>
                  </a:lnTo>
                  <a:lnTo>
                    <a:pt x="1205" y="1846"/>
                  </a:lnTo>
                  <a:lnTo>
                    <a:pt x="976" y="1607"/>
                  </a:lnTo>
                  <a:lnTo>
                    <a:pt x="788" y="1376"/>
                  </a:lnTo>
                  <a:lnTo>
                    <a:pt x="632" y="1151"/>
                  </a:lnTo>
                  <a:lnTo>
                    <a:pt x="513" y="935"/>
                  </a:lnTo>
                  <a:lnTo>
                    <a:pt x="425" y="729"/>
                  </a:lnTo>
                  <a:lnTo>
                    <a:pt x="368" y="535"/>
                  </a:lnTo>
                  <a:lnTo>
                    <a:pt x="360" y="495"/>
                  </a:lnTo>
                  <a:lnTo>
                    <a:pt x="355" y="450"/>
                  </a:lnTo>
                  <a:lnTo>
                    <a:pt x="348" y="400"/>
                  </a:lnTo>
                  <a:lnTo>
                    <a:pt x="341" y="351"/>
                  </a:lnTo>
                  <a:lnTo>
                    <a:pt x="332" y="301"/>
                  </a:lnTo>
                  <a:lnTo>
                    <a:pt x="322" y="256"/>
                  </a:lnTo>
                  <a:lnTo>
                    <a:pt x="310" y="219"/>
                  </a:lnTo>
                  <a:lnTo>
                    <a:pt x="295" y="193"/>
                  </a:lnTo>
                  <a:lnTo>
                    <a:pt x="257" y="162"/>
                  </a:lnTo>
                  <a:lnTo>
                    <a:pt x="215" y="144"/>
                  </a:lnTo>
                  <a:lnTo>
                    <a:pt x="168" y="133"/>
                  </a:lnTo>
                  <a:lnTo>
                    <a:pt x="122" y="132"/>
                  </a:lnTo>
                  <a:lnTo>
                    <a:pt x="79" y="133"/>
                  </a:lnTo>
                  <a:lnTo>
                    <a:pt x="43" y="137"/>
                  </a:lnTo>
                  <a:lnTo>
                    <a:pt x="19" y="140"/>
                  </a:lnTo>
                  <a:lnTo>
                    <a:pt x="10" y="144"/>
                  </a:lnTo>
                  <a:lnTo>
                    <a:pt x="0" y="140"/>
                  </a:lnTo>
                  <a:lnTo>
                    <a:pt x="4" y="128"/>
                  </a:lnTo>
                  <a:lnTo>
                    <a:pt x="18" y="110"/>
                  </a:lnTo>
                  <a:lnTo>
                    <a:pt x="38" y="88"/>
                  </a:lnTo>
                  <a:lnTo>
                    <a:pt x="60" y="64"/>
                  </a:lnTo>
                  <a:lnTo>
                    <a:pt x="81" y="42"/>
                  </a:lnTo>
                  <a:lnTo>
                    <a:pt x="98" y="23"/>
                  </a:lnTo>
                  <a:lnTo>
                    <a:pt x="108" y="13"/>
                  </a:lnTo>
                  <a:lnTo>
                    <a:pt x="135" y="0"/>
                  </a:lnTo>
                  <a:lnTo>
                    <a:pt x="184" y="3"/>
                  </a:lnTo>
                  <a:lnTo>
                    <a:pt x="245" y="13"/>
                  </a:lnTo>
                  <a:lnTo>
                    <a:pt x="314" y="32"/>
                  </a:lnTo>
                  <a:lnTo>
                    <a:pt x="381" y="52"/>
                  </a:lnTo>
                  <a:lnTo>
                    <a:pt x="440" y="69"/>
                  </a:lnTo>
                  <a:lnTo>
                    <a:pt x="485" y="80"/>
                  </a:lnTo>
                  <a:lnTo>
                    <a:pt x="511" y="81"/>
                  </a:lnTo>
                  <a:lnTo>
                    <a:pt x="546" y="86"/>
                  </a:lnTo>
                  <a:lnTo>
                    <a:pt x="609" y="118"/>
                  </a:lnTo>
                  <a:lnTo>
                    <a:pt x="692" y="174"/>
                  </a:lnTo>
                  <a:lnTo>
                    <a:pt x="785" y="245"/>
                  </a:lnTo>
                  <a:lnTo>
                    <a:pt x="880" y="324"/>
                  </a:lnTo>
                  <a:lnTo>
                    <a:pt x="971" y="405"/>
                  </a:lnTo>
                  <a:lnTo>
                    <a:pt x="1048" y="480"/>
                  </a:lnTo>
                  <a:lnTo>
                    <a:pt x="1105" y="545"/>
                  </a:lnTo>
                  <a:lnTo>
                    <a:pt x="1170" y="616"/>
                  </a:lnTo>
                  <a:lnTo>
                    <a:pt x="1277" y="716"/>
                  </a:lnTo>
                  <a:lnTo>
                    <a:pt x="1411" y="833"/>
                  </a:lnTo>
                  <a:lnTo>
                    <a:pt x="1563" y="958"/>
                  </a:lnTo>
                  <a:lnTo>
                    <a:pt x="1717" y="1082"/>
                  </a:lnTo>
                  <a:lnTo>
                    <a:pt x="1867" y="1193"/>
                  </a:lnTo>
                  <a:lnTo>
                    <a:pt x="1999" y="1283"/>
                  </a:lnTo>
                  <a:lnTo>
                    <a:pt x="2103" y="1343"/>
                  </a:lnTo>
                  <a:lnTo>
                    <a:pt x="2210" y="1388"/>
                  </a:lnTo>
                  <a:lnTo>
                    <a:pt x="2356" y="1445"/>
                  </a:lnTo>
                  <a:lnTo>
                    <a:pt x="2527" y="1506"/>
                  </a:lnTo>
                  <a:lnTo>
                    <a:pt x="2711" y="1569"/>
                  </a:lnTo>
                  <a:lnTo>
                    <a:pt x="2894" y="1625"/>
                  </a:lnTo>
                  <a:lnTo>
                    <a:pt x="3066" y="1671"/>
                  </a:lnTo>
                  <a:lnTo>
                    <a:pt x="3211" y="1701"/>
                  </a:lnTo>
                  <a:lnTo>
                    <a:pt x="3319" y="1710"/>
                  </a:lnTo>
                  <a:lnTo>
                    <a:pt x="3404" y="1712"/>
                  </a:lnTo>
                  <a:lnTo>
                    <a:pt x="3491" y="1725"/>
                  </a:lnTo>
                  <a:lnTo>
                    <a:pt x="3574" y="1748"/>
                  </a:lnTo>
                  <a:lnTo>
                    <a:pt x="3650" y="1781"/>
                  </a:lnTo>
                  <a:lnTo>
                    <a:pt x="3711" y="1819"/>
                  </a:lnTo>
                  <a:lnTo>
                    <a:pt x="3755" y="1865"/>
                  </a:lnTo>
                  <a:lnTo>
                    <a:pt x="3776" y="1916"/>
                  </a:lnTo>
                  <a:lnTo>
                    <a:pt x="3770" y="1972"/>
                  </a:lnTo>
                  <a:lnTo>
                    <a:pt x="3736" y="2025"/>
                  </a:lnTo>
                  <a:lnTo>
                    <a:pt x="3688" y="2071"/>
                  </a:lnTo>
                  <a:lnTo>
                    <a:pt x="3627" y="2109"/>
                  </a:lnTo>
                  <a:lnTo>
                    <a:pt x="3563" y="2140"/>
                  </a:lnTo>
                  <a:lnTo>
                    <a:pt x="3499" y="2162"/>
                  </a:lnTo>
                  <a:lnTo>
                    <a:pt x="3446" y="2176"/>
                  </a:lnTo>
                  <a:lnTo>
                    <a:pt x="3407" y="2181"/>
                  </a:lnTo>
                  <a:lnTo>
                    <a:pt x="3392" y="2178"/>
                  </a:lnTo>
                  <a:lnTo>
                    <a:pt x="3390" y="2176"/>
                  </a:lnTo>
                  <a:lnTo>
                    <a:pt x="3388" y="2189"/>
                  </a:lnTo>
                  <a:lnTo>
                    <a:pt x="3386" y="2212"/>
                  </a:lnTo>
                  <a:lnTo>
                    <a:pt x="3384" y="2242"/>
                  </a:lnTo>
                  <a:lnTo>
                    <a:pt x="3376" y="2272"/>
                  </a:lnTo>
                  <a:lnTo>
                    <a:pt x="3367" y="2302"/>
                  </a:lnTo>
                  <a:lnTo>
                    <a:pt x="3350" y="2327"/>
                  </a:lnTo>
                  <a:lnTo>
                    <a:pt x="3329" y="2343"/>
                  </a:lnTo>
                  <a:lnTo>
                    <a:pt x="3323" y="2351"/>
                  </a:lnTo>
                  <a:lnTo>
                    <a:pt x="3356" y="2359"/>
                  </a:lnTo>
                  <a:lnTo>
                    <a:pt x="3414" y="2366"/>
                  </a:lnTo>
                  <a:lnTo>
                    <a:pt x="3493" y="2374"/>
                  </a:lnTo>
                  <a:lnTo>
                    <a:pt x="3575" y="2383"/>
                  </a:lnTo>
                  <a:lnTo>
                    <a:pt x="3658" y="2395"/>
                  </a:lnTo>
                  <a:lnTo>
                    <a:pt x="3727" y="2408"/>
                  </a:lnTo>
                  <a:lnTo>
                    <a:pt x="3774" y="2427"/>
                  </a:lnTo>
                  <a:lnTo>
                    <a:pt x="3800" y="2493"/>
                  </a:lnTo>
                  <a:lnTo>
                    <a:pt x="3790" y="2555"/>
                  </a:lnTo>
                  <a:lnTo>
                    <a:pt x="3754" y="2611"/>
                  </a:lnTo>
                  <a:lnTo>
                    <a:pt x="3702" y="2661"/>
                  </a:lnTo>
                  <a:lnTo>
                    <a:pt x="3644" y="2701"/>
                  </a:lnTo>
                  <a:lnTo>
                    <a:pt x="3590" y="2732"/>
                  </a:lnTo>
                  <a:lnTo>
                    <a:pt x="3549" y="2751"/>
                  </a:lnTo>
                  <a:lnTo>
                    <a:pt x="3534" y="275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5" name="Freeform 14">
              <a:extLst>
                <a:ext uri="{FF2B5EF4-FFF2-40B4-BE49-F238E27FC236}">
                  <a16:creationId xmlns:a16="http://schemas.microsoft.com/office/drawing/2014/main" id="{FF0AAAF8-EEE5-C843-BAA8-1A9353461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" y="1676"/>
              <a:ext cx="466" cy="407"/>
            </a:xfrm>
            <a:custGeom>
              <a:avLst/>
              <a:gdLst>
                <a:gd name="T0" fmla="*/ 459 w 466"/>
                <a:gd name="T1" fmla="*/ 313 h 407"/>
                <a:gd name="T2" fmla="*/ 455 w 466"/>
                <a:gd name="T3" fmla="*/ 318 h 407"/>
                <a:gd name="T4" fmla="*/ 445 w 466"/>
                <a:gd name="T5" fmla="*/ 334 h 407"/>
                <a:gd name="T6" fmla="*/ 429 w 466"/>
                <a:gd name="T7" fmla="*/ 356 h 407"/>
                <a:gd name="T8" fmla="*/ 405 w 466"/>
                <a:gd name="T9" fmla="*/ 380 h 407"/>
                <a:gd name="T10" fmla="*/ 372 w 466"/>
                <a:gd name="T11" fmla="*/ 398 h 407"/>
                <a:gd name="T12" fmla="*/ 332 w 466"/>
                <a:gd name="T13" fmla="*/ 407 h 407"/>
                <a:gd name="T14" fmla="*/ 281 w 466"/>
                <a:gd name="T15" fmla="*/ 403 h 407"/>
                <a:gd name="T16" fmla="*/ 223 w 466"/>
                <a:gd name="T17" fmla="*/ 381 h 407"/>
                <a:gd name="T18" fmla="*/ 164 w 466"/>
                <a:gd name="T19" fmla="*/ 343 h 407"/>
                <a:gd name="T20" fmla="*/ 114 w 466"/>
                <a:gd name="T21" fmla="*/ 305 h 407"/>
                <a:gd name="T22" fmla="*/ 73 w 466"/>
                <a:gd name="T23" fmla="*/ 264 h 407"/>
                <a:gd name="T24" fmla="*/ 42 w 466"/>
                <a:gd name="T25" fmla="*/ 225 h 407"/>
                <a:gd name="T26" fmla="*/ 17 w 466"/>
                <a:gd name="T27" fmla="*/ 187 h 407"/>
                <a:gd name="T28" fmla="*/ 5 w 466"/>
                <a:gd name="T29" fmla="*/ 154 h 407"/>
                <a:gd name="T30" fmla="*/ 0 w 466"/>
                <a:gd name="T31" fmla="*/ 127 h 407"/>
                <a:gd name="T32" fmla="*/ 5 w 466"/>
                <a:gd name="T33" fmla="*/ 109 h 407"/>
                <a:gd name="T34" fmla="*/ 13 w 466"/>
                <a:gd name="T35" fmla="*/ 90 h 407"/>
                <a:gd name="T36" fmla="*/ 21 w 466"/>
                <a:gd name="T37" fmla="*/ 68 h 407"/>
                <a:gd name="T38" fmla="*/ 32 w 466"/>
                <a:gd name="T39" fmla="*/ 47 h 407"/>
                <a:gd name="T40" fmla="*/ 47 w 466"/>
                <a:gd name="T41" fmla="*/ 28 h 407"/>
                <a:gd name="T42" fmla="*/ 63 w 466"/>
                <a:gd name="T43" fmla="*/ 11 h 407"/>
                <a:gd name="T44" fmla="*/ 84 w 466"/>
                <a:gd name="T45" fmla="*/ 2 h 407"/>
                <a:gd name="T46" fmla="*/ 109 w 466"/>
                <a:gd name="T47" fmla="*/ 0 h 407"/>
                <a:gd name="T48" fmla="*/ 142 w 466"/>
                <a:gd name="T49" fmla="*/ 13 h 407"/>
                <a:gd name="T50" fmla="*/ 169 w 466"/>
                <a:gd name="T51" fmla="*/ 28 h 407"/>
                <a:gd name="T52" fmla="*/ 188 w 466"/>
                <a:gd name="T53" fmla="*/ 44 h 407"/>
                <a:gd name="T54" fmla="*/ 199 w 466"/>
                <a:gd name="T55" fmla="*/ 60 h 407"/>
                <a:gd name="T56" fmla="*/ 206 w 466"/>
                <a:gd name="T57" fmla="*/ 78 h 407"/>
                <a:gd name="T58" fmla="*/ 211 w 466"/>
                <a:gd name="T59" fmla="*/ 94 h 407"/>
                <a:gd name="T60" fmla="*/ 222 w 466"/>
                <a:gd name="T61" fmla="*/ 115 h 407"/>
                <a:gd name="T62" fmla="*/ 239 w 466"/>
                <a:gd name="T63" fmla="*/ 135 h 407"/>
                <a:gd name="T64" fmla="*/ 268 w 466"/>
                <a:gd name="T65" fmla="*/ 158 h 407"/>
                <a:gd name="T66" fmla="*/ 296 w 466"/>
                <a:gd name="T67" fmla="*/ 175 h 407"/>
                <a:gd name="T68" fmla="*/ 322 w 466"/>
                <a:gd name="T69" fmla="*/ 184 h 407"/>
                <a:gd name="T70" fmla="*/ 341 w 466"/>
                <a:gd name="T71" fmla="*/ 188 h 407"/>
                <a:gd name="T72" fmla="*/ 359 w 466"/>
                <a:gd name="T73" fmla="*/ 191 h 407"/>
                <a:gd name="T74" fmla="*/ 374 w 466"/>
                <a:gd name="T75" fmla="*/ 191 h 407"/>
                <a:gd name="T76" fmla="*/ 390 w 466"/>
                <a:gd name="T77" fmla="*/ 194 h 407"/>
                <a:gd name="T78" fmla="*/ 407 w 466"/>
                <a:gd name="T79" fmla="*/ 200 h 407"/>
                <a:gd name="T80" fmla="*/ 429 w 466"/>
                <a:gd name="T81" fmla="*/ 214 h 407"/>
                <a:gd name="T82" fmla="*/ 447 w 466"/>
                <a:gd name="T83" fmla="*/ 230 h 407"/>
                <a:gd name="T84" fmla="*/ 459 w 466"/>
                <a:gd name="T85" fmla="*/ 247 h 407"/>
                <a:gd name="T86" fmla="*/ 464 w 466"/>
                <a:gd name="T87" fmla="*/ 263 h 407"/>
                <a:gd name="T88" fmla="*/ 466 w 466"/>
                <a:gd name="T89" fmla="*/ 279 h 407"/>
                <a:gd name="T90" fmla="*/ 463 w 466"/>
                <a:gd name="T91" fmla="*/ 292 h 407"/>
                <a:gd name="T92" fmla="*/ 462 w 466"/>
                <a:gd name="T93" fmla="*/ 304 h 407"/>
                <a:gd name="T94" fmla="*/ 459 w 466"/>
                <a:gd name="T95" fmla="*/ 311 h 407"/>
                <a:gd name="T96" fmla="*/ 459 w 466"/>
                <a:gd name="T97" fmla="*/ 313 h 40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66" h="407">
                  <a:moveTo>
                    <a:pt x="459" y="313"/>
                  </a:moveTo>
                  <a:lnTo>
                    <a:pt x="455" y="318"/>
                  </a:lnTo>
                  <a:lnTo>
                    <a:pt x="445" y="334"/>
                  </a:lnTo>
                  <a:lnTo>
                    <a:pt x="429" y="356"/>
                  </a:lnTo>
                  <a:lnTo>
                    <a:pt x="405" y="380"/>
                  </a:lnTo>
                  <a:lnTo>
                    <a:pt x="372" y="398"/>
                  </a:lnTo>
                  <a:lnTo>
                    <a:pt x="332" y="407"/>
                  </a:lnTo>
                  <a:lnTo>
                    <a:pt x="281" y="403"/>
                  </a:lnTo>
                  <a:lnTo>
                    <a:pt x="223" y="381"/>
                  </a:lnTo>
                  <a:lnTo>
                    <a:pt x="164" y="343"/>
                  </a:lnTo>
                  <a:lnTo>
                    <a:pt x="114" y="305"/>
                  </a:lnTo>
                  <a:lnTo>
                    <a:pt x="73" y="264"/>
                  </a:lnTo>
                  <a:lnTo>
                    <a:pt x="42" y="225"/>
                  </a:lnTo>
                  <a:lnTo>
                    <a:pt x="17" y="187"/>
                  </a:lnTo>
                  <a:lnTo>
                    <a:pt x="5" y="154"/>
                  </a:lnTo>
                  <a:lnTo>
                    <a:pt x="0" y="127"/>
                  </a:lnTo>
                  <a:lnTo>
                    <a:pt x="5" y="109"/>
                  </a:lnTo>
                  <a:lnTo>
                    <a:pt x="13" y="90"/>
                  </a:lnTo>
                  <a:lnTo>
                    <a:pt x="21" y="68"/>
                  </a:lnTo>
                  <a:lnTo>
                    <a:pt x="32" y="47"/>
                  </a:lnTo>
                  <a:lnTo>
                    <a:pt x="47" y="28"/>
                  </a:lnTo>
                  <a:lnTo>
                    <a:pt x="63" y="11"/>
                  </a:lnTo>
                  <a:lnTo>
                    <a:pt x="84" y="2"/>
                  </a:lnTo>
                  <a:lnTo>
                    <a:pt x="109" y="0"/>
                  </a:lnTo>
                  <a:lnTo>
                    <a:pt x="142" y="13"/>
                  </a:lnTo>
                  <a:lnTo>
                    <a:pt x="169" y="28"/>
                  </a:lnTo>
                  <a:lnTo>
                    <a:pt x="188" y="44"/>
                  </a:lnTo>
                  <a:lnTo>
                    <a:pt x="199" y="60"/>
                  </a:lnTo>
                  <a:lnTo>
                    <a:pt x="206" y="78"/>
                  </a:lnTo>
                  <a:lnTo>
                    <a:pt x="211" y="94"/>
                  </a:lnTo>
                  <a:lnTo>
                    <a:pt x="222" y="115"/>
                  </a:lnTo>
                  <a:lnTo>
                    <a:pt x="239" y="135"/>
                  </a:lnTo>
                  <a:lnTo>
                    <a:pt x="268" y="158"/>
                  </a:lnTo>
                  <a:lnTo>
                    <a:pt x="296" y="175"/>
                  </a:lnTo>
                  <a:lnTo>
                    <a:pt x="322" y="184"/>
                  </a:lnTo>
                  <a:lnTo>
                    <a:pt x="341" y="188"/>
                  </a:lnTo>
                  <a:lnTo>
                    <a:pt x="359" y="191"/>
                  </a:lnTo>
                  <a:lnTo>
                    <a:pt x="374" y="191"/>
                  </a:lnTo>
                  <a:lnTo>
                    <a:pt x="390" y="194"/>
                  </a:lnTo>
                  <a:lnTo>
                    <a:pt x="407" y="200"/>
                  </a:lnTo>
                  <a:lnTo>
                    <a:pt x="429" y="214"/>
                  </a:lnTo>
                  <a:lnTo>
                    <a:pt x="447" y="230"/>
                  </a:lnTo>
                  <a:lnTo>
                    <a:pt x="459" y="247"/>
                  </a:lnTo>
                  <a:lnTo>
                    <a:pt x="464" y="263"/>
                  </a:lnTo>
                  <a:lnTo>
                    <a:pt x="466" y="279"/>
                  </a:lnTo>
                  <a:lnTo>
                    <a:pt x="463" y="292"/>
                  </a:lnTo>
                  <a:lnTo>
                    <a:pt x="462" y="304"/>
                  </a:lnTo>
                  <a:lnTo>
                    <a:pt x="459" y="311"/>
                  </a:lnTo>
                  <a:lnTo>
                    <a:pt x="459" y="313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6" name="Freeform 15">
              <a:extLst>
                <a:ext uri="{FF2B5EF4-FFF2-40B4-BE49-F238E27FC236}">
                  <a16:creationId xmlns:a16="http://schemas.microsoft.com/office/drawing/2014/main" id="{2D50E0F3-440E-C745-B785-E655506B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" y="2043"/>
              <a:ext cx="466" cy="408"/>
            </a:xfrm>
            <a:custGeom>
              <a:avLst/>
              <a:gdLst>
                <a:gd name="T0" fmla="*/ 459 w 466"/>
                <a:gd name="T1" fmla="*/ 314 h 408"/>
                <a:gd name="T2" fmla="*/ 455 w 466"/>
                <a:gd name="T3" fmla="*/ 318 h 408"/>
                <a:gd name="T4" fmla="*/ 446 w 466"/>
                <a:gd name="T5" fmla="*/ 334 h 408"/>
                <a:gd name="T6" fmla="*/ 428 w 466"/>
                <a:gd name="T7" fmla="*/ 356 h 408"/>
                <a:gd name="T8" fmla="*/ 404 w 466"/>
                <a:gd name="T9" fmla="*/ 381 h 408"/>
                <a:gd name="T10" fmla="*/ 371 w 466"/>
                <a:gd name="T11" fmla="*/ 398 h 408"/>
                <a:gd name="T12" fmla="*/ 331 w 466"/>
                <a:gd name="T13" fmla="*/ 408 h 408"/>
                <a:gd name="T14" fmla="*/ 281 w 466"/>
                <a:gd name="T15" fmla="*/ 404 h 408"/>
                <a:gd name="T16" fmla="*/ 224 w 466"/>
                <a:gd name="T17" fmla="*/ 382 h 408"/>
                <a:gd name="T18" fmla="*/ 163 w 466"/>
                <a:gd name="T19" fmla="*/ 344 h 408"/>
                <a:gd name="T20" fmla="*/ 114 w 466"/>
                <a:gd name="T21" fmla="*/ 306 h 408"/>
                <a:gd name="T22" fmla="*/ 74 w 466"/>
                <a:gd name="T23" fmla="*/ 265 h 408"/>
                <a:gd name="T24" fmla="*/ 42 w 466"/>
                <a:gd name="T25" fmla="*/ 225 h 408"/>
                <a:gd name="T26" fmla="*/ 18 w 466"/>
                <a:gd name="T27" fmla="*/ 187 h 408"/>
                <a:gd name="T28" fmla="*/ 6 w 466"/>
                <a:gd name="T29" fmla="*/ 153 h 408"/>
                <a:gd name="T30" fmla="*/ 0 w 466"/>
                <a:gd name="T31" fmla="*/ 126 h 408"/>
                <a:gd name="T32" fmla="*/ 6 w 466"/>
                <a:gd name="T33" fmla="*/ 107 h 408"/>
                <a:gd name="T34" fmla="*/ 14 w 466"/>
                <a:gd name="T35" fmla="*/ 88 h 408"/>
                <a:gd name="T36" fmla="*/ 22 w 466"/>
                <a:gd name="T37" fmla="*/ 69 h 408"/>
                <a:gd name="T38" fmla="*/ 33 w 466"/>
                <a:gd name="T39" fmla="*/ 47 h 408"/>
                <a:gd name="T40" fmla="*/ 46 w 466"/>
                <a:gd name="T41" fmla="*/ 28 h 408"/>
                <a:gd name="T42" fmla="*/ 63 w 466"/>
                <a:gd name="T43" fmla="*/ 10 h 408"/>
                <a:gd name="T44" fmla="*/ 84 w 466"/>
                <a:gd name="T45" fmla="*/ 1 h 408"/>
                <a:gd name="T46" fmla="*/ 109 w 466"/>
                <a:gd name="T47" fmla="*/ 0 h 408"/>
                <a:gd name="T48" fmla="*/ 143 w 466"/>
                <a:gd name="T49" fmla="*/ 10 h 408"/>
                <a:gd name="T50" fmla="*/ 170 w 466"/>
                <a:gd name="T51" fmla="*/ 25 h 408"/>
                <a:gd name="T52" fmla="*/ 189 w 466"/>
                <a:gd name="T53" fmla="*/ 42 h 408"/>
                <a:gd name="T54" fmla="*/ 199 w 466"/>
                <a:gd name="T55" fmla="*/ 58 h 408"/>
                <a:gd name="T56" fmla="*/ 206 w 466"/>
                <a:gd name="T57" fmla="*/ 77 h 408"/>
                <a:gd name="T58" fmla="*/ 212 w 466"/>
                <a:gd name="T59" fmla="*/ 93 h 408"/>
                <a:gd name="T60" fmla="*/ 222 w 466"/>
                <a:gd name="T61" fmla="*/ 114 h 408"/>
                <a:gd name="T62" fmla="*/ 240 w 466"/>
                <a:gd name="T63" fmla="*/ 133 h 408"/>
                <a:gd name="T64" fmla="*/ 269 w 466"/>
                <a:gd name="T65" fmla="*/ 156 h 408"/>
                <a:gd name="T66" fmla="*/ 297 w 466"/>
                <a:gd name="T67" fmla="*/ 172 h 408"/>
                <a:gd name="T68" fmla="*/ 323 w 466"/>
                <a:gd name="T69" fmla="*/ 183 h 408"/>
                <a:gd name="T70" fmla="*/ 342 w 466"/>
                <a:gd name="T71" fmla="*/ 187 h 408"/>
                <a:gd name="T72" fmla="*/ 359 w 466"/>
                <a:gd name="T73" fmla="*/ 190 h 408"/>
                <a:gd name="T74" fmla="*/ 374 w 466"/>
                <a:gd name="T75" fmla="*/ 191 h 408"/>
                <a:gd name="T76" fmla="*/ 390 w 466"/>
                <a:gd name="T77" fmla="*/ 194 h 408"/>
                <a:gd name="T78" fmla="*/ 408 w 466"/>
                <a:gd name="T79" fmla="*/ 201 h 408"/>
                <a:gd name="T80" fmla="*/ 430 w 466"/>
                <a:gd name="T81" fmla="*/ 215 h 408"/>
                <a:gd name="T82" fmla="*/ 447 w 466"/>
                <a:gd name="T83" fmla="*/ 231 h 408"/>
                <a:gd name="T84" fmla="*/ 459 w 466"/>
                <a:gd name="T85" fmla="*/ 247 h 408"/>
                <a:gd name="T86" fmla="*/ 465 w 466"/>
                <a:gd name="T87" fmla="*/ 263 h 408"/>
                <a:gd name="T88" fmla="*/ 466 w 466"/>
                <a:gd name="T89" fmla="*/ 280 h 408"/>
                <a:gd name="T90" fmla="*/ 464 w 466"/>
                <a:gd name="T91" fmla="*/ 292 h 408"/>
                <a:gd name="T92" fmla="*/ 462 w 466"/>
                <a:gd name="T93" fmla="*/ 304 h 408"/>
                <a:gd name="T94" fmla="*/ 459 w 466"/>
                <a:gd name="T95" fmla="*/ 311 h 408"/>
                <a:gd name="T96" fmla="*/ 459 w 466"/>
                <a:gd name="T97" fmla="*/ 314 h 4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66" h="408">
                  <a:moveTo>
                    <a:pt x="459" y="314"/>
                  </a:moveTo>
                  <a:lnTo>
                    <a:pt x="455" y="318"/>
                  </a:lnTo>
                  <a:lnTo>
                    <a:pt x="446" y="334"/>
                  </a:lnTo>
                  <a:lnTo>
                    <a:pt x="428" y="356"/>
                  </a:lnTo>
                  <a:lnTo>
                    <a:pt x="404" y="381"/>
                  </a:lnTo>
                  <a:lnTo>
                    <a:pt x="371" y="398"/>
                  </a:lnTo>
                  <a:lnTo>
                    <a:pt x="331" y="408"/>
                  </a:lnTo>
                  <a:lnTo>
                    <a:pt x="281" y="404"/>
                  </a:lnTo>
                  <a:lnTo>
                    <a:pt x="224" y="382"/>
                  </a:lnTo>
                  <a:lnTo>
                    <a:pt x="163" y="344"/>
                  </a:lnTo>
                  <a:lnTo>
                    <a:pt x="114" y="306"/>
                  </a:lnTo>
                  <a:lnTo>
                    <a:pt x="74" y="265"/>
                  </a:lnTo>
                  <a:lnTo>
                    <a:pt x="42" y="225"/>
                  </a:lnTo>
                  <a:lnTo>
                    <a:pt x="18" y="187"/>
                  </a:lnTo>
                  <a:lnTo>
                    <a:pt x="6" y="153"/>
                  </a:lnTo>
                  <a:lnTo>
                    <a:pt x="0" y="126"/>
                  </a:lnTo>
                  <a:lnTo>
                    <a:pt x="6" y="107"/>
                  </a:lnTo>
                  <a:lnTo>
                    <a:pt x="14" y="88"/>
                  </a:lnTo>
                  <a:lnTo>
                    <a:pt x="22" y="69"/>
                  </a:lnTo>
                  <a:lnTo>
                    <a:pt x="33" y="47"/>
                  </a:lnTo>
                  <a:lnTo>
                    <a:pt x="46" y="28"/>
                  </a:lnTo>
                  <a:lnTo>
                    <a:pt x="63" y="10"/>
                  </a:lnTo>
                  <a:lnTo>
                    <a:pt x="84" y="1"/>
                  </a:lnTo>
                  <a:lnTo>
                    <a:pt x="109" y="0"/>
                  </a:lnTo>
                  <a:lnTo>
                    <a:pt x="143" y="10"/>
                  </a:lnTo>
                  <a:lnTo>
                    <a:pt x="170" y="25"/>
                  </a:lnTo>
                  <a:lnTo>
                    <a:pt x="189" y="42"/>
                  </a:lnTo>
                  <a:lnTo>
                    <a:pt x="199" y="58"/>
                  </a:lnTo>
                  <a:lnTo>
                    <a:pt x="206" y="77"/>
                  </a:lnTo>
                  <a:lnTo>
                    <a:pt x="212" y="93"/>
                  </a:lnTo>
                  <a:lnTo>
                    <a:pt x="222" y="114"/>
                  </a:lnTo>
                  <a:lnTo>
                    <a:pt x="240" y="133"/>
                  </a:lnTo>
                  <a:lnTo>
                    <a:pt x="269" y="156"/>
                  </a:lnTo>
                  <a:lnTo>
                    <a:pt x="297" y="172"/>
                  </a:lnTo>
                  <a:lnTo>
                    <a:pt x="323" y="183"/>
                  </a:lnTo>
                  <a:lnTo>
                    <a:pt x="342" y="187"/>
                  </a:lnTo>
                  <a:lnTo>
                    <a:pt x="359" y="190"/>
                  </a:lnTo>
                  <a:lnTo>
                    <a:pt x="374" y="191"/>
                  </a:lnTo>
                  <a:lnTo>
                    <a:pt x="390" y="194"/>
                  </a:lnTo>
                  <a:lnTo>
                    <a:pt x="408" y="201"/>
                  </a:lnTo>
                  <a:lnTo>
                    <a:pt x="430" y="215"/>
                  </a:lnTo>
                  <a:lnTo>
                    <a:pt x="447" y="231"/>
                  </a:lnTo>
                  <a:lnTo>
                    <a:pt x="459" y="247"/>
                  </a:lnTo>
                  <a:lnTo>
                    <a:pt x="465" y="263"/>
                  </a:lnTo>
                  <a:lnTo>
                    <a:pt x="466" y="280"/>
                  </a:lnTo>
                  <a:lnTo>
                    <a:pt x="464" y="292"/>
                  </a:lnTo>
                  <a:lnTo>
                    <a:pt x="462" y="304"/>
                  </a:lnTo>
                  <a:lnTo>
                    <a:pt x="459" y="311"/>
                  </a:lnTo>
                  <a:lnTo>
                    <a:pt x="459" y="314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7" name="Freeform 16">
              <a:extLst>
                <a:ext uri="{FF2B5EF4-FFF2-40B4-BE49-F238E27FC236}">
                  <a16:creationId xmlns:a16="http://schemas.microsoft.com/office/drawing/2014/main" id="{9D02FABA-D83B-1249-BCF4-05BD22415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" y="2324"/>
              <a:ext cx="466" cy="407"/>
            </a:xfrm>
            <a:custGeom>
              <a:avLst/>
              <a:gdLst>
                <a:gd name="T0" fmla="*/ 459 w 466"/>
                <a:gd name="T1" fmla="*/ 313 h 407"/>
                <a:gd name="T2" fmla="*/ 455 w 466"/>
                <a:gd name="T3" fmla="*/ 317 h 407"/>
                <a:gd name="T4" fmla="*/ 446 w 466"/>
                <a:gd name="T5" fmla="*/ 334 h 407"/>
                <a:gd name="T6" fmla="*/ 429 w 466"/>
                <a:gd name="T7" fmla="*/ 355 h 407"/>
                <a:gd name="T8" fmla="*/ 405 w 466"/>
                <a:gd name="T9" fmla="*/ 380 h 407"/>
                <a:gd name="T10" fmla="*/ 372 w 466"/>
                <a:gd name="T11" fmla="*/ 398 h 407"/>
                <a:gd name="T12" fmla="*/ 332 w 466"/>
                <a:gd name="T13" fmla="*/ 407 h 407"/>
                <a:gd name="T14" fmla="*/ 282 w 466"/>
                <a:gd name="T15" fmla="*/ 403 h 407"/>
                <a:gd name="T16" fmla="*/ 223 w 466"/>
                <a:gd name="T17" fmla="*/ 381 h 407"/>
                <a:gd name="T18" fmla="*/ 164 w 466"/>
                <a:gd name="T19" fmla="*/ 343 h 407"/>
                <a:gd name="T20" fmla="*/ 114 w 466"/>
                <a:gd name="T21" fmla="*/ 305 h 407"/>
                <a:gd name="T22" fmla="*/ 73 w 466"/>
                <a:gd name="T23" fmla="*/ 264 h 407"/>
                <a:gd name="T24" fmla="*/ 42 w 466"/>
                <a:gd name="T25" fmla="*/ 225 h 407"/>
                <a:gd name="T26" fmla="*/ 18 w 466"/>
                <a:gd name="T27" fmla="*/ 188 h 407"/>
                <a:gd name="T28" fmla="*/ 5 w 466"/>
                <a:gd name="T29" fmla="*/ 155 h 407"/>
                <a:gd name="T30" fmla="*/ 0 w 466"/>
                <a:gd name="T31" fmla="*/ 128 h 407"/>
                <a:gd name="T32" fmla="*/ 5 w 466"/>
                <a:gd name="T33" fmla="*/ 109 h 407"/>
                <a:gd name="T34" fmla="*/ 14 w 466"/>
                <a:gd name="T35" fmla="*/ 90 h 407"/>
                <a:gd name="T36" fmla="*/ 22 w 466"/>
                <a:gd name="T37" fmla="*/ 68 h 407"/>
                <a:gd name="T38" fmla="*/ 33 w 466"/>
                <a:gd name="T39" fmla="*/ 46 h 407"/>
                <a:gd name="T40" fmla="*/ 47 w 466"/>
                <a:gd name="T41" fmla="*/ 27 h 407"/>
                <a:gd name="T42" fmla="*/ 62 w 466"/>
                <a:gd name="T43" fmla="*/ 11 h 407"/>
                <a:gd name="T44" fmla="*/ 84 w 466"/>
                <a:gd name="T45" fmla="*/ 2 h 407"/>
                <a:gd name="T46" fmla="*/ 108 w 466"/>
                <a:gd name="T47" fmla="*/ 0 h 407"/>
                <a:gd name="T48" fmla="*/ 142 w 466"/>
                <a:gd name="T49" fmla="*/ 12 h 407"/>
                <a:gd name="T50" fmla="*/ 169 w 466"/>
                <a:gd name="T51" fmla="*/ 27 h 407"/>
                <a:gd name="T52" fmla="*/ 188 w 466"/>
                <a:gd name="T53" fmla="*/ 44 h 407"/>
                <a:gd name="T54" fmla="*/ 198 w 466"/>
                <a:gd name="T55" fmla="*/ 60 h 407"/>
                <a:gd name="T56" fmla="*/ 206 w 466"/>
                <a:gd name="T57" fmla="*/ 78 h 407"/>
                <a:gd name="T58" fmla="*/ 211 w 466"/>
                <a:gd name="T59" fmla="*/ 94 h 407"/>
                <a:gd name="T60" fmla="*/ 222 w 466"/>
                <a:gd name="T61" fmla="*/ 113 h 407"/>
                <a:gd name="T62" fmla="*/ 240 w 466"/>
                <a:gd name="T63" fmla="*/ 134 h 407"/>
                <a:gd name="T64" fmla="*/ 268 w 466"/>
                <a:gd name="T65" fmla="*/ 155 h 407"/>
                <a:gd name="T66" fmla="*/ 297 w 466"/>
                <a:gd name="T67" fmla="*/ 173 h 407"/>
                <a:gd name="T68" fmla="*/ 321 w 466"/>
                <a:gd name="T69" fmla="*/ 183 h 407"/>
                <a:gd name="T70" fmla="*/ 341 w 466"/>
                <a:gd name="T71" fmla="*/ 188 h 407"/>
                <a:gd name="T72" fmla="*/ 359 w 466"/>
                <a:gd name="T73" fmla="*/ 191 h 407"/>
                <a:gd name="T74" fmla="*/ 374 w 466"/>
                <a:gd name="T75" fmla="*/ 191 h 407"/>
                <a:gd name="T76" fmla="*/ 390 w 466"/>
                <a:gd name="T77" fmla="*/ 195 h 407"/>
                <a:gd name="T78" fmla="*/ 408 w 466"/>
                <a:gd name="T79" fmla="*/ 200 h 407"/>
                <a:gd name="T80" fmla="*/ 429 w 466"/>
                <a:gd name="T81" fmla="*/ 215 h 407"/>
                <a:gd name="T82" fmla="*/ 447 w 466"/>
                <a:gd name="T83" fmla="*/ 232 h 407"/>
                <a:gd name="T84" fmla="*/ 459 w 466"/>
                <a:gd name="T85" fmla="*/ 248 h 407"/>
                <a:gd name="T86" fmla="*/ 464 w 466"/>
                <a:gd name="T87" fmla="*/ 264 h 407"/>
                <a:gd name="T88" fmla="*/ 466 w 466"/>
                <a:gd name="T89" fmla="*/ 280 h 407"/>
                <a:gd name="T90" fmla="*/ 463 w 466"/>
                <a:gd name="T91" fmla="*/ 293 h 407"/>
                <a:gd name="T92" fmla="*/ 462 w 466"/>
                <a:gd name="T93" fmla="*/ 304 h 407"/>
                <a:gd name="T94" fmla="*/ 459 w 466"/>
                <a:gd name="T95" fmla="*/ 310 h 407"/>
                <a:gd name="T96" fmla="*/ 459 w 466"/>
                <a:gd name="T97" fmla="*/ 313 h 40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66" h="407">
                  <a:moveTo>
                    <a:pt x="459" y="313"/>
                  </a:moveTo>
                  <a:lnTo>
                    <a:pt x="455" y="317"/>
                  </a:lnTo>
                  <a:lnTo>
                    <a:pt x="446" y="334"/>
                  </a:lnTo>
                  <a:lnTo>
                    <a:pt x="429" y="355"/>
                  </a:lnTo>
                  <a:lnTo>
                    <a:pt x="405" y="380"/>
                  </a:lnTo>
                  <a:lnTo>
                    <a:pt x="372" y="398"/>
                  </a:lnTo>
                  <a:lnTo>
                    <a:pt x="332" y="407"/>
                  </a:lnTo>
                  <a:lnTo>
                    <a:pt x="282" y="403"/>
                  </a:lnTo>
                  <a:lnTo>
                    <a:pt x="223" y="381"/>
                  </a:lnTo>
                  <a:lnTo>
                    <a:pt x="164" y="343"/>
                  </a:lnTo>
                  <a:lnTo>
                    <a:pt x="114" y="305"/>
                  </a:lnTo>
                  <a:lnTo>
                    <a:pt x="73" y="264"/>
                  </a:lnTo>
                  <a:lnTo>
                    <a:pt x="42" y="225"/>
                  </a:lnTo>
                  <a:lnTo>
                    <a:pt x="18" y="188"/>
                  </a:lnTo>
                  <a:lnTo>
                    <a:pt x="5" y="155"/>
                  </a:lnTo>
                  <a:lnTo>
                    <a:pt x="0" y="128"/>
                  </a:lnTo>
                  <a:lnTo>
                    <a:pt x="5" y="109"/>
                  </a:lnTo>
                  <a:lnTo>
                    <a:pt x="14" y="90"/>
                  </a:lnTo>
                  <a:lnTo>
                    <a:pt x="22" y="68"/>
                  </a:lnTo>
                  <a:lnTo>
                    <a:pt x="33" y="46"/>
                  </a:lnTo>
                  <a:lnTo>
                    <a:pt x="47" y="27"/>
                  </a:lnTo>
                  <a:lnTo>
                    <a:pt x="62" y="11"/>
                  </a:lnTo>
                  <a:lnTo>
                    <a:pt x="84" y="2"/>
                  </a:lnTo>
                  <a:lnTo>
                    <a:pt x="108" y="0"/>
                  </a:lnTo>
                  <a:lnTo>
                    <a:pt x="142" y="12"/>
                  </a:lnTo>
                  <a:lnTo>
                    <a:pt x="169" y="27"/>
                  </a:lnTo>
                  <a:lnTo>
                    <a:pt x="188" y="44"/>
                  </a:lnTo>
                  <a:lnTo>
                    <a:pt x="198" y="60"/>
                  </a:lnTo>
                  <a:lnTo>
                    <a:pt x="206" y="78"/>
                  </a:lnTo>
                  <a:lnTo>
                    <a:pt x="211" y="94"/>
                  </a:lnTo>
                  <a:lnTo>
                    <a:pt x="222" y="113"/>
                  </a:lnTo>
                  <a:lnTo>
                    <a:pt x="240" y="134"/>
                  </a:lnTo>
                  <a:lnTo>
                    <a:pt x="268" y="155"/>
                  </a:lnTo>
                  <a:lnTo>
                    <a:pt x="297" y="173"/>
                  </a:lnTo>
                  <a:lnTo>
                    <a:pt x="321" y="183"/>
                  </a:lnTo>
                  <a:lnTo>
                    <a:pt x="341" y="188"/>
                  </a:lnTo>
                  <a:lnTo>
                    <a:pt x="359" y="191"/>
                  </a:lnTo>
                  <a:lnTo>
                    <a:pt x="374" y="191"/>
                  </a:lnTo>
                  <a:lnTo>
                    <a:pt x="390" y="195"/>
                  </a:lnTo>
                  <a:lnTo>
                    <a:pt x="408" y="200"/>
                  </a:lnTo>
                  <a:lnTo>
                    <a:pt x="429" y="215"/>
                  </a:lnTo>
                  <a:lnTo>
                    <a:pt x="447" y="232"/>
                  </a:lnTo>
                  <a:lnTo>
                    <a:pt x="459" y="248"/>
                  </a:lnTo>
                  <a:lnTo>
                    <a:pt x="464" y="264"/>
                  </a:lnTo>
                  <a:lnTo>
                    <a:pt x="466" y="280"/>
                  </a:lnTo>
                  <a:lnTo>
                    <a:pt x="463" y="293"/>
                  </a:lnTo>
                  <a:lnTo>
                    <a:pt x="462" y="304"/>
                  </a:lnTo>
                  <a:lnTo>
                    <a:pt x="459" y="310"/>
                  </a:lnTo>
                  <a:lnTo>
                    <a:pt x="459" y="313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8" name="Freeform 17">
              <a:extLst>
                <a:ext uri="{FF2B5EF4-FFF2-40B4-BE49-F238E27FC236}">
                  <a16:creationId xmlns:a16="http://schemas.microsoft.com/office/drawing/2014/main" id="{8F6011CA-315A-7945-8DAC-7AB267173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" y="1690"/>
              <a:ext cx="440" cy="378"/>
            </a:xfrm>
            <a:custGeom>
              <a:avLst/>
              <a:gdLst>
                <a:gd name="T0" fmla="*/ 425 w 440"/>
                <a:gd name="T1" fmla="*/ 304 h 378"/>
                <a:gd name="T2" fmla="*/ 419 w 440"/>
                <a:gd name="T3" fmla="*/ 312 h 378"/>
                <a:gd name="T4" fmla="*/ 407 w 440"/>
                <a:gd name="T5" fmla="*/ 328 h 378"/>
                <a:gd name="T6" fmla="*/ 387 w 440"/>
                <a:gd name="T7" fmla="*/ 346 h 378"/>
                <a:gd name="T8" fmla="*/ 361 w 440"/>
                <a:gd name="T9" fmla="*/ 365 h 378"/>
                <a:gd name="T10" fmla="*/ 326 w 440"/>
                <a:gd name="T11" fmla="*/ 376 h 378"/>
                <a:gd name="T12" fmla="*/ 287 w 440"/>
                <a:gd name="T13" fmla="*/ 378 h 378"/>
                <a:gd name="T14" fmla="*/ 239 w 440"/>
                <a:gd name="T15" fmla="*/ 367 h 378"/>
                <a:gd name="T16" fmla="*/ 188 w 440"/>
                <a:gd name="T17" fmla="*/ 342 h 378"/>
                <a:gd name="T18" fmla="*/ 135 w 440"/>
                <a:gd name="T19" fmla="*/ 305 h 378"/>
                <a:gd name="T20" fmla="*/ 94 w 440"/>
                <a:gd name="T21" fmla="*/ 268 h 378"/>
                <a:gd name="T22" fmla="*/ 61 w 440"/>
                <a:gd name="T23" fmla="*/ 234 h 378"/>
                <a:gd name="T24" fmla="*/ 35 w 440"/>
                <a:gd name="T25" fmla="*/ 203 h 378"/>
                <a:gd name="T26" fmla="*/ 16 w 440"/>
                <a:gd name="T27" fmla="*/ 173 h 378"/>
                <a:gd name="T28" fmla="*/ 5 w 440"/>
                <a:gd name="T29" fmla="*/ 148 h 378"/>
                <a:gd name="T30" fmla="*/ 0 w 440"/>
                <a:gd name="T31" fmla="*/ 127 h 378"/>
                <a:gd name="T32" fmla="*/ 2 w 440"/>
                <a:gd name="T33" fmla="*/ 112 h 378"/>
                <a:gd name="T34" fmla="*/ 5 w 440"/>
                <a:gd name="T35" fmla="*/ 94 h 378"/>
                <a:gd name="T36" fmla="*/ 12 w 440"/>
                <a:gd name="T37" fmla="*/ 74 h 378"/>
                <a:gd name="T38" fmla="*/ 20 w 440"/>
                <a:gd name="T39" fmla="*/ 52 h 378"/>
                <a:gd name="T40" fmla="*/ 32 w 440"/>
                <a:gd name="T41" fmla="*/ 31 h 378"/>
                <a:gd name="T42" fmla="*/ 46 w 440"/>
                <a:gd name="T43" fmla="*/ 12 h 378"/>
                <a:gd name="T44" fmla="*/ 66 w 440"/>
                <a:gd name="T45" fmla="*/ 3 h 378"/>
                <a:gd name="T46" fmla="*/ 89 w 440"/>
                <a:gd name="T47" fmla="*/ 0 h 378"/>
                <a:gd name="T48" fmla="*/ 119 w 440"/>
                <a:gd name="T49" fmla="*/ 11 h 378"/>
                <a:gd name="T50" fmla="*/ 142 w 440"/>
                <a:gd name="T51" fmla="*/ 26 h 378"/>
                <a:gd name="T52" fmla="*/ 158 w 440"/>
                <a:gd name="T53" fmla="*/ 46 h 378"/>
                <a:gd name="T54" fmla="*/ 166 w 440"/>
                <a:gd name="T55" fmla="*/ 67 h 378"/>
                <a:gd name="T56" fmla="*/ 173 w 440"/>
                <a:gd name="T57" fmla="*/ 89 h 378"/>
                <a:gd name="T58" fmla="*/ 178 w 440"/>
                <a:gd name="T59" fmla="*/ 109 h 378"/>
                <a:gd name="T60" fmla="*/ 188 w 440"/>
                <a:gd name="T61" fmla="*/ 131 h 378"/>
                <a:gd name="T62" fmla="*/ 201 w 440"/>
                <a:gd name="T63" fmla="*/ 151 h 378"/>
                <a:gd name="T64" fmla="*/ 227 w 440"/>
                <a:gd name="T65" fmla="*/ 172 h 378"/>
                <a:gd name="T66" fmla="*/ 253 w 440"/>
                <a:gd name="T67" fmla="*/ 185 h 378"/>
                <a:gd name="T68" fmla="*/ 277 w 440"/>
                <a:gd name="T69" fmla="*/ 192 h 378"/>
                <a:gd name="T70" fmla="*/ 298 w 440"/>
                <a:gd name="T71" fmla="*/ 193 h 378"/>
                <a:gd name="T72" fmla="*/ 318 w 440"/>
                <a:gd name="T73" fmla="*/ 195 h 378"/>
                <a:gd name="T74" fmla="*/ 334 w 440"/>
                <a:gd name="T75" fmla="*/ 192 h 378"/>
                <a:gd name="T76" fmla="*/ 352 w 440"/>
                <a:gd name="T77" fmla="*/ 193 h 378"/>
                <a:gd name="T78" fmla="*/ 369 w 440"/>
                <a:gd name="T79" fmla="*/ 199 h 378"/>
                <a:gd name="T80" fmla="*/ 390 w 440"/>
                <a:gd name="T81" fmla="*/ 210 h 378"/>
                <a:gd name="T82" fmla="*/ 414 w 440"/>
                <a:gd name="T83" fmla="*/ 221 h 378"/>
                <a:gd name="T84" fmla="*/ 430 w 440"/>
                <a:gd name="T85" fmla="*/ 235 h 378"/>
                <a:gd name="T86" fmla="*/ 437 w 440"/>
                <a:gd name="T87" fmla="*/ 249 h 378"/>
                <a:gd name="T88" fmla="*/ 440 w 440"/>
                <a:gd name="T89" fmla="*/ 264 h 378"/>
                <a:gd name="T90" fmla="*/ 436 w 440"/>
                <a:gd name="T91" fmla="*/ 276 h 378"/>
                <a:gd name="T92" fmla="*/ 432 w 440"/>
                <a:gd name="T93" fmla="*/ 289 h 378"/>
                <a:gd name="T94" fmla="*/ 426 w 440"/>
                <a:gd name="T95" fmla="*/ 297 h 378"/>
                <a:gd name="T96" fmla="*/ 425 w 440"/>
                <a:gd name="T97" fmla="*/ 304 h 3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40" h="378">
                  <a:moveTo>
                    <a:pt x="425" y="304"/>
                  </a:moveTo>
                  <a:lnTo>
                    <a:pt x="419" y="312"/>
                  </a:lnTo>
                  <a:lnTo>
                    <a:pt x="407" y="328"/>
                  </a:lnTo>
                  <a:lnTo>
                    <a:pt x="387" y="346"/>
                  </a:lnTo>
                  <a:lnTo>
                    <a:pt x="361" y="365"/>
                  </a:lnTo>
                  <a:lnTo>
                    <a:pt x="326" y="376"/>
                  </a:lnTo>
                  <a:lnTo>
                    <a:pt x="287" y="378"/>
                  </a:lnTo>
                  <a:lnTo>
                    <a:pt x="239" y="367"/>
                  </a:lnTo>
                  <a:lnTo>
                    <a:pt x="188" y="342"/>
                  </a:lnTo>
                  <a:lnTo>
                    <a:pt x="135" y="305"/>
                  </a:lnTo>
                  <a:lnTo>
                    <a:pt x="94" y="268"/>
                  </a:lnTo>
                  <a:lnTo>
                    <a:pt x="61" y="234"/>
                  </a:lnTo>
                  <a:lnTo>
                    <a:pt x="35" y="203"/>
                  </a:lnTo>
                  <a:lnTo>
                    <a:pt x="16" y="173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12"/>
                  </a:lnTo>
                  <a:lnTo>
                    <a:pt x="5" y="94"/>
                  </a:lnTo>
                  <a:lnTo>
                    <a:pt x="12" y="74"/>
                  </a:lnTo>
                  <a:lnTo>
                    <a:pt x="20" y="52"/>
                  </a:lnTo>
                  <a:lnTo>
                    <a:pt x="32" y="31"/>
                  </a:lnTo>
                  <a:lnTo>
                    <a:pt x="46" y="12"/>
                  </a:lnTo>
                  <a:lnTo>
                    <a:pt x="66" y="3"/>
                  </a:lnTo>
                  <a:lnTo>
                    <a:pt x="89" y="0"/>
                  </a:lnTo>
                  <a:lnTo>
                    <a:pt x="119" y="11"/>
                  </a:lnTo>
                  <a:lnTo>
                    <a:pt x="142" y="26"/>
                  </a:lnTo>
                  <a:lnTo>
                    <a:pt x="158" y="46"/>
                  </a:lnTo>
                  <a:lnTo>
                    <a:pt x="166" y="67"/>
                  </a:lnTo>
                  <a:lnTo>
                    <a:pt x="173" y="89"/>
                  </a:lnTo>
                  <a:lnTo>
                    <a:pt x="178" y="109"/>
                  </a:lnTo>
                  <a:lnTo>
                    <a:pt x="188" y="131"/>
                  </a:lnTo>
                  <a:lnTo>
                    <a:pt x="201" y="151"/>
                  </a:lnTo>
                  <a:lnTo>
                    <a:pt x="227" y="172"/>
                  </a:lnTo>
                  <a:lnTo>
                    <a:pt x="253" y="185"/>
                  </a:lnTo>
                  <a:lnTo>
                    <a:pt x="277" y="192"/>
                  </a:lnTo>
                  <a:lnTo>
                    <a:pt x="298" y="193"/>
                  </a:lnTo>
                  <a:lnTo>
                    <a:pt x="318" y="195"/>
                  </a:lnTo>
                  <a:lnTo>
                    <a:pt x="334" y="192"/>
                  </a:lnTo>
                  <a:lnTo>
                    <a:pt x="352" y="193"/>
                  </a:lnTo>
                  <a:lnTo>
                    <a:pt x="369" y="199"/>
                  </a:lnTo>
                  <a:lnTo>
                    <a:pt x="390" y="210"/>
                  </a:lnTo>
                  <a:lnTo>
                    <a:pt x="414" y="221"/>
                  </a:lnTo>
                  <a:lnTo>
                    <a:pt x="430" y="235"/>
                  </a:lnTo>
                  <a:lnTo>
                    <a:pt x="437" y="249"/>
                  </a:lnTo>
                  <a:lnTo>
                    <a:pt x="440" y="264"/>
                  </a:lnTo>
                  <a:lnTo>
                    <a:pt x="436" y="276"/>
                  </a:lnTo>
                  <a:lnTo>
                    <a:pt x="432" y="289"/>
                  </a:lnTo>
                  <a:lnTo>
                    <a:pt x="426" y="297"/>
                  </a:lnTo>
                  <a:lnTo>
                    <a:pt x="425" y="304"/>
                  </a:lnTo>
                  <a:close/>
                </a:path>
              </a:pathLst>
            </a:custGeom>
            <a:solidFill>
              <a:srgbClr val="FF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9" name="Freeform 18">
              <a:extLst>
                <a:ext uri="{FF2B5EF4-FFF2-40B4-BE49-F238E27FC236}">
                  <a16:creationId xmlns:a16="http://schemas.microsoft.com/office/drawing/2014/main" id="{A7E7C920-24CE-8B45-AB87-3BF69BF95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" y="2056"/>
              <a:ext cx="441" cy="378"/>
            </a:xfrm>
            <a:custGeom>
              <a:avLst/>
              <a:gdLst>
                <a:gd name="T0" fmla="*/ 427 w 441"/>
                <a:gd name="T1" fmla="*/ 305 h 378"/>
                <a:gd name="T2" fmla="*/ 421 w 441"/>
                <a:gd name="T3" fmla="*/ 313 h 378"/>
                <a:gd name="T4" fmla="*/ 409 w 441"/>
                <a:gd name="T5" fmla="*/ 329 h 378"/>
                <a:gd name="T6" fmla="*/ 389 w 441"/>
                <a:gd name="T7" fmla="*/ 347 h 378"/>
                <a:gd name="T8" fmla="*/ 363 w 441"/>
                <a:gd name="T9" fmla="*/ 366 h 378"/>
                <a:gd name="T10" fmla="*/ 328 w 441"/>
                <a:gd name="T11" fmla="*/ 376 h 378"/>
                <a:gd name="T12" fmla="*/ 288 w 441"/>
                <a:gd name="T13" fmla="*/ 378 h 378"/>
                <a:gd name="T14" fmla="*/ 241 w 441"/>
                <a:gd name="T15" fmla="*/ 368 h 378"/>
                <a:gd name="T16" fmla="*/ 190 w 441"/>
                <a:gd name="T17" fmla="*/ 342 h 378"/>
                <a:gd name="T18" fmla="*/ 137 w 441"/>
                <a:gd name="T19" fmla="*/ 304 h 378"/>
                <a:gd name="T20" fmla="*/ 95 w 441"/>
                <a:gd name="T21" fmla="*/ 268 h 378"/>
                <a:gd name="T22" fmla="*/ 61 w 441"/>
                <a:gd name="T23" fmla="*/ 234 h 378"/>
                <a:gd name="T24" fmla="*/ 35 w 441"/>
                <a:gd name="T25" fmla="*/ 203 h 378"/>
                <a:gd name="T26" fmla="*/ 16 w 441"/>
                <a:gd name="T27" fmla="*/ 174 h 378"/>
                <a:gd name="T28" fmla="*/ 5 w 441"/>
                <a:gd name="T29" fmla="*/ 150 h 378"/>
                <a:gd name="T30" fmla="*/ 0 w 441"/>
                <a:gd name="T31" fmla="*/ 128 h 378"/>
                <a:gd name="T32" fmla="*/ 3 w 441"/>
                <a:gd name="T33" fmla="*/ 113 h 378"/>
                <a:gd name="T34" fmla="*/ 5 w 441"/>
                <a:gd name="T35" fmla="*/ 95 h 378"/>
                <a:gd name="T36" fmla="*/ 12 w 441"/>
                <a:gd name="T37" fmla="*/ 75 h 378"/>
                <a:gd name="T38" fmla="*/ 20 w 441"/>
                <a:gd name="T39" fmla="*/ 53 h 378"/>
                <a:gd name="T40" fmla="*/ 34 w 441"/>
                <a:gd name="T41" fmla="*/ 33 h 378"/>
                <a:gd name="T42" fmla="*/ 47 w 441"/>
                <a:gd name="T43" fmla="*/ 14 h 378"/>
                <a:gd name="T44" fmla="*/ 66 w 441"/>
                <a:gd name="T45" fmla="*/ 3 h 378"/>
                <a:gd name="T46" fmla="*/ 89 w 441"/>
                <a:gd name="T47" fmla="*/ 0 h 378"/>
                <a:gd name="T48" fmla="*/ 118 w 441"/>
                <a:gd name="T49" fmla="*/ 10 h 378"/>
                <a:gd name="T50" fmla="*/ 142 w 441"/>
                <a:gd name="T51" fmla="*/ 25 h 378"/>
                <a:gd name="T52" fmla="*/ 157 w 441"/>
                <a:gd name="T53" fmla="*/ 45 h 378"/>
                <a:gd name="T54" fmla="*/ 166 w 441"/>
                <a:gd name="T55" fmla="*/ 65 h 378"/>
                <a:gd name="T56" fmla="*/ 173 w 441"/>
                <a:gd name="T57" fmla="*/ 89 h 378"/>
                <a:gd name="T58" fmla="*/ 179 w 441"/>
                <a:gd name="T59" fmla="*/ 109 h 378"/>
                <a:gd name="T60" fmla="*/ 188 w 441"/>
                <a:gd name="T61" fmla="*/ 132 h 378"/>
                <a:gd name="T62" fmla="*/ 203 w 441"/>
                <a:gd name="T63" fmla="*/ 153 h 378"/>
                <a:gd name="T64" fmla="*/ 227 w 441"/>
                <a:gd name="T65" fmla="*/ 173 h 378"/>
                <a:gd name="T66" fmla="*/ 255 w 441"/>
                <a:gd name="T67" fmla="*/ 185 h 378"/>
                <a:gd name="T68" fmla="*/ 279 w 441"/>
                <a:gd name="T69" fmla="*/ 192 h 378"/>
                <a:gd name="T70" fmla="*/ 299 w 441"/>
                <a:gd name="T71" fmla="*/ 193 h 378"/>
                <a:gd name="T72" fmla="*/ 320 w 441"/>
                <a:gd name="T73" fmla="*/ 195 h 378"/>
                <a:gd name="T74" fmla="*/ 336 w 441"/>
                <a:gd name="T75" fmla="*/ 192 h 378"/>
                <a:gd name="T76" fmla="*/ 353 w 441"/>
                <a:gd name="T77" fmla="*/ 193 h 378"/>
                <a:gd name="T78" fmla="*/ 371 w 441"/>
                <a:gd name="T79" fmla="*/ 197 h 378"/>
                <a:gd name="T80" fmla="*/ 391 w 441"/>
                <a:gd name="T81" fmla="*/ 208 h 378"/>
                <a:gd name="T82" fmla="*/ 416 w 441"/>
                <a:gd name="T83" fmla="*/ 221 h 378"/>
                <a:gd name="T84" fmla="*/ 432 w 441"/>
                <a:gd name="T85" fmla="*/ 236 h 378"/>
                <a:gd name="T86" fmla="*/ 439 w 441"/>
                <a:gd name="T87" fmla="*/ 250 h 378"/>
                <a:gd name="T88" fmla="*/ 441 w 441"/>
                <a:gd name="T89" fmla="*/ 265 h 378"/>
                <a:gd name="T90" fmla="*/ 437 w 441"/>
                <a:gd name="T91" fmla="*/ 278 h 378"/>
                <a:gd name="T92" fmla="*/ 433 w 441"/>
                <a:gd name="T93" fmla="*/ 290 h 378"/>
                <a:gd name="T94" fmla="*/ 428 w 441"/>
                <a:gd name="T95" fmla="*/ 298 h 378"/>
                <a:gd name="T96" fmla="*/ 427 w 441"/>
                <a:gd name="T97" fmla="*/ 305 h 3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41" h="378">
                  <a:moveTo>
                    <a:pt x="427" y="305"/>
                  </a:moveTo>
                  <a:lnTo>
                    <a:pt x="421" y="313"/>
                  </a:lnTo>
                  <a:lnTo>
                    <a:pt x="409" y="329"/>
                  </a:lnTo>
                  <a:lnTo>
                    <a:pt x="389" y="347"/>
                  </a:lnTo>
                  <a:lnTo>
                    <a:pt x="363" y="366"/>
                  </a:lnTo>
                  <a:lnTo>
                    <a:pt x="328" y="376"/>
                  </a:lnTo>
                  <a:lnTo>
                    <a:pt x="288" y="378"/>
                  </a:lnTo>
                  <a:lnTo>
                    <a:pt x="241" y="368"/>
                  </a:lnTo>
                  <a:lnTo>
                    <a:pt x="190" y="342"/>
                  </a:lnTo>
                  <a:lnTo>
                    <a:pt x="137" y="304"/>
                  </a:lnTo>
                  <a:lnTo>
                    <a:pt x="95" y="268"/>
                  </a:lnTo>
                  <a:lnTo>
                    <a:pt x="61" y="234"/>
                  </a:lnTo>
                  <a:lnTo>
                    <a:pt x="35" y="203"/>
                  </a:lnTo>
                  <a:lnTo>
                    <a:pt x="16" y="174"/>
                  </a:lnTo>
                  <a:lnTo>
                    <a:pt x="5" y="150"/>
                  </a:lnTo>
                  <a:lnTo>
                    <a:pt x="0" y="128"/>
                  </a:lnTo>
                  <a:lnTo>
                    <a:pt x="3" y="113"/>
                  </a:lnTo>
                  <a:lnTo>
                    <a:pt x="5" y="95"/>
                  </a:lnTo>
                  <a:lnTo>
                    <a:pt x="12" y="75"/>
                  </a:lnTo>
                  <a:lnTo>
                    <a:pt x="20" y="53"/>
                  </a:lnTo>
                  <a:lnTo>
                    <a:pt x="34" y="33"/>
                  </a:lnTo>
                  <a:lnTo>
                    <a:pt x="47" y="14"/>
                  </a:lnTo>
                  <a:lnTo>
                    <a:pt x="66" y="3"/>
                  </a:lnTo>
                  <a:lnTo>
                    <a:pt x="89" y="0"/>
                  </a:lnTo>
                  <a:lnTo>
                    <a:pt x="118" y="10"/>
                  </a:lnTo>
                  <a:lnTo>
                    <a:pt x="142" y="25"/>
                  </a:lnTo>
                  <a:lnTo>
                    <a:pt x="157" y="45"/>
                  </a:lnTo>
                  <a:lnTo>
                    <a:pt x="166" y="65"/>
                  </a:lnTo>
                  <a:lnTo>
                    <a:pt x="173" y="89"/>
                  </a:lnTo>
                  <a:lnTo>
                    <a:pt x="179" y="109"/>
                  </a:lnTo>
                  <a:lnTo>
                    <a:pt x="188" y="132"/>
                  </a:lnTo>
                  <a:lnTo>
                    <a:pt x="203" y="153"/>
                  </a:lnTo>
                  <a:lnTo>
                    <a:pt x="227" y="173"/>
                  </a:lnTo>
                  <a:lnTo>
                    <a:pt x="255" y="185"/>
                  </a:lnTo>
                  <a:lnTo>
                    <a:pt x="279" y="192"/>
                  </a:lnTo>
                  <a:lnTo>
                    <a:pt x="299" y="193"/>
                  </a:lnTo>
                  <a:lnTo>
                    <a:pt x="320" y="195"/>
                  </a:lnTo>
                  <a:lnTo>
                    <a:pt x="336" y="192"/>
                  </a:lnTo>
                  <a:lnTo>
                    <a:pt x="353" y="193"/>
                  </a:lnTo>
                  <a:lnTo>
                    <a:pt x="371" y="197"/>
                  </a:lnTo>
                  <a:lnTo>
                    <a:pt x="391" y="208"/>
                  </a:lnTo>
                  <a:lnTo>
                    <a:pt x="416" y="221"/>
                  </a:lnTo>
                  <a:lnTo>
                    <a:pt x="432" y="236"/>
                  </a:lnTo>
                  <a:lnTo>
                    <a:pt x="439" y="250"/>
                  </a:lnTo>
                  <a:lnTo>
                    <a:pt x="441" y="265"/>
                  </a:lnTo>
                  <a:lnTo>
                    <a:pt x="437" y="278"/>
                  </a:lnTo>
                  <a:lnTo>
                    <a:pt x="433" y="290"/>
                  </a:lnTo>
                  <a:lnTo>
                    <a:pt x="428" y="298"/>
                  </a:lnTo>
                  <a:lnTo>
                    <a:pt x="427" y="305"/>
                  </a:lnTo>
                  <a:close/>
                </a:path>
              </a:pathLst>
            </a:custGeom>
            <a:solidFill>
              <a:srgbClr val="FF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0" name="Freeform 19">
              <a:extLst>
                <a:ext uri="{FF2B5EF4-FFF2-40B4-BE49-F238E27FC236}">
                  <a16:creationId xmlns:a16="http://schemas.microsoft.com/office/drawing/2014/main" id="{6C3A2D61-A01C-8049-9D0F-C0B10E469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" y="2338"/>
              <a:ext cx="440" cy="378"/>
            </a:xfrm>
            <a:custGeom>
              <a:avLst/>
              <a:gdLst>
                <a:gd name="T0" fmla="*/ 426 w 440"/>
                <a:gd name="T1" fmla="*/ 305 h 378"/>
                <a:gd name="T2" fmla="*/ 421 w 440"/>
                <a:gd name="T3" fmla="*/ 313 h 378"/>
                <a:gd name="T4" fmla="*/ 409 w 440"/>
                <a:gd name="T5" fmla="*/ 329 h 378"/>
                <a:gd name="T6" fmla="*/ 388 w 440"/>
                <a:gd name="T7" fmla="*/ 347 h 378"/>
                <a:gd name="T8" fmla="*/ 362 w 440"/>
                <a:gd name="T9" fmla="*/ 364 h 378"/>
                <a:gd name="T10" fmla="*/ 327 w 440"/>
                <a:gd name="T11" fmla="*/ 375 h 378"/>
                <a:gd name="T12" fmla="*/ 288 w 440"/>
                <a:gd name="T13" fmla="*/ 378 h 378"/>
                <a:gd name="T14" fmla="*/ 241 w 440"/>
                <a:gd name="T15" fmla="*/ 367 h 378"/>
                <a:gd name="T16" fmla="*/ 189 w 440"/>
                <a:gd name="T17" fmla="*/ 340 h 378"/>
                <a:gd name="T18" fmla="*/ 136 w 440"/>
                <a:gd name="T19" fmla="*/ 303 h 378"/>
                <a:gd name="T20" fmla="*/ 94 w 440"/>
                <a:gd name="T21" fmla="*/ 268 h 378"/>
                <a:gd name="T22" fmla="*/ 60 w 440"/>
                <a:gd name="T23" fmla="*/ 234 h 378"/>
                <a:gd name="T24" fmla="*/ 36 w 440"/>
                <a:gd name="T25" fmla="*/ 203 h 378"/>
                <a:gd name="T26" fmla="*/ 16 w 440"/>
                <a:gd name="T27" fmla="*/ 174 h 378"/>
                <a:gd name="T28" fmla="*/ 5 w 440"/>
                <a:gd name="T29" fmla="*/ 149 h 378"/>
                <a:gd name="T30" fmla="*/ 0 w 440"/>
                <a:gd name="T31" fmla="*/ 129 h 378"/>
                <a:gd name="T32" fmla="*/ 2 w 440"/>
                <a:gd name="T33" fmla="*/ 114 h 378"/>
                <a:gd name="T34" fmla="*/ 5 w 440"/>
                <a:gd name="T35" fmla="*/ 96 h 378"/>
                <a:gd name="T36" fmla="*/ 12 w 440"/>
                <a:gd name="T37" fmla="*/ 75 h 378"/>
                <a:gd name="T38" fmla="*/ 20 w 440"/>
                <a:gd name="T39" fmla="*/ 51 h 378"/>
                <a:gd name="T40" fmla="*/ 33 w 440"/>
                <a:gd name="T41" fmla="*/ 31 h 378"/>
                <a:gd name="T42" fmla="*/ 47 w 440"/>
                <a:gd name="T43" fmla="*/ 12 h 378"/>
                <a:gd name="T44" fmla="*/ 67 w 440"/>
                <a:gd name="T45" fmla="*/ 3 h 378"/>
                <a:gd name="T46" fmla="*/ 90 w 440"/>
                <a:gd name="T47" fmla="*/ 0 h 378"/>
                <a:gd name="T48" fmla="*/ 119 w 440"/>
                <a:gd name="T49" fmla="*/ 11 h 378"/>
                <a:gd name="T50" fmla="*/ 142 w 440"/>
                <a:gd name="T51" fmla="*/ 26 h 378"/>
                <a:gd name="T52" fmla="*/ 158 w 440"/>
                <a:gd name="T53" fmla="*/ 46 h 378"/>
                <a:gd name="T54" fmla="*/ 166 w 440"/>
                <a:gd name="T55" fmla="*/ 66 h 378"/>
                <a:gd name="T56" fmla="*/ 173 w 440"/>
                <a:gd name="T57" fmla="*/ 88 h 378"/>
                <a:gd name="T58" fmla="*/ 178 w 440"/>
                <a:gd name="T59" fmla="*/ 109 h 378"/>
                <a:gd name="T60" fmla="*/ 188 w 440"/>
                <a:gd name="T61" fmla="*/ 130 h 378"/>
                <a:gd name="T62" fmla="*/ 203 w 440"/>
                <a:gd name="T63" fmla="*/ 151 h 378"/>
                <a:gd name="T64" fmla="*/ 228 w 440"/>
                <a:gd name="T65" fmla="*/ 171 h 378"/>
                <a:gd name="T66" fmla="*/ 254 w 440"/>
                <a:gd name="T67" fmla="*/ 185 h 378"/>
                <a:gd name="T68" fmla="*/ 279 w 440"/>
                <a:gd name="T69" fmla="*/ 192 h 378"/>
                <a:gd name="T70" fmla="*/ 299 w 440"/>
                <a:gd name="T71" fmla="*/ 193 h 378"/>
                <a:gd name="T72" fmla="*/ 318 w 440"/>
                <a:gd name="T73" fmla="*/ 193 h 378"/>
                <a:gd name="T74" fmla="*/ 334 w 440"/>
                <a:gd name="T75" fmla="*/ 190 h 378"/>
                <a:gd name="T76" fmla="*/ 352 w 440"/>
                <a:gd name="T77" fmla="*/ 192 h 378"/>
                <a:gd name="T78" fmla="*/ 369 w 440"/>
                <a:gd name="T79" fmla="*/ 196 h 378"/>
                <a:gd name="T80" fmla="*/ 390 w 440"/>
                <a:gd name="T81" fmla="*/ 207 h 378"/>
                <a:gd name="T82" fmla="*/ 414 w 440"/>
                <a:gd name="T83" fmla="*/ 219 h 378"/>
                <a:gd name="T84" fmla="*/ 430 w 440"/>
                <a:gd name="T85" fmla="*/ 234 h 378"/>
                <a:gd name="T86" fmla="*/ 437 w 440"/>
                <a:gd name="T87" fmla="*/ 249 h 378"/>
                <a:gd name="T88" fmla="*/ 440 w 440"/>
                <a:gd name="T89" fmla="*/ 264 h 378"/>
                <a:gd name="T90" fmla="*/ 436 w 440"/>
                <a:gd name="T91" fmla="*/ 276 h 378"/>
                <a:gd name="T92" fmla="*/ 432 w 440"/>
                <a:gd name="T93" fmla="*/ 288 h 378"/>
                <a:gd name="T94" fmla="*/ 427 w 440"/>
                <a:gd name="T95" fmla="*/ 298 h 378"/>
                <a:gd name="T96" fmla="*/ 426 w 440"/>
                <a:gd name="T97" fmla="*/ 305 h 3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40" h="378">
                  <a:moveTo>
                    <a:pt x="426" y="305"/>
                  </a:moveTo>
                  <a:lnTo>
                    <a:pt x="421" y="313"/>
                  </a:lnTo>
                  <a:lnTo>
                    <a:pt x="409" y="329"/>
                  </a:lnTo>
                  <a:lnTo>
                    <a:pt x="388" y="347"/>
                  </a:lnTo>
                  <a:lnTo>
                    <a:pt x="362" y="364"/>
                  </a:lnTo>
                  <a:lnTo>
                    <a:pt x="327" y="375"/>
                  </a:lnTo>
                  <a:lnTo>
                    <a:pt x="288" y="378"/>
                  </a:lnTo>
                  <a:lnTo>
                    <a:pt x="241" y="367"/>
                  </a:lnTo>
                  <a:lnTo>
                    <a:pt x="189" y="340"/>
                  </a:lnTo>
                  <a:lnTo>
                    <a:pt x="136" y="303"/>
                  </a:lnTo>
                  <a:lnTo>
                    <a:pt x="94" y="268"/>
                  </a:lnTo>
                  <a:lnTo>
                    <a:pt x="60" y="234"/>
                  </a:lnTo>
                  <a:lnTo>
                    <a:pt x="36" y="203"/>
                  </a:lnTo>
                  <a:lnTo>
                    <a:pt x="16" y="174"/>
                  </a:lnTo>
                  <a:lnTo>
                    <a:pt x="5" y="149"/>
                  </a:lnTo>
                  <a:lnTo>
                    <a:pt x="0" y="129"/>
                  </a:lnTo>
                  <a:lnTo>
                    <a:pt x="2" y="114"/>
                  </a:lnTo>
                  <a:lnTo>
                    <a:pt x="5" y="96"/>
                  </a:lnTo>
                  <a:lnTo>
                    <a:pt x="12" y="75"/>
                  </a:lnTo>
                  <a:lnTo>
                    <a:pt x="20" y="51"/>
                  </a:lnTo>
                  <a:lnTo>
                    <a:pt x="33" y="31"/>
                  </a:lnTo>
                  <a:lnTo>
                    <a:pt x="47" y="12"/>
                  </a:lnTo>
                  <a:lnTo>
                    <a:pt x="67" y="3"/>
                  </a:lnTo>
                  <a:lnTo>
                    <a:pt x="90" y="0"/>
                  </a:lnTo>
                  <a:lnTo>
                    <a:pt x="119" y="11"/>
                  </a:lnTo>
                  <a:lnTo>
                    <a:pt x="142" y="26"/>
                  </a:lnTo>
                  <a:lnTo>
                    <a:pt x="158" y="46"/>
                  </a:lnTo>
                  <a:lnTo>
                    <a:pt x="166" y="66"/>
                  </a:lnTo>
                  <a:lnTo>
                    <a:pt x="173" y="88"/>
                  </a:lnTo>
                  <a:lnTo>
                    <a:pt x="178" y="109"/>
                  </a:lnTo>
                  <a:lnTo>
                    <a:pt x="188" y="130"/>
                  </a:lnTo>
                  <a:lnTo>
                    <a:pt x="203" y="151"/>
                  </a:lnTo>
                  <a:lnTo>
                    <a:pt x="228" y="171"/>
                  </a:lnTo>
                  <a:lnTo>
                    <a:pt x="254" y="185"/>
                  </a:lnTo>
                  <a:lnTo>
                    <a:pt x="279" y="192"/>
                  </a:lnTo>
                  <a:lnTo>
                    <a:pt x="299" y="193"/>
                  </a:lnTo>
                  <a:lnTo>
                    <a:pt x="318" y="193"/>
                  </a:lnTo>
                  <a:lnTo>
                    <a:pt x="334" y="190"/>
                  </a:lnTo>
                  <a:lnTo>
                    <a:pt x="352" y="192"/>
                  </a:lnTo>
                  <a:lnTo>
                    <a:pt x="369" y="196"/>
                  </a:lnTo>
                  <a:lnTo>
                    <a:pt x="390" y="207"/>
                  </a:lnTo>
                  <a:lnTo>
                    <a:pt x="414" y="219"/>
                  </a:lnTo>
                  <a:lnTo>
                    <a:pt x="430" y="234"/>
                  </a:lnTo>
                  <a:lnTo>
                    <a:pt x="437" y="249"/>
                  </a:lnTo>
                  <a:lnTo>
                    <a:pt x="440" y="264"/>
                  </a:lnTo>
                  <a:lnTo>
                    <a:pt x="436" y="276"/>
                  </a:lnTo>
                  <a:lnTo>
                    <a:pt x="432" y="288"/>
                  </a:lnTo>
                  <a:lnTo>
                    <a:pt x="427" y="298"/>
                  </a:lnTo>
                  <a:lnTo>
                    <a:pt x="426" y="305"/>
                  </a:lnTo>
                  <a:close/>
                </a:path>
              </a:pathLst>
            </a:custGeom>
            <a:solidFill>
              <a:srgbClr val="FF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1" name="Freeform 20">
              <a:extLst>
                <a:ext uri="{FF2B5EF4-FFF2-40B4-BE49-F238E27FC236}">
                  <a16:creationId xmlns:a16="http://schemas.microsoft.com/office/drawing/2014/main" id="{86C4463A-CC81-7D43-AAE5-2CD945F66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" y="1851"/>
              <a:ext cx="84" cy="50"/>
            </a:xfrm>
            <a:custGeom>
              <a:avLst/>
              <a:gdLst>
                <a:gd name="T0" fmla="*/ 65 w 84"/>
                <a:gd name="T1" fmla="*/ 23 h 50"/>
                <a:gd name="T2" fmla="*/ 50 w 84"/>
                <a:gd name="T3" fmla="*/ 15 h 50"/>
                <a:gd name="T4" fmla="*/ 39 w 84"/>
                <a:gd name="T5" fmla="*/ 8 h 50"/>
                <a:gd name="T6" fmla="*/ 28 w 84"/>
                <a:gd name="T7" fmla="*/ 1 h 50"/>
                <a:gd name="T8" fmla="*/ 20 w 84"/>
                <a:gd name="T9" fmla="*/ 0 h 50"/>
                <a:gd name="T10" fmla="*/ 13 w 84"/>
                <a:gd name="T11" fmla="*/ 0 h 50"/>
                <a:gd name="T12" fmla="*/ 8 w 84"/>
                <a:gd name="T13" fmla="*/ 2 h 50"/>
                <a:gd name="T14" fmla="*/ 3 w 84"/>
                <a:gd name="T15" fmla="*/ 6 h 50"/>
                <a:gd name="T16" fmla="*/ 1 w 84"/>
                <a:gd name="T17" fmla="*/ 13 h 50"/>
                <a:gd name="T18" fmla="*/ 0 w 84"/>
                <a:gd name="T19" fmla="*/ 20 h 50"/>
                <a:gd name="T20" fmla="*/ 4 w 84"/>
                <a:gd name="T21" fmla="*/ 28 h 50"/>
                <a:gd name="T22" fmla="*/ 13 w 84"/>
                <a:gd name="T23" fmla="*/ 36 h 50"/>
                <a:gd name="T24" fmla="*/ 31 w 84"/>
                <a:gd name="T25" fmla="*/ 46 h 50"/>
                <a:gd name="T26" fmla="*/ 43 w 84"/>
                <a:gd name="T27" fmla="*/ 49 h 50"/>
                <a:gd name="T28" fmla="*/ 57 w 84"/>
                <a:gd name="T29" fmla="*/ 50 h 50"/>
                <a:gd name="T30" fmla="*/ 68 w 84"/>
                <a:gd name="T31" fmla="*/ 50 h 50"/>
                <a:gd name="T32" fmla="*/ 78 w 84"/>
                <a:gd name="T33" fmla="*/ 49 h 50"/>
                <a:gd name="T34" fmla="*/ 84 w 84"/>
                <a:gd name="T35" fmla="*/ 43 h 50"/>
                <a:gd name="T36" fmla="*/ 84 w 84"/>
                <a:gd name="T37" fmla="*/ 39 h 50"/>
                <a:gd name="T38" fmla="*/ 78 w 84"/>
                <a:gd name="T39" fmla="*/ 31 h 50"/>
                <a:gd name="T40" fmla="*/ 65 w 84"/>
                <a:gd name="T41" fmla="*/ 23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50">
                  <a:moveTo>
                    <a:pt x="65" y="23"/>
                  </a:moveTo>
                  <a:lnTo>
                    <a:pt x="50" y="15"/>
                  </a:lnTo>
                  <a:lnTo>
                    <a:pt x="39" y="8"/>
                  </a:lnTo>
                  <a:lnTo>
                    <a:pt x="28" y="1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3" y="6"/>
                  </a:lnTo>
                  <a:lnTo>
                    <a:pt x="1" y="13"/>
                  </a:lnTo>
                  <a:lnTo>
                    <a:pt x="0" y="20"/>
                  </a:lnTo>
                  <a:lnTo>
                    <a:pt x="4" y="28"/>
                  </a:lnTo>
                  <a:lnTo>
                    <a:pt x="13" y="36"/>
                  </a:lnTo>
                  <a:lnTo>
                    <a:pt x="31" y="46"/>
                  </a:lnTo>
                  <a:lnTo>
                    <a:pt x="43" y="49"/>
                  </a:lnTo>
                  <a:lnTo>
                    <a:pt x="57" y="50"/>
                  </a:lnTo>
                  <a:lnTo>
                    <a:pt x="68" y="50"/>
                  </a:lnTo>
                  <a:lnTo>
                    <a:pt x="78" y="49"/>
                  </a:lnTo>
                  <a:lnTo>
                    <a:pt x="84" y="43"/>
                  </a:lnTo>
                  <a:lnTo>
                    <a:pt x="84" y="39"/>
                  </a:lnTo>
                  <a:lnTo>
                    <a:pt x="78" y="31"/>
                  </a:lnTo>
                  <a:lnTo>
                    <a:pt x="65" y="23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2" name="Freeform 21">
              <a:extLst>
                <a:ext uri="{FF2B5EF4-FFF2-40B4-BE49-F238E27FC236}">
                  <a16:creationId xmlns:a16="http://schemas.microsoft.com/office/drawing/2014/main" id="{9ABABE99-9C3D-C341-A7E4-BAD4C4138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2218"/>
              <a:ext cx="84" cy="50"/>
            </a:xfrm>
            <a:custGeom>
              <a:avLst/>
              <a:gdLst>
                <a:gd name="T0" fmla="*/ 65 w 84"/>
                <a:gd name="T1" fmla="*/ 23 h 50"/>
                <a:gd name="T2" fmla="*/ 50 w 84"/>
                <a:gd name="T3" fmla="*/ 15 h 50"/>
                <a:gd name="T4" fmla="*/ 40 w 84"/>
                <a:gd name="T5" fmla="*/ 8 h 50"/>
                <a:gd name="T6" fmla="*/ 27 w 84"/>
                <a:gd name="T7" fmla="*/ 1 h 50"/>
                <a:gd name="T8" fmla="*/ 19 w 84"/>
                <a:gd name="T9" fmla="*/ 0 h 50"/>
                <a:gd name="T10" fmla="*/ 14 w 84"/>
                <a:gd name="T11" fmla="*/ 0 h 50"/>
                <a:gd name="T12" fmla="*/ 9 w 84"/>
                <a:gd name="T13" fmla="*/ 3 h 50"/>
                <a:gd name="T14" fmla="*/ 3 w 84"/>
                <a:gd name="T15" fmla="*/ 7 h 50"/>
                <a:gd name="T16" fmla="*/ 0 w 84"/>
                <a:gd name="T17" fmla="*/ 14 h 50"/>
                <a:gd name="T18" fmla="*/ 0 w 84"/>
                <a:gd name="T19" fmla="*/ 20 h 50"/>
                <a:gd name="T20" fmla="*/ 4 w 84"/>
                <a:gd name="T21" fmla="*/ 29 h 50"/>
                <a:gd name="T22" fmla="*/ 14 w 84"/>
                <a:gd name="T23" fmla="*/ 37 h 50"/>
                <a:gd name="T24" fmla="*/ 32 w 84"/>
                <a:gd name="T25" fmla="*/ 46 h 50"/>
                <a:gd name="T26" fmla="*/ 44 w 84"/>
                <a:gd name="T27" fmla="*/ 49 h 50"/>
                <a:gd name="T28" fmla="*/ 57 w 84"/>
                <a:gd name="T29" fmla="*/ 50 h 50"/>
                <a:gd name="T30" fmla="*/ 68 w 84"/>
                <a:gd name="T31" fmla="*/ 50 h 50"/>
                <a:gd name="T32" fmla="*/ 79 w 84"/>
                <a:gd name="T33" fmla="*/ 49 h 50"/>
                <a:gd name="T34" fmla="*/ 84 w 84"/>
                <a:gd name="T35" fmla="*/ 44 h 50"/>
                <a:gd name="T36" fmla="*/ 84 w 84"/>
                <a:gd name="T37" fmla="*/ 40 h 50"/>
                <a:gd name="T38" fmla="*/ 79 w 84"/>
                <a:gd name="T39" fmla="*/ 31 h 50"/>
                <a:gd name="T40" fmla="*/ 65 w 84"/>
                <a:gd name="T41" fmla="*/ 23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50">
                  <a:moveTo>
                    <a:pt x="65" y="23"/>
                  </a:moveTo>
                  <a:lnTo>
                    <a:pt x="50" y="15"/>
                  </a:lnTo>
                  <a:lnTo>
                    <a:pt x="40" y="8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3"/>
                  </a:lnTo>
                  <a:lnTo>
                    <a:pt x="3" y="7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4" y="29"/>
                  </a:lnTo>
                  <a:lnTo>
                    <a:pt x="14" y="37"/>
                  </a:lnTo>
                  <a:lnTo>
                    <a:pt x="32" y="46"/>
                  </a:lnTo>
                  <a:lnTo>
                    <a:pt x="44" y="49"/>
                  </a:lnTo>
                  <a:lnTo>
                    <a:pt x="57" y="50"/>
                  </a:lnTo>
                  <a:lnTo>
                    <a:pt x="68" y="50"/>
                  </a:lnTo>
                  <a:lnTo>
                    <a:pt x="79" y="49"/>
                  </a:lnTo>
                  <a:lnTo>
                    <a:pt x="84" y="44"/>
                  </a:lnTo>
                  <a:lnTo>
                    <a:pt x="84" y="40"/>
                  </a:lnTo>
                  <a:lnTo>
                    <a:pt x="79" y="31"/>
                  </a:lnTo>
                  <a:lnTo>
                    <a:pt x="65" y="23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3" name="Freeform 22">
              <a:extLst>
                <a:ext uri="{FF2B5EF4-FFF2-40B4-BE49-F238E27FC236}">
                  <a16:creationId xmlns:a16="http://schemas.microsoft.com/office/drawing/2014/main" id="{38EDD70E-832C-0C4B-9D95-8DBD6B606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9" y="2498"/>
              <a:ext cx="84" cy="52"/>
            </a:xfrm>
            <a:custGeom>
              <a:avLst/>
              <a:gdLst>
                <a:gd name="T0" fmla="*/ 64 w 84"/>
                <a:gd name="T1" fmla="*/ 23 h 52"/>
                <a:gd name="T2" fmla="*/ 50 w 84"/>
                <a:gd name="T3" fmla="*/ 15 h 52"/>
                <a:gd name="T4" fmla="*/ 39 w 84"/>
                <a:gd name="T5" fmla="*/ 9 h 52"/>
                <a:gd name="T6" fmla="*/ 28 w 84"/>
                <a:gd name="T7" fmla="*/ 2 h 52"/>
                <a:gd name="T8" fmla="*/ 20 w 84"/>
                <a:gd name="T9" fmla="*/ 0 h 52"/>
                <a:gd name="T10" fmla="*/ 14 w 84"/>
                <a:gd name="T11" fmla="*/ 0 h 52"/>
                <a:gd name="T12" fmla="*/ 8 w 84"/>
                <a:gd name="T13" fmla="*/ 3 h 52"/>
                <a:gd name="T14" fmla="*/ 3 w 84"/>
                <a:gd name="T15" fmla="*/ 7 h 52"/>
                <a:gd name="T16" fmla="*/ 1 w 84"/>
                <a:gd name="T17" fmla="*/ 14 h 52"/>
                <a:gd name="T18" fmla="*/ 0 w 84"/>
                <a:gd name="T19" fmla="*/ 21 h 52"/>
                <a:gd name="T20" fmla="*/ 4 w 84"/>
                <a:gd name="T21" fmla="*/ 29 h 52"/>
                <a:gd name="T22" fmla="*/ 14 w 84"/>
                <a:gd name="T23" fmla="*/ 37 h 52"/>
                <a:gd name="T24" fmla="*/ 31 w 84"/>
                <a:gd name="T25" fmla="*/ 47 h 52"/>
                <a:gd name="T26" fmla="*/ 43 w 84"/>
                <a:gd name="T27" fmla="*/ 49 h 52"/>
                <a:gd name="T28" fmla="*/ 57 w 84"/>
                <a:gd name="T29" fmla="*/ 52 h 52"/>
                <a:gd name="T30" fmla="*/ 68 w 84"/>
                <a:gd name="T31" fmla="*/ 51 h 52"/>
                <a:gd name="T32" fmla="*/ 79 w 84"/>
                <a:gd name="T33" fmla="*/ 49 h 52"/>
                <a:gd name="T34" fmla="*/ 84 w 84"/>
                <a:gd name="T35" fmla="*/ 44 h 52"/>
                <a:gd name="T36" fmla="*/ 84 w 84"/>
                <a:gd name="T37" fmla="*/ 40 h 52"/>
                <a:gd name="T38" fmla="*/ 77 w 84"/>
                <a:gd name="T39" fmla="*/ 32 h 52"/>
                <a:gd name="T40" fmla="*/ 64 w 84"/>
                <a:gd name="T41" fmla="*/ 23 h 5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52">
                  <a:moveTo>
                    <a:pt x="64" y="23"/>
                  </a:moveTo>
                  <a:lnTo>
                    <a:pt x="50" y="15"/>
                  </a:lnTo>
                  <a:lnTo>
                    <a:pt x="39" y="9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3"/>
                  </a:lnTo>
                  <a:lnTo>
                    <a:pt x="3" y="7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4" y="29"/>
                  </a:lnTo>
                  <a:lnTo>
                    <a:pt x="14" y="37"/>
                  </a:lnTo>
                  <a:lnTo>
                    <a:pt x="31" y="47"/>
                  </a:lnTo>
                  <a:lnTo>
                    <a:pt x="43" y="49"/>
                  </a:lnTo>
                  <a:lnTo>
                    <a:pt x="57" y="52"/>
                  </a:lnTo>
                  <a:lnTo>
                    <a:pt x="68" y="51"/>
                  </a:lnTo>
                  <a:lnTo>
                    <a:pt x="79" y="49"/>
                  </a:lnTo>
                  <a:lnTo>
                    <a:pt x="84" y="44"/>
                  </a:lnTo>
                  <a:lnTo>
                    <a:pt x="84" y="40"/>
                  </a:lnTo>
                  <a:lnTo>
                    <a:pt x="77" y="32"/>
                  </a:lnTo>
                  <a:lnTo>
                    <a:pt x="64" y="23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4" name="Freeform 23">
              <a:extLst>
                <a:ext uri="{FF2B5EF4-FFF2-40B4-BE49-F238E27FC236}">
                  <a16:creationId xmlns:a16="http://schemas.microsoft.com/office/drawing/2014/main" id="{00E3725D-D676-114B-B44E-16B6A20E7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" y="1713"/>
              <a:ext cx="402" cy="338"/>
            </a:xfrm>
            <a:custGeom>
              <a:avLst/>
              <a:gdLst>
                <a:gd name="T0" fmla="*/ 402 w 402"/>
                <a:gd name="T1" fmla="*/ 238 h 338"/>
                <a:gd name="T2" fmla="*/ 400 w 402"/>
                <a:gd name="T3" fmla="*/ 256 h 338"/>
                <a:gd name="T4" fmla="*/ 393 w 402"/>
                <a:gd name="T5" fmla="*/ 283 h 338"/>
                <a:gd name="T6" fmla="*/ 373 w 402"/>
                <a:gd name="T7" fmla="*/ 310 h 338"/>
                <a:gd name="T8" fmla="*/ 340 w 402"/>
                <a:gd name="T9" fmla="*/ 327 h 338"/>
                <a:gd name="T10" fmla="*/ 319 w 402"/>
                <a:gd name="T11" fmla="*/ 335 h 338"/>
                <a:gd name="T12" fmla="*/ 298 w 402"/>
                <a:gd name="T13" fmla="*/ 336 h 338"/>
                <a:gd name="T14" fmla="*/ 267 w 402"/>
                <a:gd name="T15" fmla="*/ 334 h 338"/>
                <a:gd name="T16" fmla="*/ 212 w 402"/>
                <a:gd name="T17" fmla="*/ 323 h 338"/>
                <a:gd name="T18" fmla="*/ 137 w 402"/>
                <a:gd name="T19" fmla="*/ 279 h 338"/>
                <a:gd name="T20" fmla="*/ 63 w 402"/>
                <a:gd name="T21" fmla="*/ 218 h 338"/>
                <a:gd name="T22" fmla="*/ 11 w 402"/>
                <a:gd name="T23" fmla="*/ 153 h 338"/>
                <a:gd name="T24" fmla="*/ 0 w 402"/>
                <a:gd name="T25" fmla="*/ 97 h 338"/>
                <a:gd name="T26" fmla="*/ 4 w 402"/>
                <a:gd name="T27" fmla="*/ 52 h 338"/>
                <a:gd name="T28" fmla="*/ 17 w 402"/>
                <a:gd name="T29" fmla="*/ 19 h 338"/>
                <a:gd name="T30" fmla="*/ 37 w 402"/>
                <a:gd name="T31" fmla="*/ 2 h 338"/>
                <a:gd name="T32" fmla="*/ 73 w 402"/>
                <a:gd name="T33" fmla="*/ 3 h 338"/>
                <a:gd name="T34" fmla="*/ 117 w 402"/>
                <a:gd name="T35" fmla="*/ 29 h 338"/>
                <a:gd name="T36" fmla="*/ 145 w 402"/>
                <a:gd name="T37" fmla="*/ 68 h 338"/>
                <a:gd name="T38" fmla="*/ 149 w 402"/>
                <a:gd name="T39" fmla="*/ 108 h 338"/>
                <a:gd name="T40" fmla="*/ 128 w 402"/>
                <a:gd name="T41" fmla="*/ 135 h 338"/>
                <a:gd name="T42" fmla="*/ 114 w 402"/>
                <a:gd name="T43" fmla="*/ 157 h 338"/>
                <a:gd name="T44" fmla="*/ 118 w 402"/>
                <a:gd name="T45" fmla="*/ 181 h 338"/>
                <a:gd name="T46" fmla="*/ 148 w 402"/>
                <a:gd name="T47" fmla="*/ 211 h 338"/>
                <a:gd name="T48" fmla="*/ 191 w 402"/>
                <a:gd name="T49" fmla="*/ 237 h 338"/>
                <a:gd name="T50" fmla="*/ 222 w 402"/>
                <a:gd name="T51" fmla="*/ 245 h 338"/>
                <a:gd name="T52" fmla="*/ 248 w 402"/>
                <a:gd name="T53" fmla="*/ 244 h 338"/>
                <a:gd name="T54" fmla="*/ 266 w 402"/>
                <a:gd name="T55" fmla="*/ 234 h 338"/>
                <a:gd name="T56" fmla="*/ 290 w 402"/>
                <a:gd name="T57" fmla="*/ 195 h 338"/>
                <a:gd name="T58" fmla="*/ 331 w 402"/>
                <a:gd name="T59" fmla="*/ 180 h 338"/>
                <a:gd name="T60" fmla="*/ 367 w 402"/>
                <a:gd name="T61" fmla="*/ 203 h 338"/>
                <a:gd name="T62" fmla="*/ 394 w 402"/>
                <a:gd name="T63" fmla="*/ 232 h 3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02" h="338">
                  <a:moveTo>
                    <a:pt x="402" y="237"/>
                  </a:moveTo>
                  <a:lnTo>
                    <a:pt x="402" y="238"/>
                  </a:lnTo>
                  <a:lnTo>
                    <a:pt x="402" y="246"/>
                  </a:lnTo>
                  <a:lnTo>
                    <a:pt x="400" y="256"/>
                  </a:lnTo>
                  <a:lnTo>
                    <a:pt x="398" y="271"/>
                  </a:lnTo>
                  <a:lnTo>
                    <a:pt x="393" y="283"/>
                  </a:lnTo>
                  <a:lnTo>
                    <a:pt x="385" y="298"/>
                  </a:lnTo>
                  <a:lnTo>
                    <a:pt x="373" y="310"/>
                  </a:lnTo>
                  <a:lnTo>
                    <a:pt x="358" y="321"/>
                  </a:lnTo>
                  <a:lnTo>
                    <a:pt x="340" y="327"/>
                  </a:lnTo>
                  <a:lnTo>
                    <a:pt x="328" y="332"/>
                  </a:lnTo>
                  <a:lnTo>
                    <a:pt x="319" y="335"/>
                  </a:lnTo>
                  <a:lnTo>
                    <a:pt x="309" y="338"/>
                  </a:lnTo>
                  <a:lnTo>
                    <a:pt x="298" y="336"/>
                  </a:lnTo>
                  <a:lnTo>
                    <a:pt x="285" y="336"/>
                  </a:lnTo>
                  <a:lnTo>
                    <a:pt x="267" y="334"/>
                  </a:lnTo>
                  <a:lnTo>
                    <a:pt x="244" y="332"/>
                  </a:lnTo>
                  <a:lnTo>
                    <a:pt x="212" y="323"/>
                  </a:lnTo>
                  <a:lnTo>
                    <a:pt x="176" y="305"/>
                  </a:lnTo>
                  <a:lnTo>
                    <a:pt x="137" y="279"/>
                  </a:lnTo>
                  <a:lnTo>
                    <a:pt x="99" y="251"/>
                  </a:lnTo>
                  <a:lnTo>
                    <a:pt x="63" y="218"/>
                  </a:lnTo>
                  <a:lnTo>
                    <a:pt x="33" y="185"/>
                  </a:lnTo>
                  <a:lnTo>
                    <a:pt x="11" y="153"/>
                  </a:lnTo>
                  <a:lnTo>
                    <a:pt x="3" y="125"/>
                  </a:lnTo>
                  <a:lnTo>
                    <a:pt x="0" y="97"/>
                  </a:lnTo>
                  <a:lnTo>
                    <a:pt x="2" y="74"/>
                  </a:lnTo>
                  <a:lnTo>
                    <a:pt x="4" y="52"/>
                  </a:lnTo>
                  <a:lnTo>
                    <a:pt x="10" y="34"/>
                  </a:lnTo>
                  <a:lnTo>
                    <a:pt x="17" y="19"/>
                  </a:lnTo>
                  <a:lnTo>
                    <a:pt x="26" y="8"/>
                  </a:lnTo>
                  <a:lnTo>
                    <a:pt x="37" y="2"/>
                  </a:lnTo>
                  <a:lnTo>
                    <a:pt x="52" y="0"/>
                  </a:lnTo>
                  <a:lnTo>
                    <a:pt x="73" y="3"/>
                  </a:lnTo>
                  <a:lnTo>
                    <a:pt x="96" y="14"/>
                  </a:lnTo>
                  <a:lnTo>
                    <a:pt x="117" y="29"/>
                  </a:lnTo>
                  <a:lnTo>
                    <a:pt x="134" y="48"/>
                  </a:lnTo>
                  <a:lnTo>
                    <a:pt x="145" y="68"/>
                  </a:lnTo>
                  <a:lnTo>
                    <a:pt x="151" y="89"/>
                  </a:lnTo>
                  <a:lnTo>
                    <a:pt x="149" y="108"/>
                  </a:lnTo>
                  <a:lnTo>
                    <a:pt x="140" y="125"/>
                  </a:lnTo>
                  <a:lnTo>
                    <a:pt x="128" y="135"/>
                  </a:lnTo>
                  <a:lnTo>
                    <a:pt x="119" y="146"/>
                  </a:lnTo>
                  <a:lnTo>
                    <a:pt x="114" y="157"/>
                  </a:lnTo>
                  <a:lnTo>
                    <a:pt x="114" y="169"/>
                  </a:lnTo>
                  <a:lnTo>
                    <a:pt x="118" y="181"/>
                  </a:lnTo>
                  <a:lnTo>
                    <a:pt x="130" y="195"/>
                  </a:lnTo>
                  <a:lnTo>
                    <a:pt x="148" y="211"/>
                  </a:lnTo>
                  <a:lnTo>
                    <a:pt x="175" y="229"/>
                  </a:lnTo>
                  <a:lnTo>
                    <a:pt x="191" y="237"/>
                  </a:lnTo>
                  <a:lnTo>
                    <a:pt x="207" y="242"/>
                  </a:lnTo>
                  <a:lnTo>
                    <a:pt x="222" y="245"/>
                  </a:lnTo>
                  <a:lnTo>
                    <a:pt x="237" y="246"/>
                  </a:lnTo>
                  <a:lnTo>
                    <a:pt x="248" y="244"/>
                  </a:lnTo>
                  <a:lnTo>
                    <a:pt x="258" y="240"/>
                  </a:lnTo>
                  <a:lnTo>
                    <a:pt x="266" y="234"/>
                  </a:lnTo>
                  <a:lnTo>
                    <a:pt x="271" y="230"/>
                  </a:lnTo>
                  <a:lnTo>
                    <a:pt x="290" y="195"/>
                  </a:lnTo>
                  <a:lnTo>
                    <a:pt x="310" y="181"/>
                  </a:lnTo>
                  <a:lnTo>
                    <a:pt x="331" y="180"/>
                  </a:lnTo>
                  <a:lnTo>
                    <a:pt x="351" y="189"/>
                  </a:lnTo>
                  <a:lnTo>
                    <a:pt x="367" y="203"/>
                  </a:lnTo>
                  <a:lnTo>
                    <a:pt x="382" y="219"/>
                  </a:lnTo>
                  <a:lnTo>
                    <a:pt x="394" y="232"/>
                  </a:lnTo>
                  <a:lnTo>
                    <a:pt x="402" y="237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5" name="Freeform 24">
              <a:extLst>
                <a:ext uri="{FF2B5EF4-FFF2-40B4-BE49-F238E27FC236}">
                  <a16:creationId xmlns:a16="http://schemas.microsoft.com/office/drawing/2014/main" id="{717B7D49-91EB-6143-8417-923B6C186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" y="2081"/>
              <a:ext cx="400" cy="337"/>
            </a:xfrm>
            <a:custGeom>
              <a:avLst/>
              <a:gdLst>
                <a:gd name="T0" fmla="*/ 400 w 400"/>
                <a:gd name="T1" fmla="*/ 238 h 337"/>
                <a:gd name="T2" fmla="*/ 399 w 400"/>
                <a:gd name="T3" fmla="*/ 255 h 337"/>
                <a:gd name="T4" fmla="*/ 392 w 400"/>
                <a:gd name="T5" fmla="*/ 283 h 337"/>
                <a:gd name="T6" fmla="*/ 373 w 400"/>
                <a:gd name="T7" fmla="*/ 310 h 337"/>
                <a:gd name="T8" fmla="*/ 341 w 400"/>
                <a:gd name="T9" fmla="*/ 326 h 337"/>
                <a:gd name="T10" fmla="*/ 319 w 400"/>
                <a:gd name="T11" fmla="*/ 334 h 337"/>
                <a:gd name="T12" fmla="*/ 297 w 400"/>
                <a:gd name="T13" fmla="*/ 336 h 337"/>
                <a:gd name="T14" fmla="*/ 268 w 400"/>
                <a:gd name="T15" fmla="*/ 333 h 337"/>
                <a:gd name="T16" fmla="*/ 212 w 400"/>
                <a:gd name="T17" fmla="*/ 322 h 337"/>
                <a:gd name="T18" fmla="*/ 136 w 400"/>
                <a:gd name="T19" fmla="*/ 279 h 337"/>
                <a:gd name="T20" fmla="*/ 62 w 400"/>
                <a:gd name="T21" fmla="*/ 216 h 337"/>
                <a:gd name="T22" fmla="*/ 12 w 400"/>
                <a:gd name="T23" fmla="*/ 151 h 337"/>
                <a:gd name="T24" fmla="*/ 0 w 400"/>
                <a:gd name="T25" fmla="*/ 95 h 337"/>
                <a:gd name="T26" fmla="*/ 4 w 400"/>
                <a:gd name="T27" fmla="*/ 50 h 337"/>
                <a:gd name="T28" fmla="*/ 16 w 400"/>
                <a:gd name="T29" fmla="*/ 19 h 337"/>
                <a:gd name="T30" fmla="*/ 36 w 400"/>
                <a:gd name="T31" fmla="*/ 1 h 337"/>
                <a:gd name="T32" fmla="*/ 73 w 400"/>
                <a:gd name="T33" fmla="*/ 2 h 337"/>
                <a:gd name="T34" fmla="*/ 116 w 400"/>
                <a:gd name="T35" fmla="*/ 27 h 337"/>
                <a:gd name="T36" fmla="*/ 144 w 400"/>
                <a:gd name="T37" fmla="*/ 66 h 337"/>
                <a:gd name="T38" fmla="*/ 148 w 400"/>
                <a:gd name="T39" fmla="*/ 107 h 337"/>
                <a:gd name="T40" fmla="*/ 125 w 400"/>
                <a:gd name="T41" fmla="*/ 134 h 337"/>
                <a:gd name="T42" fmla="*/ 115 w 400"/>
                <a:gd name="T43" fmla="*/ 156 h 337"/>
                <a:gd name="T44" fmla="*/ 119 w 400"/>
                <a:gd name="T45" fmla="*/ 181 h 337"/>
                <a:gd name="T46" fmla="*/ 148 w 400"/>
                <a:gd name="T47" fmla="*/ 211 h 337"/>
                <a:gd name="T48" fmla="*/ 192 w 400"/>
                <a:gd name="T49" fmla="*/ 236 h 337"/>
                <a:gd name="T50" fmla="*/ 223 w 400"/>
                <a:gd name="T51" fmla="*/ 243 h 337"/>
                <a:gd name="T52" fmla="*/ 247 w 400"/>
                <a:gd name="T53" fmla="*/ 242 h 337"/>
                <a:gd name="T54" fmla="*/ 265 w 400"/>
                <a:gd name="T55" fmla="*/ 234 h 337"/>
                <a:gd name="T56" fmla="*/ 289 w 400"/>
                <a:gd name="T57" fmla="*/ 194 h 337"/>
                <a:gd name="T58" fmla="*/ 329 w 400"/>
                <a:gd name="T59" fmla="*/ 179 h 337"/>
                <a:gd name="T60" fmla="*/ 367 w 400"/>
                <a:gd name="T61" fmla="*/ 202 h 337"/>
                <a:gd name="T62" fmla="*/ 392 w 400"/>
                <a:gd name="T63" fmla="*/ 231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00" h="337">
                  <a:moveTo>
                    <a:pt x="400" y="236"/>
                  </a:moveTo>
                  <a:lnTo>
                    <a:pt x="400" y="238"/>
                  </a:lnTo>
                  <a:lnTo>
                    <a:pt x="400" y="246"/>
                  </a:lnTo>
                  <a:lnTo>
                    <a:pt x="399" y="255"/>
                  </a:lnTo>
                  <a:lnTo>
                    <a:pt x="398" y="270"/>
                  </a:lnTo>
                  <a:lnTo>
                    <a:pt x="392" y="283"/>
                  </a:lnTo>
                  <a:lnTo>
                    <a:pt x="385" y="298"/>
                  </a:lnTo>
                  <a:lnTo>
                    <a:pt x="373" y="310"/>
                  </a:lnTo>
                  <a:lnTo>
                    <a:pt x="358" y="321"/>
                  </a:lnTo>
                  <a:lnTo>
                    <a:pt x="341" y="326"/>
                  </a:lnTo>
                  <a:lnTo>
                    <a:pt x="329" y="332"/>
                  </a:lnTo>
                  <a:lnTo>
                    <a:pt x="319" y="334"/>
                  </a:lnTo>
                  <a:lnTo>
                    <a:pt x="310" y="337"/>
                  </a:lnTo>
                  <a:lnTo>
                    <a:pt x="297" y="336"/>
                  </a:lnTo>
                  <a:lnTo>
                    <a:pt x="285" y="336"/>
                  </a:lnTo>
                  <a:lnTo>
                    <a:pt x="268" y="333"/>
                  </a:lnTo>
                  <a:lnTo>
                    <a:pt x="245" y="332"/>
                  </a:lnTo>
                  <a:lnTo>
                    <a:pt x="212" y="322"/>
                  </a:lnTo>
                  <a:lnTo>
                    <a:pt x="176" y="304"/>
                  </a:lnTo>
                  <a:lnTo>
                    <a:pt x="136" y="279"/>
                  </a:lnTo>
                  <a:lnTo>
                    <a:pt x="98" y="250"/>
                  </a:lnTo>
                  <a:lnTo>
                    <a:pt x="62" y="216"/>
                  </a:lnTo>
                  <a:lnTo>
                    <a:pt x="32" y="183"/>
                  </a:lnTo>
                  <a:lnTo>
                    <a:pt x="12" y="151"/>
                  </a:lnTo>
                  <a:lnTo>
                    <a:pt x="4" y="122"/>
                  </a:lnTo>
                  <a:lnTo>
                    <a:pt x="0" y="95"/>
                  </a:lnTo>
                  <a:lnTo>
                    <a:pt x="1" y="72"/>
                  </a:lnTo>
                  <a:lnTo>
                    <a:pt x="4" y="50"/>
                  </a:lnTo>
                  <a:lnTo>
                    <a:pt x="9" y="34"/>
                  </a:lnTo>
                  <a:lnTo>
                    <a:pt x="16" y="19"/>
                  </a:lnTo>
                  <a:lnTo>
                    <a:pt x="25" y="8"/>
                  </a:lnTo>
                  <a:lnTo>
                    <a:pt x="36" y="1"/>
                  </a:lnTo>
                  <a:lnTo>
                    <a:pt x="50" y="0"/>
                  </a:lnTo>
                  <a:lnTo>
                    <a:pt x="73" y="2"/>
                  </a:lnTo>
                  <a:lnTo>
                    <a:pt x="96" y="12"/>
                  </a:lnTo>
                  <a:lnTo>
                    <a:pt x="116" y="27"/>
                  </a:lnTo>
                  <a:lnTo>
                    <a:pt x="134" y="46"/>
                  </a:lnTo>
                  <a:lnTo>
                    <a:pt x="144" y="66"/>
                  </a:lnTo>
                  <a:lnTo>
                    <a:pt x="151" y="87"/>
                  </a:lnTo>
                  <a:lnTo>
                    <a:pt x="148" y="107"/>
                  </a:lnTo>
                  <a:lnTo>
                    <a:pt x="138" y="125"/>
                  </a:lnTo>
                  <a:lnTo>
                    <a:pt x="125" y="134"/>
                  </a:lnTo>
                  <a:lnTo>
                    <a:pt x="119" y="145"/>
                  </a:lnTo>
                  <a:lnTo>
                    <a:pt x="115" y="156"/>
                  </a:lnTo>
                  <a:lnTo>
                    <a:pt x="115" y="168"/>
                  </a:lnTo>
                  <a:lnTo>
                    <a:pt x="119" y="181"/>
                  </a:lnTo>
                  <a:lnTo>
                    <a:pt x="131" y="194"/>
                  </a:lnTo>
                  <a:lnTo>
                    <a:pt x="148" y="211"/>
                  </a:lnTo>
                  <a:lnTo>
                    <a:pt x="176" y="228"/>
                  </a:lnTo>
                  <a:lnTo>
                    <a:pt x="192" y="236"/>
                  </a:lnTo>
                  <a:lnTo>
                    <a:pt x="208" y="242"/>
                  </a:lnTo>
                  <a:lnTo>
                    <a:pt x="223" y="243"/>
                  </a:lnTo>
                  <a:lnTo>
                    <a:pt x="237" y="245"/>
                  </a:lnTo>
                  <a:lnTo>
                    <a:pt x="247" y="242"/>
                  </a:lnTo>
                  <a:lnTo>
                    <a:pt x="258" y="239"/>
                  </a:lnTo>
                  <a:lnTo>
                    <a:pt x="265" y="234"/>
                  </a:lnTo>
                  <a:lnTo>
                    <a:pt x="270" y="230"/>
                  </a:lnTo>
                  <a:lnTo>
                    <a:pt x="289" y="194"/>
                  </a:lnTo>
                  <a:lnTo>
                    <a:pt x="310" y="181"/>
                  </a:lnTo>
                  <a:lnTo>
                    <a:pt x="329" y="179"/>
                  </a:lnTo>
                  <a:lnTo>
                    <a:pt x="349" y="189"/>
                  </a:lnTo>
                  <a:lnTo>
                    <a:pt x="367" y="202"/>
                  </a:lnTo>
                  <a:lnTo>
                    <a:pt x="381" y="219"/>
                  </a:lnTo>
                  <a:lnTo>
                    <a:pt x="392" y="231"/>
                  </a:lnTo>
                  <a:lnTo>
                    <a:pt x="400" y="236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6" name="Freeform 25">
              <a:extLst>
                <a:ext uri="{FF2B5EF4-FFF2-40B4-BE49-F238E27FC236}">
                  <a16:creationId xmlns:a16="http://schemas.microsoft.com/office/drawing/2014/main" id="{AEF16016-45B4-064F-AA5C-545DB8C27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" y="2361"/>
              <a:ext cx="399" cy="339"/>
            </a:xfrm>
            <a:custGeom>
              <a:avLst/>
              <a:gdLst>
                <a:gd name="T0" fmla="*/ 399 w 399"/>
                <a:gd name="T1" fmla="*/ 238 h 339"/>
                <a:gd name="T2" fmla="*/ 396 w 399"/>
                <a:gd name="T3" fmla="*/ 256 h 339"/>
                <a:gd name="T4" fmla="*/ 390 w 399"/>
                <a:gd name="T5" fmla="*/ 284 h 339"/>
                <a:gd name="T6" fmla="*/ 371 w 399"/>
                <a:gd name="T7" fmla="*/ 310 h 339"/>
                <a:gd name="T8" fmla="*/ 339 w 399"/>
                <a:gd name="T9" fmla="*/ 328 h 339"/>
                <a:gd name="T10" fmla="*/ 316 w 399"/>
                <a:gd name="T11" fmla="*/ 336 h 339"/>
                <a:gd name="T12" fmla="*/ 296 w 399"/>
                <a:gd name="T13" fmla="*/ 337 h 339"/>
                <a:gd name="T14" fmla="*/ 266 w 399"/>
                <a:gd name="T15" fmla="*/ 335 h 339"/>
                <a:gd name="T16" fmla="*/ 211 w 399"/>
                <a:gd name="T17" fmla="*/ 322 h 339"/>
                <a:gd name="T18" fmla="*/ 135 w 399"/>
                <a:gd name="T19" fmla="*/ 279 h 339"/>
                <a:gd name="T20" fmla="*/ 60 w 399"/>
                <a:gd name="T21" fmla="*/ 218 h 339"/>
                <a:gd name="T22" fmla="*/ 10 w 399"/>
                <a:gd name="T23" fmla="*/ 151 h 339"/>
                <a:gd name="T24" fmla="*/ 0 w 399"/>
                <a:gd name="T25" fmla="*/ 95 h 339"/>
                <a:gd name="T26" fmla="*/ 4 w 399"/>
                <a:gd name="T27" fmla="*/ 50 h 339"/>
                <a:gd name="T28" fmla="*/ 16 w 399"/>
                <a:gd name="T29" fmla="*/ 19 h 339"/>
                <a:gd name="T30" fmla="*/ 36 w 399"/>
                <a:gd name="T31" fmla="*/ 1 h 339"/>
                <a:gd name="T32" fmla="*/ 71 w 399"/>
                <a:gd name="T33" fmla="*/ 3 h 339"/>
                <a:gd name="T34" fmla="*/ 115 w 399"/>
                <a:gd name="T35" fmla="*/ 28 h 339"/>
                <a:gd name="T36" fmla="*/ 143 w 399"/>
                <a:gd name="T37" fmla="*/ 68 h 339"/>
                <a:gd name="T38" fmla="*/ 147 w 399"/>
                <a:gd name="T39" fmla="*/ 107 h 339"/>
                <a:gd name="T40" fmla="*/ 125 w 399"/>
                <a:gd name="T41" fmla="*/ 135 h 339"/>
                <a:gd name="T42" fmla="*/ 113 w 399"/>
                <a:gd name="T43" fmla="*/ 156 h 339"/>
                <a:gd name="T44" fmla="*/ 117 w 399"/>
                <a:gd name="T45" fmla="*/ 181 h 339"/>
                <a:gd name="T46" fmla="*/ 147 w 399"/>
                <a:gd name="T47" fmla="*/ 211 h 339"/>
                <a:gd name="T48" fmla="*/ 190 w 399"/>
                <a:gd name="T49" fmla="*/ 237 h 339"/>
                <a:gd name="T50" fmla="*/ 222 w 399"/>
                <a:gd name="T51" fmla="*/ 245 h 339"/>
                <a:gd name="T52" fmla="*/ 246 w 399"/>
                <a:gd name="T53" fmla="*/ 242 h 339"/>
                <a:gd name="T54" fmla="*/ 264 w 399"/>
                <a:gd name="T55" fmla="*/ 234 h 339"/>
                <a:gd name="T56" fmla="*/ 287 w 399"/>
                <a:gd name="T57" fmla="*/ 196 h 339"/>
                <a:gd name="T58" fmla="*/ 329 w 399"/>
                <a:gd name="T59" fmla="*/ 180 h 339"/>
                <a:gd name="T60" fmla="*/ 365 w 399"/>
                <a:gd name="T61" fmla="*/ 204 h 339"/>
                <a:gd name="T62" fmla="*/ 391 w 399"/>
                <a:gd name="T63" fmla="*/ 231 h 3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9" h="339">
                  <a:moveTo>
                    <a:pt x="399" y="237"/>
                  </a:moveTo>
                  <a:lnTo>
                    <a:pt x="399" y="238"/>
                  </a:lnTo>
                  <a:lnTo>
                    <a:pt x="399" y="246"/>
                  </a:lnTo>
                  <a:lnTo>
                    <a:pt x="396" y="256"/>
                  </a:lnTo>
                  <a:lnTo>
                    <a:pt x="395" y="271"/>
                  </a:lnTo>
                  <a:lnTo>
                    <a:pt x="390" y="284"/>
                  </a:lnTo>
                  <a:lnTo>
                    <a:pt x="383" y="298"/>
                  </a:lnTo>
                  <a:lnTo>
                    <a:pt x="371" y="310"/>
                  </a:lnTo>
                  <a:lnTo>
                    <a:pt x="357" y="321"/>
                  </a:lnTo>
                  <a:lnTo>
                    <a:pt x="339" y="328"/>
                  </a:lnTo>
                  <a:lnTo>
                    <a:pt x="327" y="333"/>
                  </a:lnTo>
                  <a:lnTo>
                    <a:pt x="316" y="336"/>
                  </a:lnTo>
                  <a:lnTo>
                    <a:pt x="308" y="339"/>
                  </a:lnTo>
                  <a:lnTo>
                    <a:pt x="296" y="337"/>
                  </a:lnTo>
                  <a:lnTo>
                    <a:pt x="284" y="337"/>
                  </a:lnTo>
                  <a:lnTo>
                    <a:pt x="266" y="335"/>
                  </a:lnTo>
                  <a:lnTo>
                    <a:pt x="243" y="332"/>
                  </a:lnTo>
                  <a:lnTo>
                    <a:pt x="211" y="322"/>
                  </a:lnTo>
                  <a:lnTo>
                    <a:pt x="174" y="305"/>
                  </a:lnTo>
                  <a:lnTo>
                    <a:pt x="135" y="279"/>
                  </a:lnTo>
                  <a:lnTo>
                    <a:pt x="97" y="250"/>
                  </a:lnTo>
                  <a:lnTo>
                    <a:pt x="60" y="218"/>
                  </a:lnTo>
                  <a:lnTo>
                    <a:pt x="31" y="184"/>
                  </a:lnTo>
                  <a:lnTo>
                    <a:pt x="10" y="151"/>
                  </a:lnTo>
                  <a:lnTo>
                    <a:pt x="2" y="122"/>
                  </a:lnTo>
                  <a:lnTo>
                    <a:pt x="0" y="95"/>
                  </a:lnTo>
                  <a:lnTo>
                    <a:pt x="1" y="72"/>
                  </a:lnTo>
                  <a:lnTo>
                    <a:pt x="4" y="50"/>
                  </a:lnTo>
                  <a:lnTo>
                    <a:pt x="9" y="34"/>
                  </a:lnTo>
                  <a:lnTo>
                    <a:pt x="16" y="19"/>
                  </a:lnTo>
                  <a:lnTo>
                    <a:pt x="25" y="8"/>
                  </a:lnTo>
                  <a:lnTo>
                    <a:pt x="36" y="1"/>
                  </a:lnTo>
                  <a:lnTo>
                    <a:pt x="50" y="0"/>
                  </a:lnTo>
                  <a:lnTo>
                    <a:pt x="71" y="3"/>
                  </a:lnTo>
                  <a:lnTo>
                    <a:pt x="94" y="14"/>
                  </a:lnTo>
                  <a:lnTo>
                    <a:pt x="115" y="28"/>
                  </a:lnTo>
                  <a:lnTo>
                    <a:pt x="132" y="48"/>
                  </a:lnTo>
                  <a:lnTo>
                    <a:pt x="143" y="68"/>
                  </a:lnTo>
                  <a:lnTo>
                    <a:pt x="150" y="88"/>
                  </a:lnTo>
                  <a:lnTo>
                    <a:pt x="147" y="107"/>
                  </a:lnTo>
                  <a:lnTo>
                    <a:pt x="138" y="125"/>
                  </a:lnTo>
                  <a:lnTo>
                    <a:pt x="125" y="135"/>
                  </a:lnTo>
                  <a:lnTo>
                    <a:pt x="117" y="146"/>
                  </a:lnTo>
                  <a:lnTo>
                    <a:pt x="113" y="156"/>
                  </a:lnTo>
                  <a:lnTo>
                    <a:pt x="113" y="169"/>
                  </a:lnTo>
                  <a:lnTo>
                    <a:pt x="117" y="181"/>
                  </a:lnTo>
                  <a:lnTo>
                    <a:pt x="130" y="195"/>
                  </a:lnTo>
                  <a:lnTo>
                    <a:pt x="147" y="211"/>
                  </a:lnTo>
                  <a:lnTo>
                    <a:pt x="174" y="229"/>
                  </a:lnTo>
                  <a:lnTo>
                    <a:pt x="190" y="237"/>
                  </a:lnTo>
                  <a:lnTo>
                    <a:pt x="207" y="242"/>
                  </a:lnTo>
                  <a:lnTo>
                    <a:pt x="222" y="245"/>
                  </a:lnTo>
                  <a:lnTo>
                    <a:pt x="235" y="245"/>
                  </a:lnTo>
                  <a:lnTo>
                    <a:pt x="246" y="242"/>
                  </a:lnTo>
                  <a:lnTo>
                    <a:pt x="257" y="239"/>
                  </a:lnTo>
                  <a:lnTo>
                    <a:pt x="264" y="234"/>
                  </a:lnTo>
                  <a:lnTo>
                    <a:pt x="268" y="230"/>
                  </a:lnTo>
                  <a:lnTo>
                    <a:pt x="287" y="196"/>
                  </a:lnTo>
                  <a:lnTo>
                    <a:pt x="308" y="181"/>
                  </a:lnTo>
                  <a:lnTo>
                    <a:pt x="329" y="180"/>
                  </a:lnTo>
                  <a:lnTo>
                    <a:pt x="349" y="190"/>
                  </a:lnTo>
                  <a:lnTo>
                    <a:pt x="365" y="204"/>
                  </a:lnTo>
                  <a:lnTo>
                    <a:pt x="380" y="219"/>
                  </a:lnTo>
                  <a:lnTo>
                    <a:pt x="391" y="231"/>
                  </a:lnTo>
                  <a:lnTo>
                    <a:pt x="399" y="237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7" name="Freeform 26">
              <a:extLst>
                <a:ext uri="{FF2B5EF4-FFF2-40B4-BE49-F238E27FC236}">
                  <a16:creationId xmlns:a16="http://schemas.microsoft.com/office/drawing/2014/main" id="{5A1C6147-B572-9440-BE3B-F64DE5F9C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" y="2556"/>
              <a:ext cx="602" cy="434"/>
            </a:xfrm>
            <a:custGeom>
              <a:avLst/>
              <a:gdLst>
                <a:gd name="T0" fmla="*/ 601 w 602"/>
                <a:gd name="T1" fmla="*/ 278 h 434"/>
                <a:gd name="T2" fmla="*/ 597 w 602"/>
                <a:gd name="T3" fmla="*/ 284 h 434"/>
                <a:gd name="T4" fmla="*/ 590 w 602"/>
                <a:gd name="T5" fmla="*/ 306 h 434"/>
                <a:gd name="T6" fmla="*/ 575 w 602"/>
                <a:gd name="T7" fmla="*/ 336 h 434"/>
                <a:gd name="T8" fmla="*/ 553 w 602"/>
                <a:gd name="T9" fmla="*/ 371 h 434"/>
                <a:gd name="T10" fmla="*/ 520 w 602"/>
                <a:gd name="T11" fmla="*/ 401 h 434"/>
                <a:gd name="T12" fmla="*/ 474 w 602"/>
                <a:gd name="T13" fmla="*/ 425 h 434"/>
                <a:gd name="T14" fmla="*/ 414 w 602"/>
                <a:gd name="T15" fmla="*/ 434 h 434"/>
                <a:gd name="T16" fmla="*/ 338 w 602"/>
                <a:gd name="T17" fmla="*/ 424 h 434"/>
                <a:gd name="T18" fmla="*/ 256 w 602"/>
                <a:gd name="T19" fmla="*/ 395 h 434"/>
                <a:gd name="T20" fmla="*/ 185 w 602"/>
                <a:gd name="T21" fmla="*/ 361 h 434"/>
                <a:gd name="T22" fmla="*/ 124 w 602"/>
                <a:gd name="T23" fmla="*/ 325 h 434"/>
                <a:gd name="T24" fmla="*/ 77 w 602"/>
                <a:gd name="T25" fmla="*/ 287 h 434"/>
                <a:gd name="T26" fmla="*/ 38 w 602"/>
                <a:gd name="T27" fmla="*/ 247 h 434"/>
                <a:gd name="T28" fmla="*/ 13 w 602"/>
                <a:gd name="T29" fmla="*/ 212 h 434"/>
                <a:gd name="T30" fmla="*/ 0 w 602"/>
                <a:gd name="T31" fmla="*/ 180 h 434"/>
                <a:gd name="T32" fmla="*/ 1 w 602"/>
                <a:gd name="T33" fmla="*/ 157 h 434"/>
                <a:gd name="T34" fmla="*/ 5 w 602"/>
                <a:gd name="T35" fmla="*/ 132 h 434"/>
                <a:gd name="T36" fmla="*/ 10 w 602"/>
                <a:gd name="T37" fmla="*/ 104 h 434"/>
                <a:gd name="T38" fmla="*/ 17 w 602"/>
                <a:gd name="T39" fmla="*/ 74 h 434"/>
                <a:gd name="T40" fmla="*/ 29 w 602"/>
                <a:gd name="T41" fmla="*/ 48 h 434"/>
                <a:gd name="T42" fmla="*/ 43 w 602"/>
                <a:gd name="T43" fmla="*/ 24 h 434"/>
                <a:gd name="T44" fmla="*/ 66 w 602"/>
                <a:gd name="T45" fmla="*/ 8 h 434"/>
                <a:gd name="T46" fmla="*/ 97 w 602"/>
                <a:gd name="T47" fmla="*/ 0 h 434"/>
                <a:gd name="T48" fmla="*/ 139 w 602"/>
                <a:gd name="T49" fmla="*/ 4 h 434"/>
                <a:gd name="T50" fmla="*/ 176 w 602"/>
                <a:gd name="T51" fmla="*/ 13 h 434"/>
                <a:gd name="T52" fmla="*/ 201 w 602"/>
                <a:gd name="T53" fmla="*/ 28 h 434"/>
                <a:gd name="T54" fmla="*/ 219 w 602"/>
                <a:gd name="T55" fmla="*/ 44 h 434"/>
                <a:gd name="T56" fmla="*/ 233 w 602"/>
                <a:gd name="T57" fmla="*/ 65 h 434"/>
                <a:gd name="T58" fmla="*/ 245 w 602"/>
                <a:gd name="T59" fmla="*/ 84 h 434"/>
                <a:gd name="T60" fmla="*/ 264 w 602"/>
                <a:gd name="T61" fmla="*/ 103 h 434"/>
                <a:gd name="T62" fmla="*/ 289 w 602"/>
                <a:gd name="T63" fmla="*/ 122 h 434"/>
                <a:gd name="T64" fmla="*/ 330 w 602"/>
                <a:gd name="T65" fmla="*/ 141 h 434"/>
                <a:gd name="T66" fmla="*/ 371 w 602"/>
                <a:gd name="T67" fmla="*/ 153 h 434"/>
                <a:gd name="T68" fmla="*/ 403 w 602"/>
                <a:gd name="T69" fmla="*/ 159 h 434"/>
                <a:gd name="T70" fmla="*/ 428 w 602"/>
                <a:gd name="T71" fmla="*/ 160 h 434"/>
                <a:gd name="T72" fmla="*/ 449 w 602"/>
                <a:gd name="T73" fmla="*/ 159 h 434"/>
                <a:gd name="T74" fmla="*/ 467 w 602"/>
                <a:gd name="T75" fmla="*/ 155 h 434"/>
                <a:gd name="T76" fmla="*/ 487 w 602"/>
                <a:gd name="T77" fmla="*/ 155 h 434"/>
                <a:gd name="T78" fmla="*/ 509 w 602"/>
                <a:gd name="T79" fmla="*/ 157 h 434"/>
                <a:gd name="T80" fmla="*/ 539 w 602"/>
                <a:gd name="T81" fmla="*/ 168 h 434"/>
                <a:gd name="T82" fmla="*/ 564 w 602"/>
                <a:gd name="T83" fmla="*/ 182 h 434"/>
                <a:gd name="T84" fmla="*/ 583 w 602"/>
                <a:gd name="T85" fmla="*/ 198 h 434"/>
                <a:gd name="T86" fmla="*/ 594 w 602"/>
                <a:gd name="T87" fmla="*/ 216 h 434"/>
                <a:gd name="T88" fmla="*/ 601 w 602"/>
                <a:gd name="T89" fmla="*/ 235 h 434"/>
                <a:gd name="T90" fmla="*/ 602 w 602"/>
                <a:gd name="T91" fmla="*/ 251 h 434"/>
                <a:gd name="T92" fmla="*/ 602 w 602"/>
                <a:gd name="T93" fmla="*/ 265 h 434"/>
                <a:gd name="T94" fmla="*/ 601 w 602"/>
                <a:gd name="T95" fmla="*/ 274 h 434"/>
                <a:gd name="T96" fmla="*/ 601 w 602"/>
                <a:gd name="T97" fmla="*/ 278 h 4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2" h="434">
                  <a:moveTo>
                    <a:pt x="601" y="278"/>
                  </a:moveTo>
                  <a:lnTo>
                    <a:pt x="597" y="284"/>
                  </a:lnTo>
                  <a:lnTo>
                    <a:pt x="590" y="306"/>
                  </a:lnTo>
                  <a:lnTo>
                    <a:pt x="575" y="336"/>
                  </a:lnTo>
                  <a:lnTo>
                    <a:pt x="553" y="371"/>
                  </a:lnTo>
                  <a:lnTo>
                    <a:pt x="520" y="401"/>
                  </a:lnTo>
                  <a:lnTo>
                    <a:pt x="474" y="425"/>
                  </a:lnTo>
                  <a:lnTo>
                    <a:pt x="414" y="434"/>
                  </a:lnTo>
                  <a:lnTo>
                    <a:pt x="338" y="424"/>
                  </a:lnTo>
                  <a:lnTo>
                    <a:pt x="256" y="395"/>
                  </a:lnTo>
                  <a:lnTo>
                    <a:pt x="185" y="361"/>
                  </a:lnTo>
                  <a:lnTo>
                    <a:pt x="124" y="325"/>
                  </a:lnTo>
                  <a:lnTo>
                    <a:pt x="77" y="287"/>
                  </a:lnTo>
                  <a:lnTo>
                    <a:pt x="38" y="247"/>
                  </a:lnTo>
                  <a:lnTo>
                    <a:pt x="13" y="212"/>
                  </a:lnTo>
                  <a:lnTo>
                    <a:pt x="0" y="180"/>
                  </a:lnTo>
                  <a:lnTo>
                    <a:pt x="1" y="157"/>
                  </a:lnTo>
                  <a:lnTo>
                    <a:pt x="5" y="132"/>
                  </a:lnTo>
                  <a:lnTo>
                    <a:pt x="10" y="104"/>
                  </a:lnTo>
                  <a:lnTo>
                    <a:pt x="17" y="74"/>
                  </a:lnTo>
                  <a:lnTo>
                    <a:pt x="29" y="48"/>
                  </a:lnTo>
                  <a:lnTo>
                    <a:pt x="43" y="24"/>
                  </a:lnTo>
                  <a:lnTo>
                    <a:pt x="66" y="8"/>
                  </a:lnTo>
                  <a:lnTo>
                    <a:pt x="97" y="0"/>
                  </a:lnTo>
                  <a:lnTo>
                    <a:pt x="139" y="4"/>
                  </a:lnTo>
                  <a:lnTo>
                    <a:pt x="176" y="13"/>
                  </a:lnTo>
                  <a:lnTo>
                    <a:pt x="201" y="28"/>
                  </a:lnTo>
                  <a:lnTo>
                    <a:pt x="219" y="44"/>
                  </a:lnTo>
                  <a:lnTo>
                    <a:pt x="233" y="65"/>
                  </a:lnTo>
                  <a:lnTo>
                    <a:pt x="245" y="84"/>
                  </a:lnTo>
                  <a:lnTo>
                    <a:pt x="264" y="103"/>
                  </a:lnTo>
                  <a:lnTo>
                    <a:pt x="289" y="122"/>
                  </a:lnTo>
                  <a:lnTo>
                    <a:pt x="330" y="141"/>
                  </a:lnTo>
                  <a:lnTo>
                    <a:pt x="371" y="153"/>
                  </a:lnTo>
                  <a:lnTo>
                    <a:pt x="403" y="159"/>
                  </a:lnTo>
                  <a:lnTo>
                    <a:pt x="428" y="160"/>
                  </a:lnTo>
                  <a:lnTo>
                    <a:pt x="449" y="159"/>
                  </a:lnTo>
                  <a:lnTo>
                    <a:pt x="467" y="155"/>
                  </a:lnTo>
                  <a:lnTo>
                    <a:pt x="487" y="155"/>
                  </a:lnTo>
                  <a:lnTo>
                    <a:pt x="509" y="157"/>
                  </a:lnTo>
                  <a:lnTo>
                    <a:pt x="539" y="168"/>
                  </a:lnTo>
                  <a:lnTo>
                    <a:pt x="564" y="182"/>
                  </a:lnTo>
                  <a:lnTo>
                    <a:pt x="583" y="198"/>
                  </a:lnTo>
                  <a:lnTo>
                    <a:pt x="594" y="216"/>
                  </a:lnTo>
                  <a:lnTo>
                    <a:pt x="601" y="235"/>
                  </a:lnTo>
                  <a:lnTo>
                    <a:pt x="602" y="251"/>
                  </a:lnTo>
                  <a:lnTo>
                    <a:pt x="602" y="265"/>
                  </a:lnTo>
                  <a:lnTo>
                    <a:pt x="601" y="274"/>
                  </a:lnTo>
                  <a:lnTo>
                    <a:pt x="601" y="278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8" name="Freeform 27">
              <a:extLst>
                <a:ext uri="{FF2B5EF4-FFF2-40B4-BE49-F238E27FC236}">
                  <a16:creationId xmlns:a16="http://schemas.microsoft.com/office/drawing/2014/main" id="{4B78201C-58C3-8D41-BB9F-6B4BE8C6E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2736"/>
              <a:ext cx="602" cy="436"/>
            </a:xfrm>
            <a:custGeom>
              <a:avLst/>
              <a:gdLst>
                <a:gd name="T0" fmla="*/ 600 w 602"/>
                <a:gd name="T1" fmla="*/ 279 h 436"/>
                <a:gd name="T2" fmla="*/ 598 w 602"/>
                <a:gd name="T3" fmla="*/ 285 h 436"/>
                <a:gd name="T4" fmla="*/ 591 w 602"/>
                <a:gd name="T5" fmla="*/ 308 h 436"/>
                <a:gd name="T6" fmla="*/ 576 w 602"/>
                <a:gd name="T7" fmla="*/ 338 h 436"/>
                <a:gd name="T8" fmla="*/ 554 w 602"/>
                <a:gd name="T9" fmla="*/ 373 h 436"/>
                <a:gd name="T10" fmla="*/ 520 w 602"/>
                <a:gd name="T11" fmla="*/ 403 h 436"/>
                <a:gd name="T12" fmla="*/ 474 w 602"/>
                <a:gd name="T13" fmla="*/ 428 h 436"/>
                <a:gd name="T14" fmla="*/ 413 w 602"/>
                <a:gd name="T15" fmla="*/ 436 h 436"/>
                <a:gd name="T16" fmla="*/ 338 w 602"/>
                <a:gd name="T17" fmla="*/ 425 h 436"/>
                <a:gd name="T18" fmla="*/ 256 w 602"/>
                <a:gd name="T19" fmla="*/ 396 h 436"/>
                <a:gd name="T20" fmla="*/ 186 w 602"/>
                <a:gd name="T21" fmla="*/ 364 h 436"/>
                <a:gd name="T22" fmla="*/ 125 w 602"/>
                <a:gd name="T23" fmla="*/ 327 h 436"/>
                <a:gd name="T24" fmla="*/ 78 w 602"/>
                <a:gd name="T25" fmla="*/ 290 h 436"/>
                <a:gd name="T26" fmla="*/ 38 w 602"/>
                <a:gd name="T27" fmla="*/ 251 h 436"/>
                <a:gd name="T28" fmla="*/ 14 w 602"/>
                <a:gd name="T29" fmla="*/ 215 h 436"/>
                <a:gd name="T30" fmla="*/ 0 w 602"/>
                <a:gd name="T31" fmla="*/ 184 h 436"/>
                <a:gd name="T32" fmla="*/ 2 w 602"/>
                <a:gd name="T33" fmla="*/ 160 h 436"/>
                <a:gd name="T34" fmla="*/ 6 w 602"/>
                <a:gd name="T35" fmla="*/ 134 h 436"/>
                <a:gd name="T36" fmla="*/ 11 w 602"/>
                <a:gd name="T37" fmla="*/ 107 h 436"/>
                <a:gd name="T38" fmla="*/ 18 w 602"/>
                <a:gd name="T39" fmla="*/ 77 h 436"/>
                <a:gd name="T40" fmla="*/ 29 w 602"/>
                <a:gd name="T41" fmla="*/ 49 h 436"/>
                <a:gd name="T42" fmla="*/ 42 w 602"/>
                <a:gd name="T43" fmla="*/ 25 h 436"/>
                <a:gd name="T44" fmla="*/ 65 w 602"/>
                <a:gd name="T45" fmla="*/ 9 h 436"/>
                <a:gd name="T46" fmla="*/ 96 w 602"/>
                <a:gd name="T47" fmla="*/ 0 h 436"/>
                <a:gd name="T48" fmla="*/ 138 w 602"/>
                <a:gd name="T49" fmla="*/ 5 h 436"/>
                <a:gd name="T50" fmla="*/ 176 w 602"/>
                <a:gd name="T51" fmla="*/ 15 h 436"/>
                <a:gd name="T52" fmla="*/ 202 w 602"/>
                <a:gd name="T53" fmla="*/ 30 h 436"/>
                <a:gd name="T54" fmla="*/ 220 w 602"/>
                <a:gd name="T55" fmla="*/ 47 h 436"/>
                <a:gd name="T56" fmla="*/ 233 w 602"/>
                <a:gd name="T57" fmla="*/ 67 h 436"/>
                <a:gd name="T58" fmla="*/ 245 w 602"/>
                <a:gd name="T59" fmla="*/ 86 h 436"/>
                <a:gd name="T60" fmla="*/ 264 w 602"/>
                <a:gd name="T61" fmla="*/ 107 h 436"/>
                <a:gd name="T62" fmla="*/ 290 w 602"/>
                <a:gd name="T63" fmla="*/ 126 h 436"/>
                <a:gd name="T64" fmla="*/ 329 w 602"/>
                <a:gd name="T65" fmla="*/ 145 h 436"/>
                <a:gd name="T66" fmla="*/ 369 w 602"/>
                <a:gd name="T67" fmla="*/ 156 h 436"/>
                <a:gd name="T68" fmla="*/ 401 w 602"/>
                <a:gd name="T69" fmla="*/ 161 h 436"/>
                <a:gd name="T70" fmla="*/ 427 w 602"/>
                <a:gd name="T71" fmla="*/ 161 h 436"/>
                <a:gd name="T72" fmla="*/ 449 w 602"/>
                <a:gd name="T73" fmla="*/ 160 h 436"/>
                <a:gd name="T74" fmla="*/ 468 w 602"/>
                <a:gd name="T75" fmla="*/ 156 h 436"/>
                <a:gd name="T76" fmla="*/ 488 w 602"/>
                <a:gd name="T77" fmla="*/ 156 h 436"/>
                <a:gd name="T78" fmla="*/ 510 w 602"/>
                <a:gd name="T79" fmla="*/ 158 h 436"/>
                <a:gd name="T80" fmla="*/ 539 w 602"/>
                <a:gd name="T81" fmla="*/ 169 h 436"/>
                <a:gd name="T82" fmla="*/ 565 w 602"/>
                <a:gd name="T83" fmla="*/ 183 h 436"/>
                <a:gd name="T84" fmla="*/ 584 w 602"/>
                <a:gd name="T85" fmla="*/ 201 h 436"/>
                <a:gd name="T86" fmla="*/ 593 w 602"/>
                <a:gd name="T87" fmla="*/ 218 h 436"/>
                <a:gd name="T88" fmla="*/ 600 w 602"/>
                <a:gd name="T89" fmla="*/ 237 h 436"/>
                <a:gd name="T90" fmla="*/ 602 w 602"/>
                <a:gd name="T91" fmla="*/ 252 h 436"/>
                <a:gd name="T92" fmla="*/ 602 w 602"/>
                <a:gd name="T93" fmla="*/ 266 h 436"/>
                <a:gd name="T94" fmla="*/ 600 w 602"/>
                <a:gd name="T95" fmla="*/ 275 h 436"/>
                <a:gd name="T96" fmla="*/ 600 w 602"/>
                <a:gd name="T97" fmla="*/ 279 h 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2" h="436">
                  <a:moveTo>
                    <a:pt x="600" y="279"/>
                  </a:moveTo>
                  <a:lnTo>
                    <a:pt x="598" y="285"/>
                  </a:lnTo>
                  <a:lnTo>
                    <a:pt x="591" y="308"/>
                  </a:lnTo>
                  <a:lnTo>
                    <a:pt x="576" y="338"/>
                  </a:lnTo>
                  <a:lnTo>
                    <a:pt x="554" y="373"/>
                  </a:lnTo>
                  <a:lnTo>
                    <a:pt x="520" y="403"/>
                  </a:lnTo>
                  <a:lnTo>
                    <a:pt x="474" y="428"/>
                  </a:lnTo>
                  <a:lnTo>
                    <a:pt x="413" y="436"/>
                  </a:lnTo>
                  <a:lnTo>
                    <a:pt x="338" y="425"/>
                  </a:lnTo>
                  <a:lnTo>
                    <a:pt x="256" y="396"/>
                  </a:lnTo>
                  <a:lnTo>
                    <a:pt x="186" y="364"/>
                  </a:lnTo>
                  <a:lnTo>
                    <a:pt x="125" y="327"/>
                  </a:lnTo>
                  <a:lnTo>
                    <a:pt x="78" y="290"/>
                  </a:lnTo>
                  <a:lnTo>
                    <a:pt x="38" y="251"/>
                  </a:lnTo>
                  <a:lnTo>
                    <a:pt x="14" y="215"/>
                  </a:lnTo>
                  <a:lnTo>
                    <a:pt x="0" y="184"/>
                  </a:lnTo>
                  <a:lnTo>
                    <a:pt x="2" y="160"/>
                  </a:lnTo>
                  <a:lnTo>
                    <a:pt x="6" y="134"/>
                  </a:lnTo>
                  <a:lnTo>
                    <a:pt x="11" y="107"/>
                  </a:lnTo>
                  <a:lnTo>
                    <a:pt x="18" y="77"/>
                  </a:lnTo>
                  <a:lnTo>
                    <a:pt x="29" y="49"/>
                  </a:lnTo>
                  <a:lnTo>
                    <a:pt x="42" y="25"/>
                  </a:lnTo>
                  <a:lnTo>
                    <a:pt x="65" y="9"/>
                  </a:lnTo>
                  <a:lnTo>
                    <a:pt x="96" y="0"/>
                  </a:lnTo>
                  <a:lnTo>
                    <a:pt x="138" y="5"/>
                  </a:lnTo>
                  <a:lnTo>
                    <a:pt x="176" y="15"/>
                  </a:lnTo>
                  <a:lnTo>
                    <a:pt x="202" y="30"/>
                  </a:lnTo>
                  <a:lnTo>
                    <a:pt x="220" y="47"/>
                  </a:lnTo>
                  <a:lnTo>
                    <a:pt x="233" y="67"/>
                  </a:lnTo>
                  <a:lnTo>
                    <a:pt x="245" y="86"/>
                  </a:lnTo>
                  <a:lnTo>
                    <a:pt x="264" y="107"/>
                  </a:lnTo>
                  <a:lnTo>
                    <a:pt x="290" y="126"/>
                  </a:lnTo>
                  <a:lnTo>
                    <a:pt x="329" y="145"/>
                  </a:lnTo>
                  <a:lnTo>
                    <a:pt x="369" y="156"/>
                  </a:lnTo>
                  <a:lnTo>
                    <a:pt x="401" y="161"/>
                  </a:lnTo>
                  <a:lnTo>
                    <a:pt x="427" y="161"/>
                  </a:lnTo>
                  <a:lnTo>
                    <a:pt x="449" y="160"/>
                  </a:lnTo>
                  <a:lnTo>
                    <a:pt x="468" y="156"/>
                  </a:lnTo>
                  <a:lnTo>
                    <a:pt x="488" y="156"/>
                  </a:lnTo>
                  <a:lnTo>
                    <a:pt x="510" y="158"/>
                  </a:lnTo>
                  <a:lnTo>
                    <a:pt x="539" y="169"/>
                  </a:lnTo>
                  <a:lnTo>
                    <a:pt x="565" y="183"/>
                  </a:lnTo>
                  <a:lnTo>
                    <a:pt x="584" y="201"/>
                  </a:lnTo>
                  <a:lnTo>
                    <a:pt x="593" y="218"/>
                  </a:lnTo>
                  <a:lnTo>
                    <a:pt x="600" y="237"/>
                  </a:lnTo>
                  <a:lnTo>
                    <a:pt x="602" y="252"/>
                  </a:lnTo>
                  <a:lnTo>
                    <a:pt x="602" y="266"/>
                  </a:lnTo>
                  <a:lnTo>
                    <a:pt x="600" y="275"/>
                  </a:lnTo>
                  <a:lnTo>
                    <a:pt x="600" y="279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9" name="Freeform 28">
              <a:extLst>
                <a:ext uri="{FF2B5EF4-FFF2-40B4-BE49-F238E27FC236}">
                  <a16:creationId xmlns:a16="http://schemas.microsoft.com/office/drawing/2014/main" id="{3E0C7AD6-6A80-9442-8A6C-7E01E10FE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2572"/>
              <a:ext cx="566" cy="399"/>
            </a:xfrm>
            <a:custGeom>
              <a:avLst/>
              <a:gdLst>
                <a:gd name="T0" fmla="*/ 561 w 566"/>
                <a:gd name="T1" fmla="*/ 272 h 399"/>
                <a:gd name="T2" fmla="*/ 556 w 566"/>
                <a:gd name="T3" fmla="*/ 284 h 399"/>
                <a:gd name="T4" fmla="*/ 546 w 566"/>
                <a:gd name="T5" fmla="*/ 306 h 399"/>
                <a:gd name="T6" fmla="*/ 527 w 566"/>
                <a:gd name="T7" fmla="*/ 333 h 399"/>
                <a:gd name="T8" fmla="*/ 500 w 566"/>
                <a:gd name="T9" fmla="*/ 362 h 399"/>
                <a:gd name="T10" fmla="*/ 462 w 566"/>
                <a:gd name="T11" fmla="*/ 384 h 399"/>
                <a:gd name="T12" fmla="*/ 414 w 566"/>
                <a:gd name="T13" fmla="*/ 399 h 399"/>
                <a:gd name="T14" fmla="*/ 355 w 566"/>
                <a:gd name="T15" fmla="*/ 399 h 399"/>
                <a:gd name="T16" fmla="*/ 284 w 566"/>
                <a:gd name="T17" fmla="*/ 382 h 399"/>
                <a:gd name="T18" fmla="*/ 211 w 566"/>
                <a:gd name="T19" fmla="*/ 351 h 399"/>
                <a:gd name="T20" fmla="*/ 152 w 566"/>
                <a:gd name="T21" fmla="*/ 320 h 399"/>
                <a:gd name="T22" fmla="*/ 103 w 566"/>
                <a:gd name="T23" fmla="*/ 288 h 399"/>
                <a:gd name="T24" fmla="*/ 65 w 566"/>
                <a:gd name="T25" fmla="*/ 258 h 399"/>
                <a:gd name="T26" fmla="*/ 35 w 566"/>
                <a:gd name="T27" fmla="*/ 228 h 399"/>
                <a:gd name="T28" fmla="*/ 15 w 566"/>
                <a:gd name="T29" fmla="*/ 203 h 399"/>
                <a:gd name="T30" fmla="*/ 3 w 566"/>
                <a:gd name="T31" fmla="*/ 179 h 399"/>
                <a:gd name="T32" fmla="*/ 0 w 566"/>
                <a:gd name="T33" fmla="*/ 160 h 399"/>
                <a:gd name="T34" fmla="*/ 0 w 566"/>
                <a:gd name="T35" fmla="*/ 137 h 399"/>
                <a:gd name="T36" fmla="*/ 3 w 566"/>
                <a:gd name="T37" fmla="*/ 111 h 399"/>
                <a:gd name="T38" fmla="*/ 7 w 566"/>
                <a:gd name="T39" fmla="*/ 81 h 399"/>
                <a:gd name="T40" fmla="*/ 15 w 566"/>
                <a:gd name="T41" fmla="*/ 54 h 399"/>
                <a:gd name="T42" fmla="*/ 27 w 566"/>
                <a:gd name="T43" fmla="*/ 27 h 399"/>
                <a:gd name="T44" fmla="*/ 46 w 566"/>
                <a:gd name="T45" fmla="*/ 9 h 399"/>
                <a:gd name="T46" fmla="*/ 73 w 566"/>
                <a:gd name="T47" fmla="*/ 0 h 399"/>
                <a:gd name="T48" fmla="*/ 111 w 566"/>
                <a:gd name="T49" fmla="*/ 5 h 399"/>
                <a:gd name="T50" fmla="*/ 145 w 566"/>
                <a:gd name="T51" fmla="*/ 18 h 399"/>
                <a:gd name="T52" fmla="*/ 168 w 566"/>
                <a:gd name="T53" fmla="*/ 37 h 399"/>
                <a:gd name="T54" fmla="*/ 184 w 566"/>
                <a:gd name="T55" fmla="*/ 58 h 399"/>
                <a:gd name="T56" fmla="*/ 198 w 566"/>
                <a:gd name="T57" fmla="*/ 83 h 399"/>
                <a:gd name="T58" fmla="*/ 210 w 566"/>
                <a:gd name="T59" fmla="*/ 106 h 399"/>
                <a:gd name="T60" fmla="*/ 227 w 566"/>
                <a:gd name="T61" fmla="*/ 130 h 399"/>
                <a:gd name="T62" fmla="*/ 250 w 566"/>
                <a:gd name="T63" fmla="*/ 151 h 399"/>
                <a:gd name="T64" fmla="*/ 287 w 566"/>
                <a:gd name="T65" fmla="*/ 169 h 399"/>
                <a:gd name="T66" fmla="*/ 322 w 566"/>
                <a:gd name="T67" fmla="*/ 177 h 399"/>
                <a:gd name="T68" fmla="*/ 352 w 566"/>
                <a:gd name="T69" fmla="*/ 178 h 399"/>
                <a:gd name="T70" fmla="*/ 378 w 566"/>
                <a:gd name="T71" fmla="*/ 175 h 399"/>
                <a:gd name="T72" fmla="*/ 401 w 566"/>
                <a:gd name="T73" fmla="*/ 170 h 399"/>
                <a:gd name="T74" fmla="*/ 421 w 566"/>
                <a:gd name="T75" fmla="*/ 163 h 399"/>
                <a:gd name="T76" fmla="*/ 441 w 566"/>
                <a:gd name="T77" fmla="*/ 159 h 399"/>
                <a:gd name="T78" fmla="*/ 463 w 566"/>
                <a:gd name="T79" fmla="*/ 159 h 399"/>
                <a:gd name="T80" fmla="*/ 490 w 566"/>
                <a:gd name="T81" fmla="*/ 167 h 399"/>
                <a:gd name="T82" fmla="*/ 524 w 566"/>
                <a:gd name="T83" fmla="*/ 174 h 399"/>
                <a:gd name="T84" fmla="*/ 546 w 566"/>
                <a:gd name="T85" fmla="*/ 188 h 399"/>
                <a:gd name="T86" fmla="*/ 559 w 566"/>
                <a:gd name="T87" fmla="*/ 203 h 399"/>
                <a:gd name="T88" fmla="*/ 566 w 566"/>
                <a:gd name="T89" fmla="*/ 222 h 399"/>
                <a:gd name="T90" fmla="*/ 566 w 566"/>
                <a:gd name="T91" fmla="*/ 237 h 399"/>
                <a:gd name="T92" fmla="*/ 565 w 566"/>
                <a:gd name="T93" fmla="*/ 253 h 399"/>
                <a:gd name="T94" fmla="*/ 561 w 566"/>
                <a:gd name="T95" fmla="*/ 264 h 399"/>
                <a:gd name="T96" fmla="*/ 561 w 566"/>
                <a:gd name="T97" fmla="*/ 272 h 3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66" h="399">
                  <a:moveTo>
                    <a:pt x="561" y="272"/>
                  </a:moveTo>
                  <a:lnTo>
                    <a:pt x="556" y="284"/>
                  </a:lnTo>
                  <a:lnTo>
                    <a:pt x="546" y="306"/>
                  </a:lnTo>
                  <a:lnTo>
                    <a:pt x="527" y="333"/>
                  </a:lnTo>
                  <a:lnTo>
                    <a:pt x="500" y="362"/>
                  </a:lnTo>
                  <a:lnTo>
                    <a:pt x="462" y="384"/>
                  </a:lnTo>
                  <a:lnTo>
                    <a:pt x="414" y="399"/>
                  </a:lnTo>
                  <a:lnTo>
                    <a:pt x="355" y="399"/>
                  </a:lnTo>
                  <a:lnTo>
                    <a:pt x="284" y="382"/>
                  </a:lnTo>
                  <a:lnTo>
                    <a:pt x="211" y="351"/>
                  </a:lnTo>
                  <a:lnTo>
                    <a:pt x="152" y="320"/>
                  </a:lnTo>
                  <a:lnTo>
                    <a:pt x="103" y="288"/>
                  </a:lnTo>
                  <a:lnTo>
                    <a:pt x="65" y="258"/>
                  </a:lnTo>
                  <a:lnTo>
                    <a:pt x="35" y="228"/>
                  </a:lnTo>
                  <a:lnTo>
                    <a:pt x="15" y="203"/>
                  </a:lnTo>
                  <a:lnTo>
                    <a:pt x="3" y="179"/>
                  </a:lnTo>
                  <a:lnTo>
                    <a:pt x="0" y="160"/>
                  </a:lnTo>
                  <a:lnTo>
                    <a:pt x="0" y="137"/>
                  </a:lnTo>
                  <a:lnTo>
                    <a:pt x="3" y="111"/>
                  </a:lnTo>
                  <a:lnTo>
                    <a:pt x="7" y="81"/>
                  </a:lnTo>
                  <a:lnTo>
                    <a:pt x="15" y="54"/>
                  </a:lnTo>
                  <a:lnTo>
                    <a:pt x="27" y="27"/>
                  </a:lnTo>
                  <a:lnTo>
                    <a:pt x="46" y="9"/>
                  </a:lnTo>
                  <a:lnTo>
                    <a:pt x="73" y="0"/>
                  </a:lnTo>
                  <a:lnTo>
                    <a:pt x="111" y="5"/>
                  </a:lnTo>
                  <a:lnTo>
                    <a:pt x="145" y="18"/>
                  </a:lnTo>
                  <a:lnTo>
                    <a:pt x="168" y="37"/>
                  </a:lnTo>
                  <a:lnTo>
                    <a:pt x="184" y="58"/>
                  </a:lnTo>
                  <a:lnTo>
                    <a:pt x="198" y="83"/>
                  </a:lnTo>
                  <a:lnTo>
                    <a:pt x="210" y="106"/>
                  </a:lnTo>
                  <a:lnTo>
                    <a:pt x="227" y="130"/>
                  </a:lnTo>
                  <a:lnTo>
                    <a:pt x="250" y="151"/>
                  </a:lnTo>
                  <a:lnTo>
                    <a:pt x="287" y="169"/>
                  </a:lnTo>
                  <a:lnTo>
                    <a:pt x="322" y="177"/>
                  </a:lnTo>
                  <a:lnTo>
                    <a:pt x="352" y="178"/>
                  </a:lnTo>
                  <a:lnTo>
                    <a:pt x="378" y="175"/>
                  </a:lnTo>
                  <a:lnTo>
                    <a:pt x="401" y="170"/>
                  </a:lnTo>
                  <a:lnTo>
                    <a:pt x="421" y="163"/>
                  </a:lnTo>
                  <a:lnTo>
                    <a:pt x="441" y="159"/>
                  </a:lnTo>
                  <a:lnTo>
                    <a:pt x="463" y="159"/>
                  </a:lnTo>
                  <a:lnTo>
                    <a:pt x="490" y="167"/>
                  </a:lnTo>
                  <a:lnTo>
                    <a:pt x="524" y="174"/>
                  </a:lnTo>
                  <a:lnTo>
                    <a:pt x="546" y="188"/>
                  </a:lnTo>
                  <a:lnTo>
                    <a:pt x="559" y="203"/>
                  </a:lnTo>
                  <a:lnTo>
                    <a:pt x="566" y="222"/>
                  </a:lnTo>
                  <a:lnTo>
                    <a:pt x="566" y="237"/>
                  </a:lnTo>
                  <a:lnTo>
                    <a:pt x="565" y="253"/>
                  </a:lnTo>
                  <a:lnTo>
                    <a:pt x="561" y="264"/>
                  </a:lnTo>
                  <a:lnTo>
                    <a:pt x="561" y="272"/>
                  </a:lnTo>
                  <a:close/>
                </a:path>
              </a:pathLst>
            </a:custGeom>
            <a:solidFill>
              <a:srgbClr val="FF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0" name="Freeform 29">
              <a:extLst>
                <a:ext uri="{FF2B5EF4-FFF2-40B4-BE49-F238E27FC236}">
                  <a16:creationId xmlns:a16="http://schemas.microsoft.com/office/drawing/2014/main" id="{DAFF790A-A83E-F546-ACB2-8B041B516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754"/>
              <a:ext cx="564" cy="399"/>
            </a:xfrm>
            <a:custGeom>
              <a:avLst/>
              <a:gdLst>
                <a:gd name="T0" fmla="*/ 558 w 564"/>
                <a:gd name="T1" fmla="*/ 272 h 399"/>
                <a:gd name="T2" fmla="*/ 554 w 564"/>
                <a:gd name="T3" fmla="*/ 285 h 399"/>
                <a:gd name="T4" fmla="*/ 544 w 564"/>
                <a:gd name="T5" fmla="*/ 308 h 399"/>
                <a:gd name="T6" fmla="*/ 525 w 564"/>
                <a:gd name="T7" fmla="*/ 335 h 399"/>
                <a:gd name="T8" fmla="*/ 499 w 564"/>
                <a:gd name="T9" fmla="*/ 364 h 399"/>
                <a:gd name="T10" fmla="*/ 461 w 564"/>
                <a:gd name="T11" fmla="*/ 385 h 399"/>
                <a:gd name="T12" fmla="*/ 414 w 564"/>
                <a:gd name="T13" fmla="*/ 399 h 399"/>
                <a:gd name="T14" fmla="*/ 356 w 564"/>
                <a:gd name="T15" fmla="*/ 399 h 399"/>
                <a:gd name="T16" fmla="*/ 285 w 564"/>
                <a:gd name="T17" fmla="*/ 381 h 399"/>
                <a:gd name="T18" fmla="*/ 212 w 564"/>
                <a:gd name="T19" fmla="*/ 350 h 399"/>
                <a:gd name="T20" fmla="*/ 153 w 564"/>
                <a:gd name="T21" fmla="*/ 320 h 399"/>
                <a:gd name="T22" fmla="*/ 103 w 564"/>
                <a:gd name="T23" fmla="*/ 287 h 399"/>
                <a:gd name="T24" fmla="*/ 63 w 564"/>
                <a:gd name="T25" fmla="*/ 259 h 399"/>
                <a:gd name="T26" fmla="*/ 33 w 564"/>
                <a:gd name="T27" fmla="*/ 229 h 399"/>
                <a:gd name="T28" fmla="*/ 13 w 564"/>
                <a:gd name="T29" fmla="*/ 203 h 399"/>
                <a:gd name="T30" fmla="*/ 1 w 564"/>
                <a:gd name="T31" fmla="*/ 180 h 399"/>
                <a:gd name="T32" fmla="*/ 0 w 564"/>
                <a:gd name="T33" fmla="*/ 161 h 399"/>
                <a:gd name="T34" fmla="*/ 0 w 564"/>
                <a:gd name="T35" fmla="*/ 138 h 399"/>
                <a:gd name="T36" fmla="*/ 1 w 564"/>
                <a:gd name="T37" fmla="*/ 112 h 399"/>
                <a:gd name="T38" fmla="*/ 5 w 564"/>
                <a:gd name="T39" fmla="*/ 82 h 399"/>
                <a:gd name="T40" fmla="*/ 13 w 564"/>
                <a:gd name="T41" fmla="*/ 55 h 399"/>
                <a:gd name="T42" fmla="*/ 25 w 564"/>
                <a:gd name="T43" fmla="*/ 27 h 399"/>
                <a:gd name="T44" fmla="*/ 44 w 564"/>
                <a:gd name="T45" fmla="*/ 10 h 399"/>
                <a:gd name="T46" fmla="*/ 71 w 564"/>
                <a:gd name="T47" fmla="*/ 0 h 399"/>
                <a:gd name="T48" fmla="*/ 108 w 564"/>
                <a:gd name="T49" fmla="*/ 4 h 399"/>
                <a:gd name="T50" fmla="*/ 142 w 564"/>
                <a:gd name="T51" fmla="*/ 17 h 399"/>
                <a:gd name="T52" fmla="*/ 166 w 564"/>
                <a:gd name="T53" fmla="*/ 36 h 399"/>
                <a:gd name="T54" fmla="*/ 182 w 564"/>
                <a:gd name="T55" fmla="*/ 57 h 399"/>
                <a:gd name="T56" fmla="*/ 196 w 564"/>
                <a:gd name="T57" fmla="*/ 82 h 399"/>
                <a:gd name="T58" fmla="*/ 208 w 564"/>
                <a:gd name="T59" fmla="*/ 105 h 399"/>
                <a:gd name="T60" fmla="*/ 226 w 564"/>
                <a:gd name="T61" fmla="*/ 129 h 399"/>
                <a:gd name="T62" fmla="*/ 249 w 564"/>
                <a:gd name="T63" fmla="*/ 151 h 399"/>
                <a:gd name="T64" fmla="*/ 285 w 564"/>
                <a:gd name="T65" fmla="*/ 169 h 399"/>
                <a:gd name="T66" fmla="*/ 322 w 564"/>
                <a:gd name="T67" fmla="*/ 177 h 399"/>
                <a:gd name="T68" fmla="*/ 352 w 564"/>
                <a:gd name="T69" fmla="*/ 178 h 399"/>
                <a:gd name="T70" fmla="*/ 377 w 564"/>
                <a:gd name="T71" fmla="*/ 176 h 399"/>
                <a:gd name="T72" fmla="*/ 399 w 564"/>
                <a:gd name="T73" fmla="*/ 170 h 399"/>
                <a:gd name="T74" fmla="*/ 419 w 564"/>
                <a:gd name="T75" fmla="*/ 163 h 399"/>
                <a:gd name="T76" fmla="*/ 440 w 564"/>
                <a:gd name="T77" fmla="*/ 159 h 399"/>
                <a:gd name="T78" fmla="*/ 461 w 564"/>
                <a:gd name="T79" fmla="*/ 159 h 399"/>
                <a:gd name="T80" fmla="*/ 489 w 564"/>
                <a:gd name="T81" fmla="*/ 166 h 399"/>
                <a:gd name="T82" fmla="*/ 522 w 564"/>
                <a:gd name="T83" fmla="*/ 173 h 399"/>
                <a:gd name="T84" fmla="*/ 545 w 564"/>
                <a:gd name="T85" fmla="*/ 187 h 399"/>
                <a:gd name="T86" fmla="*/ 558 w 564"/>
                <a:gd name="T87" fmla="*/ 202 h 399"/>
                <a:gd name="T88" fmla="*/ 564 w 564"/>
                <a:gd name="T89" fmla="*/ 221 h 399"/>
                <a:gd name="T90" fmla="*/ 563 w 564"/>
                <a:gd name="T91" fmla="*/ 237 h 399"/>
                <a:gd name="T92" fmla="*/ 562 w 564"/>
                <a:gd name="T93" fmla="*/ 252 h 399"/>
                <a:gd name="T94" fmla="*/ 558 w 564"/>
                <a:gd name="T95" fmla="*/ 264 h 399"/>
                <a:gd name="T96" fmla="*/ 558 w 564"/>
                <a:gd name="T97" fmla="*/ 272 h 3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64" h="399">
                  <a:moveTo>
                    <a:pt x="558" y="272"/>
                  </a:moveTo>
                  <a:lnTo>
                    <a:pt x="554" y="285"/>
                  </a:lnTo>
                  <a:lnTo>
                    <a:pt x="544" y="308"/>
                  </a:lnTo>
                  <a:lnTo>
                    <a:pt x="525" y="335"/>
                  </a:lnTo>
                  <a:lnTo>
                    <a:pt x="499" y="364"/>
                  </a:lnTo>
                  <a:lnTo>
                    <a:pt x="461" y="385"/>
                  </a:lnTo>
                  <a:lnTo>
                    <a:pt x="414" y="399"/>
                  </a:lnTo>
                  <a:lnTo>
                    <a:pt x="356" y="399"/>
                  </a:lnTo>
                  <a:lnTo>
                    <a:pt x="285" y="381"/>
                  </a:lnTo>
                  <a:lnTo>
                    <a:pt x="212" y="350"/>
                  </a:lnTo>
                  <a:lnTo>
                    <a:pt x="153" y="320"/>
                  </a:lnTo>
                  <a:lnTo>
                    <a:pt x="103" y="287"/>
                  </a:lnTo>
                  <a:lnTo>
                    <a:pt x="63" y="259"/>
                  </a:lnTo>
                  <a:lnTo>
                    <a:pt x="33" y="229"/>
                  </a:lnTo>
                  <a:lnTo>
                    <a:pt x="13" y="203"/>
                  </a:lnTo>
                  <a:lnTo>
                    <a:pt x="1" y="180"/>
                  </a:lnTo>
                  <a:lnTo>
                    <a:pt x="0" y="161"/>
                  </a:lnTo>
                  <a:lnTo>
                    <a:pt x="0" y="138"/>
                  </a:lnTo>
                  <a:lnTo>
                    <a:pt x="1" y="112"/>
                  </a:lnTo>
                  <a:lnTo>
                    <a:pt x="5" y="82"/>
                  </a:lnTo>
                  <a:lnTo>
                    <a:pt x="13" y="55"/>
                  </a:lnTo>
                  <a:lnTo>
                    <a:pt x="25" y="27"/>
                  </a:lnTo>
                  <a:lnTo>
                    <a:pt x="44" y="10"/>
                  </a:lnTo>
                  <a:lnTo>
                    <a:pt x="71" y="0"/>
                  </a:lnTo>
                  <a:lnTo>
                    <a:pt x="108" y="4"/>
                  </a:lnTo>
                  <a:lnTo>
                    <a:pt x="142" y="17"/>
                  </a:lnTo>
                  <a:lnTo>
                    <a:pt x="166" y="36"/>
                  </a:lnTo>
                  <a:lnTo>
                    <a:pt x="182" y="57"/>
                  </a:lnTo>
                  <a:lnTo>
                    <a:pt x="196" y="82"/>
                  </a:lnTo>
                  <a:lnTo>
                    <a:pt x="208" y="105"/>
                  </a:lnTo>
                  <a:lnTo>
                    <a:pt x="226" y="129"/>
                  </a:lnTo>
                  <a:lnTo>
                    <a:pt x="249" y="151"/>
                  </a:lnTo>
                  <a:lnTo>
                    <a:pt x="285" y="169"/>
                  </a:lnTo>
                  <a:lnTo>
                    <a:pt x="322" y="177"/>
                  </a:lnTo>
                  <a:lnTo>
                    <a:pt x="352" y="178"/>
                  </a:lnTo>
                  <a:lnTo>
                    <a:pt x="377" y="176"/>
                  </a:lnTo>
                  <a:lnTo>
                    <a:pt x="399" y="170"/>
                  </a:lnTo>
                  <a:lnTo>
                    <a:pt x="419" y="163"/>
                  </a:lnTo>
                  <a:lnTo>
                    <a:pt x="440" y="159"/>
                  </a:lnTo>
                  <a:lnTo>
                    <a:pt x="461" y="159"/>
                  </a:lnTo>
                  <a:lnTo>
                    <a:pt x="489" y="166"/>
                  </a:lnTo>
                  <a:lnTo>
                    <a:pt x="522" y="173"/>
                  </a:lnTo>
                  <a:lnTo>
                    <a:pt x="545" y="187"/>
                  </a:lnTo>
                  <a:lnTo>
                    <a:pt x="558" y="202"/>
                  </a:lnTo>
                  <a:lnTo>
                    <a:pt x="564" y="221"/>
                  </a:lnTo>
                  <a:lnTo>
                    <a:pt x="563" y="237"/>
                  </a:lnTo>
                  <a:lnTo>
                    <a:pt x="562" y="252"/>
                  </a:lnTo>
                  <a:lnTo>
                    <a:pt x="558" y="264"/>
                  </a:lnTo>
                  <a:lnTo>
                    <a:pt x="558" y="272"/>
                  </a:lnTo>
                  <a:close/>
                </a:path>
              </a:pathLst>
            </a:custGeom>
            <a:solidFill>
              <a:srgbClr val="FF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1" name="Freeform 30">
              <a:extLst>
                <a:ext uri="{FF2B5EF4-FFF2-40B4-BE49-F238E27FC236}">
                  <a16:creationId xmlns:a16="http://schemas.microsoft.com/office/drawing/2014/main" id="{03E312AA-F185-3D4E-82E9-7950D37D4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734"/>
              <a:ext cx="109" cy="51"/>
            </a:xfrm>
            <a:custGeom>
              <a:avLst/>
              <a:gdLst>
                <a:gd name="T0" fmla="*/ 79 w 109"/>
                <a:gd name="T1" fmla="*/ 16 h 51"/>
                <a:gd name="T2" fmla="*/ 68 w 109"/>
                <a:gd name="T3" fmla="*/ 12 h 51"/>
                <a:gd name="T4" fmla="*/ 60 w 109"/>
                <a:gd name="T5" fmla="*/ 9 h 51"/>
                <a:gd name="T6" fmla="*/ 52 w 109"/>
                <a:gd name="T7" fmla="*/ 7 h 51"/>
                <a:gd name="T8" fmla="*/ 44 w 109"/>
                <a:gd name="T9" fmla="*/ 4 h 51"/>
                <a:gd name="T10" fmla="*/ 29 w 109"/>
                <a:gd name="T11" fmla="*/ 0 h 51"/>
                <a:gd name="T12" fmla="*/ 18 w 109"/>
                <a:gd name="T13" fmla="*/ 1 h 51"/>
                <a:gd name="T14" fmla="*/ 11 w 109"/>
                <a:gd name="T15" fmla="*/ 1 h 51"/>
                <a:gd name="T16" fmla="*/ 6 w 109"/>
                <a:gd name="T17" fmla="*/ 7 h 51"/>
                <a:gd name="T18" fmla="*/ 2 w 109"/>
                <a:gd name="T19" fmla="*/ 13 h 51"/>
                <a:gd name="T20" fmla="*/ 0 w 109"/>
                <a:gd name="T21" fmla="*/ 22 h 51"/>
                <a:gd name="T22" fmla="*/ 2 w 109"/>
                <a:gd name="T23" fmla="*/ 30 h 51"/>
                <a:gd name="T24" fmla="*/ 9 w 109"/>
                <a:gd name="T25" fmla="*/ 38 h 51"/>
                <a:gd name="T26" fmla="*/ 22 w 109"/>
                <a:gd name="T27" fmla="*/ 45 h 51"/>
                <a:gd name="T28" fmla="*/ 45 w 109"/>
                <a:gd name="T29" fmla="*/ 51 h 51"/>
                <a:gd name="T30" fmla="*/ 61 w 109"/>
                <a:gd name="T31" fmla="*/ 51 h 51"/>
                <a:gd name="T32" fmla="*/ 78 w 109"/>
                <a:gd name="T33" fmla="*/ 51 h 51"/>
                <a:gd name="T34" fmla="*/ 93 w 109"/>
                <a:gd name="T35" fmla="*/ 47 h 51"/>
                <a:gd name="T36" fmla="*/ 105 w 109"/>
                <a:gd name="T37" fmla="*/ 43 h 51"/>
                <a:gd name="T38" fmla="*/ 109 w 109"/>
                <a:gd name="T39" fmla="*/ 37 h 51"/>
                <a:gd name="T40" fmla="*/ 107 w 109"/>
                <a:gd name="T41" fmla="*/ 30 h 51"/>
                <a:gd name="T42" fmla="*/ 98 w 109"/>
                <a:gd name="T43" fmla="*/ 23 h 51"/>
                <a:gd name="T44" fmla="*/ 79 w 109"/>
                <a:gd name="T45" fmla="*/ 16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9" h="51">
                  <a:moveTo>
                    <a:pt x="79" y="16"/>
                  </a:moveTo>
                  <a:lnTo>
                    <a:pt x="68" y="12"/>
                  </a:lnTo>
                  <a:lnTo>
                    <a:pt x="60" y="9"/>
                  </a:lnTo>
                  <a:lnTo>
                    <a:pt x="52" y="7"/>
                  </a:lnTo>
                  <a:lnTo>
                    <a:pt x="44" y="4"/>
                  </a:lnTo>
                  <a:lnTo>
                    <a:pt x="29" y="0"/>
                  </a:lnTo>
                  <a:lnTo>
                    <a:pt x="18" y="1"/>
                  </a:lnTo>
                  <a:lnTo>
                    <a:pt x="11" y="1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22"/>
                  </a:lnTo>
                  <a:lnTo>
                    <a:pt x="2" y="30"/>
                  </a:lnTo>
                  <a:lnTo>
                    <a:pt x="9" y="38"/>
                  </a:lnTo>
                  <a:lnTo>
                    <a:pt x="22" y="45"/>
                  </a:lnTo>
                  <a:lnTo>
                    <a:pt x="45" y="51"/>
                  </a:lnTo>
                  <a:lnTo>
                    <a:pt x="61" y="51"/>
                  </a:lnTo>
                  <a:lnTo>
                    <a:pt x="78" y="51"/>
                  </a:lnTo>
                  <a:lnTo>
                    <a:pt x="93" y="47"/>
                  </a:lnTo>
                  <a:lnTo>
                    <a:pt x="105" y="43"/>
                  </a:lnTo>
                  <a:lnTo>
                    <a:pt x="109" y="37"/>
                  </a:lnTo>
                  <a:lnTo>
                    <a:pt x="107" y="30"/>
                  </a:lnTo>
                  <a:lnTo>
                    <a:pt x="98" y="23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2" name="Freeform 31">
              <a:extLst>
                <a:ext uri="{FF2B5EF4-FFF2-40B4-BE49-F238E27FC236}">
                  <a16:creationId xmlns:a16="http://schemas.microsoft.com/office/drawing/2014/main" id="{932DD14A-F87F-334A-BAB7-D4EAD7E95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2915"/>
              <a:ext cx="108" cy="54"/>
            </a:xfrm>
            <a:custGeom>
              <a:avLst/>
              <a:gdLst>
                <a:gd name="T0" fmla="*/ 78 w 108"/>
                <a:gd name="T1" fmla="*/ 19 h 54"/>
                <a:gd name="T2" fmla="*/ 69 w 108"/>
                <a:gd name="T3" fmla="*/ 15 h 54"/>
                <a:gd name="T4" fmla="*/ 61 w 108"/>
                <a:gd name="T5" fmla="*/ 12 h 54"/>
                <a:gd name="T6" fmla="*/ 53 w 108"/>
                <a:gd name="T7" fmla="*/ 9 h 54"/>
                <a:gd name="T8" fmla="*/ 45 w 108"/>
                <a:gd name="T9" fmla="*/ 7 h 54"/>
                <a:gd name="T10" fmla="*/ 36 w 108"/>
                <a:gd name="T11" fmla="*/ 2 h 54"/>
                <a:gd name="T12" fmla="*/ 30 w 108"/>
                <a:gd name="T13" fmla="*/ 1 h 54"/>
                <a:gd name="T14" fmla="*/ 23 w 108"/>
                <a:gd name="T15" fmla="*/ 0 h 54"/>
                <a:gd name="T16" fmla="*/ 19 w 108"/>
                <a:gd name="T17" fmla="*/ 1 h 54"/>
                <a:gd name="T18" fmla="*/ 12 w 108"/>
                <a:gd name="T19" fmla="*/ 2 h 54"/>
                <a:gd name="T20" fmla="*/ 5 w 108"/>
                <a:gd name="T21" fmla="*/ 8 h 54"/>
                <a:gd name="T22" fmla="*/ 1 w 108"/>
                <a:gd name="T23" fmla="*/ 16 h 54"/>
                <a:gd name="T24" fmla="*/ 0 w 108"/>
                <a:gd name="T25" fmla="*/ 24 h 54"/>
                <a:gd name="T26" fmla="*/ 1 w 108"/>
                <a:gd name="T27" fmla="*/ 32 h 54"/>
                <a:gd name="T28" fmla="*/ 9 w 108"/>
                <a:gd name="T29" fmla="*/ 41 h 54"/>
                <a:gd name="T30" fmla="*/ 23 w 108"/>
                <a:gd name="T31" fmla="*/ 47 h 54"/>
                <a:gd name="T32" fmla="*/ 46 w 108"/>
                <a:gd name="T33" fmla="*/ 54 h 54"/>
                <a:gd name="T34" fmla="*/ 61 w 108"/>
                <a:gd name="T35" fmla="*/ 54 h 54"/>
                <a:gd name="T36" fmla="*/ 77 w 108"/>
                <a:gd name="T37" fmla="*/ 53 h 54"/>
                <a:gd name="T38" fmla="*/ 92 w 108"/>
                <a:gd name="T39" fmla="*/ 49 h 54"/>
                <a:gd name="T40" fmla="*/ 103 w 108"/>
                <a:gd name="T41" fmla="*/ 45 h 54"/>
                <a:gd name="T42" fmla="*/ 108 w 108"/>
                <a:gd name="T43" fmla="*/ 38 h 54"/>
                <a:gd name="T44" fmla="*/ 107 w 108"/>
                <a:gd name="T45" fmla="*/ 31 h 54"/>
                <a:gd name="T46" fmla="*/ 97 w 108"/>
                <a:gd name="T47" fmla="*/ 24 h 54"/>
                <a:gd name="T48" fmla="*/ 78 w 108"/>
                <a:gd name="T49" fmla="*/ 19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8" h="54">
                  <a:moveTo>
                    <a:pt x="78" y="19"/>
                  </a:moveTo>
                  <a:lnTo>
                    <a:pt x="69" y="15"/>
                  </a:lnTo>
                  <a:lnTo>
                    <a:pt x="61" y="12"/>
                  </a:lnTo>
                  <a:lnTo>
                    <a:pt x="53" y="9"/>
                  </a:lnTo>
                  <a:lnTo>
                    <a:pt x="45" y="7"/>
                  </a:lnTo>
                  <a:lnTo>
                    <a:pt x="36" y="2"/>
                  </a:lnTo>
                  <a:lnTo>
                    <a:pt x="30" y="1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5" y="8"/>
                  </a:lnTo>
                  <a:lnTo>
                    <a:pt x="1" y="16"/>
                  </a:lnTo>
                  <a:lnTo>
                    <a:pt x="0" y="24"/>
                  </a:lnTo>
                  <a:lnTo>
                    <a:pt x="1" y="32"/>
                  </a:lnTo>
                  <a:lnTo>
                    <a:pt x="9" y="41"/>
                  </a:lnTo>
                  <a:lnTo>
                    <a:pt x="23" y="47"/>
                  </a:lnTo>
                  <a:lnTo>
                    <a:pt x="46" y="54"/>
                  </a:lnTo>
                  <a:lnTo>
                    <a:pt x="61" y="54"/>
                  </a:lnTo>
                  <a:lnTo>
                    <a:pt x="77" y="53"/>
                  </a:lnTo>
                  <a:lnTo>
                    <a:pt x="92" y="49"/>
                  </a:lnTo>
                  <a:lnTo>
                    <a:pt x="103" y="45"/>
                  </a:lnTo>
                  <a:lnTo>
                    <a:pt x="108" y="38"/>
                  </a:lnTo>
                  <a:lnTo>
                    <a:pt x="107" y="31"/>
                  </a:lnTo>
                  <a:lnTo>
                    <a:pt x="97" y="24"/>
                  </a:lnTo>
                  <a:lnTo>
                    <a:pt x="78" y="19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3" name="Freeform 32">
              <a:extLst>
                <a:ext uri="{FF2B5EF4-FFF2-40B4-BE49-F238E27FC236}">
                  <a16:creationId xmlns:a16="http://schemas.microsoft.com/office/drawing/2014/main" id="{8AD9FE13-A7BA-2741-8928-8A61149B8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2604"/>
              <a:ext cx="531" cy="346"/>
            </a:xfrm>
            <a:custGeom>
              <a:avLst/>
              <a:gdLst>
                <a:gd name="T0" fmla="*/ 526 w 531"/>
                <a:gd name="T1" fmla="*/ 192 h 346"/>
                <a:gd name="T2" fmla="*/ 530 w 531"/>
                <a:gd name="T3" fmla="*/ 213 h 346"/>
                <a:gd name="T4" fmla="*/ 529 w 531"/>
                <a:gd name="T5" fmla="*/ 247 h 346"/>
                <a:gd name="T6" fmla="*/ 512 w 531"/>
                <a:gd name="T7" fmla="*/ 284 h 346"/>
                <a:gd name="T8" fmla="*/ 478 w 531"/>
                <a:gd name="T9" fmla="*/ 313 h 346"/>
                <a:gd name="T10" fmla="*/ 453 w 531"/>
                <a:gd name="T11" fmla="*/ 330 h 346"/>
                <a:gd name="T12" fmla="*/ 430 w 531"/>
                <a:gd name="T13" fmla="*/ 338 h 346"/>
                <a:gd name="T14" fmla="*/ 393 w 531"/>
                <a:gd name="T15" fmla="*/ 342 h 346"/>
                <a:gd name="T16" fmla="*/ 324 w 531"/>
                <a:gd name="T17" fmla="*/ 343 h 346"/>
                <a:gd name="T18" fmla="*/ 221 w 531"/>
                <a:gd name="T19" fmla="*/ 313 h 346"/>
                <a:gd name="T20" fmla="*/ 116 w 531"/>
                <a:gd name="T21" fmla="*/ 260 h 346"/>
                <a:gd name="T22" fmla="*/ 37 w 531"/>
                <a:gd name="T23" fmla="*/ 196 h 346"/>
                <a:gd name="T24" fmla="*/ 9 w 531"/>
                <a:gd name="T25" fmla="*/ 132 h 346"/>
                <a:gd name="T26" fmla="*/ 0 w 531"/>
                <a:gd name="T27" fmla="*/ 78 h 346"/>
                <a:gd name="T28" fmla="*/ 6 w 531"/>
                <a:gd name="T29" fmla="*/ 36 h 346"/>
                <a:gd name="T30" fmla="*/ 25 w 531"/>
                <a:gd name="T31" fmla="*/ 10 h 346"/>
                <a:gd name="T32" fmla="*/ 70 w 531"/>
                <a:gd name="T33" fmla="*/ 0 h 346"/>
                <a:gd name="T34" fmla="*/ 128 w 531"/>
                <a:gd name="T35" fmla="*/ 18 h 346"/>
                <a:gd name="T36" fmla="*/ 172 w 531"/>
                <a:gd name="T37" fmla="*/ 56 h 346"/>
                <a:gd name="T38" fmla="*/ 187 w 531"/>
                <a:gd name="T39" fmla="*/ 104 h 346"/>
                <a:gd name="T40" fmla="*/ 168 w 531"/>
                <a:gd name="T41" fmla="*/ 142 h 346"/>
                <a:gd name="T42" fmla="*/ 160 w 531"/>
                <a:gd name="T43" fmla="*/ 171 h 346"/>
                <a:gd name="T44" fmla="*/ 172 w 531"/>
                <a:gd name="T45" fmla="*/ 199 h 346"/>
                <a:gd name="T46" fmla="*/ 216 w 531"/>
                <a:gd name="T47" fmla="*/ 228 h 346"/>
                <a:gd name="T48" fmla="*/ 275 w 531"/>
                <a:gd name="T49" fmla="*/ 247 h 346"/>
                <a:gd name="T50" fmla="*/ 315 w 531"/>
                <a:gd name="T51" fmla="*/ 247 h 346"/>
                <a:gd name="T52" fmla="*/ 344 w 531"/>
                <a:gd name="T53" fmla="*/ 239 h 346"/>
                <a:gd name="T54" fmla="*/ 365 w 531"/>
                <a:gd name="T55" fmla="*/ 224 h 346"/>
                <a:gd name="T56" fmla="*/ 382 w 531"/>
                <a:gd name="T57" fmla="*/ 171 h 346"/>
                <a:gd name="T58" fmla="*/ 426 w 531"/>
                <a:gd name="T59" fmla="*/ 139 h 346"/>
                <a:gd name="T60" fmla="*/ 476 w 531"/>
                <a:gd name="T61" fmla="*/ 158 h 346"/>
                <a:gd name="T62" fmla="*/ 515 w 531"/>
                <a:gd name="T63" fmla="*/ 184 h 3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31" h="346">
                  <a:moveTo>
                    <a:pt x="526" y="190"/>
                  </a:moveTo>
                  <a:lnTo>
                    <a:pt x="526" y="192"/>
                  </a:lnTo>
                  <a:lnTo>
                    <a:pt x="529" y="201"/>
                  </a:lnTo>
                  <a:lnTo>
                    <a:pt x="530" y="213"/>
                  </a:lnTo>
                  <a:lnTo>
                    <a:pt x="531" y="230"/>
                  </a:lnTo>
                  <a:lnTo>
                    <a:pt x="529" y="247"/>
                  </a:lnTo>
                  <a:lnTo>
                    <a:pt x="523" y="266"/>
                  </a:lnTo>
                  <a:lnTo>
                    <a:pt x="512" y="284"/>
                  </a:lnTo>
                  <a:lnTo>
                    <a:pt x="496" y="301"/>
                  </a:lnTo>
                  <a:lnTo>
                    <a:pt x="478" y="313"/>
                  </a:lnTo>
                  <a:lnTo>
                    <a:pt x="465" y="323"/>
                  </a:lnTo>
                  <a:lnTo>
                    <a:pt x="453" y="330"/>
                  </a:lnTo>
                  <a:lnTo>
                    <a:pt x="443" y="335"/>
                  </a:lnTo>
                  <a:lnTo>
                    <a:pt x="430" y="338"/>
                  </a:lnTo>
                  <a:lnTo>
                    <a:pt x="415" y="341"/>
                  </a:lnTo>
                  <a:lnTo>
                    <a:pt x="393" y="342"/>
                  </a:lnTo>
                  <a:lnTo>
                    <a:pt x="365" y="346"/>
                  </a:lnTo>
                  <a:lnTo>
                    <a:pt x="324" y="343"/>
                  </a:lnTo>
                  <a:lnTo>
                    <a:pt x="275" y="333"/>
                  </a:lnTo>
                  <a:lnTo>
                    <a:pt x="221" y="313"/>
                  </a:lnTo>
                  <a:lnTo>
                    <a:pt x="168" y="290"/>
                  </a:lnTo>
                  <a:lnTo>
                    <a:pt x="116" y="260"/>
                  </a:lnTo>
                  <a:lnTo>
                    <a:pt x="71" y="229"/>
                  </a:lnTo>
                  <a:lnTo>
                    <a:pt x="37" y="196"/>
                  </a:lnTo>
                  <a:lnTo>
                    <a:pt x="18" y="165"/>
                  </a:lnTo>
                  <a:lnTo>
                    <a:pt x="9" y="132"/>
                  </a:lnTo>
                  <a:lnTo>
                    <a:pt x="3" y="104"/>
                  </a:lnTo>
                  <a:lnTo>
                    <a:pt x="0" y="78"/>
                  </a:lnTo>
                  <a:lnTo>
                    <a:pt x="2" y="56"/>
                  </a:lnTo>
                  <a:lnTo>
                    <a:pt x="6" y="36"/>
                  </a:lnTo>
                  <a:lnTo>
                    <a:pt x="14" y="21"/>
                  </a:lnTo>
                  <a:lnTo>
                    <a:pt x="25" y="10"/>
                  </a:lnTo>
                  <a:lnTo>
                    <a:pt x="41" y="5"/>
                  </a:lnTo>
                  <a:lnTo>
                    <a:pt x="70" y="0"/>
                  </a:lnTo>
                  <a:lnTo>
                    <a:pt x="99" y="7"/>
                  </a:lnTo>
                  <a:lnTo>
                    <a:pt x="128" y="18"/>
                  </a:lnTo>
                  <a:lnTo>
                    <a:pt x="153" y="37"/>
                  </a:lnTo>
                  <a:lnTo>
                    <a:pt x="172" y="56"/>
                  </a:lnTo>
                  <a:lnTo>
                    <a:pt x="185" y="81"/>
                  </a:lnTo>
                  <a:lnTo>
                    <a:pt x="187" y="104"/>
                  </a:lnTo>
                  <a:lnTo>
                    <a:pt x="179" y="128"/>
                  </a:lnTo>
                  <a:lnTo>
                    <a:pt x="168" y="142"/>
                  </a:lnTo>
                  <a:lnTo>
                    <a:pt x="163" y="157"/>
                  </a:lnTo>
                  <a:lnTo>
                    <a:pt x="160" y="171"/>
                  </a:lnTo>
                  <a:lnTo>
                    <a:pt x="164" y="186"/>
                  </a:lnTo>
                  <a:lnTo>
                    <a:pt x="172" y="199"/>
                  </a:lnTo>
                  <a:lnTo>
                    <a:pt x="190" y="214"/>
                  </a:lnTo>
                  <a:lnTo>
                    <a:pt x="216" y="228"/>
                  </a:lnTo>
                  <a:lnTo>
                    <a:pt x="254" y="243"/>
                  </a:lnTo>
                  <a:lnTo>
                    <a:pt x="275" y="247"/>
                  </a:lnTo>
                  <a:lnTo>
                    <a:pt x="297" y="250"/>
                  </a:lnTo>
                  <a:lnTo>
                    <a:pt x="315" y="247"/>
                  </a:lnTo>
                  <a:lnTo>
                    <a:pt x="332" y="244"/>
                  </a:lnTo>
                  <a:lnTo>
                    <a:pt x="344" y="239"/>
                  </a:lnTo>
                  <a:lnTo>
                    <a:pt x="357" y="232"/>
                  </a:lnTo>
                  <a:lnTo>
                    <a:pt x="365" y="224"/>
                  </a:lnTo>
                  <a:lnTo>
                    <a:pt x="369" y="217"/>
                  </a:lnTo>
                  <a:lnTo>
                    <a:pt x="382" y="171"/>
                  </a:lnTo>
                  <a:lnTo>
                    <a:pt x="403" y="146"/>
                  </a:lnTo>
                  <a:lnTo>
                    <a:pt x="426" y="139"/>
                  </a:lnTo>
                  <a:lnTo>
                    <a:pt x="453" y="146"/>
                  </a:lnTo>
                  <a:lnTo>
                    <a:pt x="476" y="158"/>
                  </a:lnTo>
                  <a:lnTo>
                    <a:pt x="499" y="173"/>
                  </a:lnTo>
                  <a:lnTo>
                    <a:pt x="515" y="184"/>
                  </a:lnTo>
                  <a:lnTo>
                    <a:pt x="526" y="190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4" name="Freeform 33">
              <a:extLst>
                <a:ext uri="{FF2B5EF4-FFF2-40B4-BE49-F238E27FC236}">
                  <a16:creationId xmlns:a16="http://schemas.microsoft.com/office/drawing/2014/main" id="{A73AEDD5-622A-834F-BC7C-53B402B15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" y="2785"/>
              <a:ext cx="531" cy="346"/>
            </a:xfrm>
            <a:custGeom>
              <a:avLst/>
              <a:gdLst>
                <a:gd name="T0" fmla="*/ 525 w 531"/>
                <a:gd name="T1" fmla="*/ 194 h 346"/>
                <a:gd name="T2" fmla="*/ 529 w 531"/>
                <a:gd name="T3" fmla="*/ 214 h 346"/>
                <a:gd name="T4" fmla="*/ 528 w 531"/>
                <a:gd name="T5" fmla="*/ 249 h 346"/>
                <a:gd name="T6" fmla="*/ 513 w 531"/>
                <a:gd name="T7" fmla="*/ 286 h 346"/>
                <a:gd name="T8" fmla="*/ 479 w 531"/>
                <a:gd name="T9" fmla="*/ 315 h 346"/>
                <a:gd name="T10" fmla="*/ 453 w 531"/>
                <a:gd name="T11" fmla="*/ 330 h 346"/>
                <a:gd name="T12" fmla="*/ 429 w 531"/>
                <a:gd name="T13" fmla="*/ 338 h 346"/>
                <a:gd name="T14" fmla="*/ 391 w 531"/>
                <a:gd name="T15" fmla="*/ 342 h 346"/>
                <a:gd name="T16" fmla="*/ 322 w 531"/>
                <a:gd name="T17" fmla="*/ 343 h 346"/>
                <a:gd name="T18" fmla="*/ 221 w 531"/>
                <a:gd name="T19" fmla="*/ 313 h 346"/>
                <a:gd name="T20" fmla="*/ 115 w 531"/>
                <a:gd name="T21" fmla="*/ 260 h 346"/>
                <a:gd name="T22" fmla="*/ 36 w 531"/>
                <a:gd name="T23" fmla="*/ 196 h 346"/>
                <a:gd name="T24" fmla="*/ 8 w 531"/>
                <a:gd name="T25" fmla="*/ 132 h 346"/>
                <a:gd name="T26" fmla="*/ 0 w 531"/>
                <a:gd name="T27" fmla="*/ 78 h 346"/>
                <a:gd name="T28" fmla="*/ 5 w 531"/>
                <a:gd name="T29" fmla="*/ 37 h 346"/>
                <a:gd name="T30" fmla="*/ 24 w 531"/>
                <a:gd name="T31" fmla="*/ 10 h 346"/>
                <a:gd name="T32" fmla="*/ 68 w 531"/>
                <a:gd name="T33" fmla="*/ 0 h 346"/>
                <a:gd name="T34" fmla="*/ 126 w 531"/>
                <a:gd name="T35" fmla="*/ 18 h 346"/>
                <a:gd name="T36" fmla="*/ 172 w 531"/>
                <a:gd name="T37" fmla="*/ 58 h 346"/>
                <a:gd name="T38" fmla="*/ 188 w 531"/>
                <a:gd name="T39" fmla="*/ 105 h 346"/>
                <a:gd name="T40" fmla="*/ 169 w 531"/>
                <a:gd name="T41" fmla="*/ 143 h 346"/>
                <a:gd name="T42" fmla="*/ 160 w 531"/>
                <a:gd name="T43" fmla="*/ 172 h 346"/>
                <a:gd name="T44" fmla="*/ 172 w 531"/>
                <a:gd name="T45" fmla="*/ 201 h 346"/>
                <a:gd name="T46" fmla="*/ 215 w 531"/>
                <a:gd name="T47" fmla="*/ 228 h 346"/>
                <a:gd name="T48" fmla="*/ 275 w 531"/>
                <a:gd name="T49" fmla="*/ 248 h 346"/>
                <a:gd name="T50" fmla="*/ 314 w 531"/>
                <a:gd name="T51" fmla="*/ 248 h 346"/>
                <a:gd name="T52" fmla="*/ 344 w 531"/>
                <a:gd name="T53" fmla="*/ 240 h 346"/>
                <a:gd name="T54" fmla="*/ 363 w 531"/>
                <a:gd name="T55" fmla="*/ 226 h 346"/>
                <a:gd name="T56" fmla="*/ 380 w 531"/>
                <a:gd name="T57" fmla="*/ 172 h 346"/>
                <a:gd name="T58" fmla="*/ 424 w 531"/>
                <a:gd name="T59" fmla="*/ 141 h 346"/>
                <a:gd name="T60" fmla="*/ 475 w 531"/>
                <a:gd name="T61" fmla="*/ 158 h 346"/>
                <a:gd name="T62" fmla="*/ 514 w 531"/>
                <a:gd name="T63" fmla="*/ 186 h 3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31" h="346">
                  <a:moveTo>
                    <a:pt x="525" y="191"/>
                  </a:moveTo>
                  <a:lnTo>
                    <a:pt x="525" y="194"/>
                  </a:lnTo>
                  <a:lnTo>
                    <a:pt x="528" y="202"/>
                  </a:lnTo>
                  <a:lnTo>
                    <a:pt x="529" y="214"/>
                  </a:lnTo>
                  <a:lnTo>
                    <a:pt x="531" y="232"/>
                  </a:lnTo>
                  <a:lnTo>
                    <a:pt x="528" y="249"/>
                  </a:lnTo>
                  <a:lnTo>
                    <a:pt x="524" y="269"/>
                  </a:lnTo>
                  <a:lnTo>
                    <a:pt x="513" y="286"/>
                  </a:lnTo>
                  <a:lnTo>
                    <a:pt x="498" y="303"/>
                  </a:lnTo>
                  <a:lnTo>
                    <a:pt x="479" y="315"/>
                  </a:lnTo>
                  <a:lnTo>
                    <a:pt x="466" y="324"/>
                  </a:lnTo>
                  <a:lnTo>
                    <a:pt x="453" y="330"/>
                  </a:lnTo>
                  <a:lnTo>
                    <a:pt x="443" y="335"/>
                  </a:lnTo>
                  <a:lnTo>
                    <a:pt x="429" y="338"/>
                  </a:lnTo>
                  <a:lnTo>
                    <a:pt x="413" y="341"/>
                  </a:lnTo>
                  <a:lnTo>
                    <a:pt x="391" y="342"/>
                  </a:lnTo>
                  <a:lnTo>
                    <a:pt x="363" y="346"/>
                  </a:lnTo>
                  <a:lnTo>
                    <a:pt x="322" y="343"/>
                  </a:lnTo>
                  <a:lnTo>
                    <a:pt x="275" y="333"/>
                  </a:lnTo>
                  <a:lnTo>
                    <a:pt x="221" y="313"/>
                  </a:lnTo>
                  <a:lnTo>
                    <a:pt x="166" y="290"/>
                  </a:lnTo>
                  <a:lnTo>
                    <a:pt x="115" y="260"/>
                  </a:lnTo>
                  <a:lnTo>
                    <a:pt x="70" y="229"/>
                  </a:lnTo>
                  <a:lnTo>
                    <a:pt x="36" y="196"/>
                  </a:lnTo>
                  <a:lnTo>
                    <a:pt x="19" y="165"/>
                  </a:lnTo>
                  <a:lnTo>
                    <a:pt x="8" y="132"/>
                  </a:lnTo>
                  <a:lnTo>
                    <a:pt x="3" y="105"/>
                  </a:lnTo>
                  <a:lnTo>
                    <a:pt x="0" y="78"/>
                  </a:lnTo>
                  <a:lnTo>
                    <a:pt x="1" y="56"/>
                  </a:lnTo>
                  <a:lnTo>
                    <a:pt x="5" y="37"/>
                  </a:lnTo>
                  <a:lnTo>
                    <a:pt x="13" y="22"/>
                  </a:lnTo>
                  <a:lnTo>
                    <a:pt x="24" y="10"/>
                  </a:lnTo>
                  <a:lnTo>
                    <a:pt x="40" y="5"/>
                  </a:lnTo>
                  <a:lnTo>
                    <a:pt x="68" y="0"/>
                  </a:lnTo>
                  <a:lnTo>
                    <a:pt x="99" y="7"/>
                  </a:lnTo>
                  <a:lnTo>
                    <a:pt x="126" y="18"/>
                  </a:lnTo>
                  <a:lnTo>
                    <a:pt x="153" y="37"/>
                  </a:lnTo>
                  <a:lnTo>
                    <a:pt x="172" y="58"/>
                  </a:lnTo>
                  <a:lnTo>
                    <a:pt x="185" y="81"/>
                  </a:lnTo>
                  <a:lnTo>
                    <a:pt x="188" y="105"/>
                  </a:lnTo>
                  <a:lnTo>
                    <a:pt x="180" y="130"/>
                  </a:lnTo>
                  <a:lnTo>
                    <a:pt x="169" y="143"/>
                  </a:lnTo>
                  <a:lnTo>
                    <a:pt x="162" y="158"/>
                  </a:lnTo>
                  <a:lnTo>
                    <a:pt x="160" y="172"/>
                  </a:lnTo>
                  <a:lnTo>
                    <a:pt x="164" y="187"/>
                  </a:lnTo>
                  <a:lnTo>
                    <a:pt x="172" y="201"/>
                  </a:lnTo>
                  <a:lnTo>
                    <a:pt x="189" y="214"/>
                  </a:lnTo>
                  <a:lnTo>
                    <a:pt x="215" y="228"/>
                  </a:lnTo>
                  <a:lnTo>
                    <a:pt x="252" y="243"/>
                  </a:lnTo>
                  <a:lnTo>
                    <a:pt x="275" y="248"/>
                  </a:lnTo>
                  <a:lnTo>
                    <a:pt x="295" y="249"/>
                  </a:lnTo>
                  <a:lnTo>
                    <a:pt x="314" y="248"/>
                  </a:lnTo>
                  <a:lnTo>
                    <a:pt x="332" y="245"/>
                  </a:lnTo>
                  <a:lnTo>
                    <a:pt x="344" y="240"/>
                  </a:lnTo>
                  <a:lnTo>
                    <a:pt x="355" y="233"/>
                  </a:lnTo>
                  <a:lnTo>
                    <a:pt x="363" y="226"/>
                  </a:lnTo>
                  <a:lnTo>
                    <a:pt x="367" y="220"/>
                  </a:lnTo>
                  <a:lnTo>
                    <a:pt x="380" y="172"/>
                  </a:lnTo>
                  <a:lnTo>
                    <a:pt x="401" y="149"/>
                  </a:lnTo>
                  <a:lnTo>
                    <a:pt x="424" y="141"/>
                  </a:lnTo>
                  <a:lnTo>
                    <a:pt x="451" y="147"/>
                  </a:lnTo>
                  <a:lnTo>
                    <a:pt x="475" y="158"/>
                  </a:lnTo>
                  <a:lnTo>
                    <a:pt x="498" y="173"/>
                  </a:lnTo>
                  <a:lnTo>
                    <a:pt x="514" y="186"/>
                  </a:lnTo>
                  <a:lnTo>
                    <a:pt x="525" y="191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5" name="Freeform 34">
              <a:extLst>
                <a:ext uri="{FF2B5EF4-FFF2-40B4-BE49-F238E27FC236}">
                  <a16:creationId xmlns:a16="http://schemas.microsoft.com/office/drawing/2014/main" id="{AD4F9E3E-D5A4-4B4A-B941-35EFBDCEF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" y="928"/>
              <a:ext cx="3312" cy="2648"/>
            </a:xfrm>
            <a:custGeom>
              <a:avLst/>
              <a:gdLst>
                <a:gd name="T0" fmla="*/ 3312 w 3312"/>
                <a:gd name="T1" fmla="*/ 2414 h 2648"/>
                <a:gd name="T2" fmla="*/ 3305 w 3312"/>
                <a:gd name="T3" fmla="*/ 2459 h 2648"/>
                <a:gd name="T4" fmla="*/ 3271 w 3312"/>
                <a:gd name="T5" fmla="*/ 2519 h 2648"/>
                <a:gd name="T6" fmla="*/ 3202 w 3312"/>
                <a:gd name="T7" fmla="*/ 2576 h 2648"/>
                <a:gd name="T8" fmla="*/ 3079 w 3312"/>
                <a:gd name="T9" fmla="*/ 2618 h 2648"/>
                <a:gd name="T10" fmla="*/ 2858 w 3312"/>
                <a:gd name="T11" fmla="*/ 2644 h 2648"/>
                <a:gd name="T12" fmla="*/ 2575 w 3312"/>
                <a:gd name="T13" fmla="*/ 2643 h 2648"/>
                <a:gd name="T14" fmla="*/ 2272 w 3312"/>
                <a:gd name="T15" fmla="*/ 2606 h 2648"/>
                <a:gd name="T16" fmla="*/ 1976 w 3312"/>
                <a:gd name="T17" fmla="*/ 2508 h 2648"/>
                <a:gd name="T18" fmla="*/ 1600 w 3312"/>
                <a:gd name="T19" fmla="*/ 2301 h 2648"/>
                <a:gd name="T20" fmla="*/ 1189 w 3312"/>
                <a:gd name="T21" fmla="*/ 2010 h 2648"/>
                <a:gd name="T22" fmla="*/ 803 w 3312"/>
                <a:gd name="T23" fmla="*/ 1668 h 2648"/>
                <a:gd name="T24" fmla="*/ 495 w 3312"/>
                <a:gd name="T25" fmla="*/ 1305 h 2648"/>
                <a:gd name="T26" fmla="*/ 250 w 3312"/>
                <a:gd name="T27" fmla="*/ 927 h 2648"/>
                <a:gd name="T28" fmla="*/ 78 w 3312"/>
                <a:gd name="T29" fmla="*/ 574 h 2648"/>
                <a:gd name="T30" fmla="*/ 0 w 3312"/>
                <a:gd name="T31" fmla="*/ 291 h 2648"/>
                <a:gd name="T32" fmla="*/ 19 w 3312"/>
                <a:gd name="T33" fmla="*/ 113 h 2648"/>
                <a:gd name="T34" fmla="*/ 62 w 3312"/>
                <a:gd name="T35" fmla="*/ 22 h 2648"/>
                <a:gd name="T36" fmla="*/ 119 w 3312"/>
                <a:gd name="T37" fmla="*/ 0 h 2648"/>
                <a:gd name="T38" fmla="*/ 192 w 3312"/>
                <a:gd name="T39" fmla="*/ 30 h 2648"/>
                <a:gd name="T40" fmla="*/ 308 w 3312"/>
                <a:gd name="T41" fmla="*/ 118 h 2648"/>
                <a:gd name="T42" fmla="*/ 581 w 3312"/>
                <a:gd name="T43" fmla="*/ 365 h 2648"/>
                <a:gd name="T44" fmla="*/ 917 w 3312"/>
                <a:gd name="T45" fmla="*/ 676 h 2648"/>
                <a:gd name="T46" fmla="*/ 1183 w 3312"/>
                <a:gd name="T47" fmla="*/ 931 h 2648"/>
                <a:gd name="T48" fmla="*/ 1313 w 3312"/>
                <a:gd name="T49" fmla="*/ 1046 h 2648"/>
                <a:gd name="T50" fmla="*/ 1550 w 3312"/>
                <a:gd name="T51" fmla="*/ 1185 h 2648"/>
                <a:gd name="T52" fmla="*/ 1878 w 3312"/>
                <a:gd name="T53" fmla="*/ 1346 h 2648"/>
                <a:gd name="T54" fmla="*/ 2222 w 3312"/>
                <a:gd name="T55" fmla="*/ 1487 h 2648"/>
                <a:gd name="T56" fmla="*/ 2521 w 3312"/>
                <a:gd name="T57" fmla="*/ 1574 h 2648"/>
                <a:gd name="T58" fmla="*/ 2785 w 3312"/>
                <a:gd name="T59" fmla="*/ 1621 h 2648"/>
                <a:gd name="T60" fmla="*/ 3002 w 3312"/>
                <a:gd name="T61" fmla="*/ 1648 h 2648"/>
                <a:gd name="T62" fmla="*/ 3148 w 3312"/>
                <a:gd name="T63" fmla="*/ 1672 h 2648"/>
                <a:gd name="T64" fmla="*/ 3213 w 3312"/>
                <a:gd name="T65" fmla="*/ 1705 h 2648"/>
                <a:gd name="T66" fmla="*/ 3263 w 3312"/>
                <a:gd name="T67" fmla="*/ 1745 h 2648"/>
                <a:gd name="T68" fmla="*/ 3296 w 3312"/>
                <a:gd name="T69" fmla="*/ 1788 h 2648"/>
                <a:gd name="T70" fmla="*/ 3296 w 3312"/>
                <a:gd name="T71" fmla="*/ 1834 h 2648"/>
                <a:gd name="T72" fmla="*/ 3257 w 3312"/>
                <a:gd name="T73" fmla="*/ 1879 h 2648"/>
                <a:gd name="T74" fmla="*/ 3211 w 3312"/>
                <a:gd name="T75" fmla="*/ 1926 h 2648"/>
                <a:gd name="T76" fmla="*/ 3156 w 3312"/>
                <a:gd name="T77" fmla="*/ 1968 h 2648"/>
                <a:gd name="T78" fmla="*/ 3086 w 3312"/>
                <a:gd name="T79" fmla="*/ 1992 h 2648"/>
                <a:gd name="T80" fmla="*/ 2941 w 3312"/>
                <a:gd name="T81" fmla="*/ 1985 h 2648"/>
                <a:gd name="T82" fmla="*/ 2512 w 3312"/>
                <a:gd name="T83" fmla="*/ 1897 h 2648"/>
                <a:gd name="T84" fmla="*/ 1927 w 3312"/>
                <a:gd name="T85" fmla="*/ 1711 h 2648"/>
                <a:gd name="T86" fmla="*/ 1361 w 3312"/>
                <a:gd name="T87" fmla="*/ 1414 h 2648"/>
                <a:gd name="T88" fmla="*/ 1045 w 3312"/>
                <a:gd name="T89" fmla="*/ 1117 h 2648"/>
                <a:gd name="T90" fmla="*/ 843 w 3312"/>
                <a:gd name="T91" fmla="*/ 923 h 2648"/>
                <a:gd name="T92" fmla="*/ 663 w 3312"/>
                <a:gd name="T93" fmla="*/ 773 h 2648"/>
                <a:gd name="T94" fmla="*/ 544 w 3312"/>
                <a:gd name="T95" fmla="*/ 698 h 2648"/>
                <a:gd name="T96" fmla="*/ 520 w 3312"/>
                <a:gd name="T97" fmla="*/ 729 h 2648"/>
                <a:gd name="T98" fmla="*/ 594 w 3312"/>
                <a:gd name="T99" fmla="*/ 851 h 2648"/>
                <a:gd name="T100" fmla="*/ 726 w 3312"/>
                <a:gd name="T101" fmla="*/ 1019 h 2648"/>
                <a:gd name="T102" fmla="*/ 870 w 3312"/>
                <a:gd name="T103" fmla="*/ 1195 h 2648"/>
                <a:gd name="T104" fmla="*/ 1089 w 3312"/>
                <a:gd name="T105" fmla="*/ 1417 h 2648"/>
                <a:gd name="T106" fmla="*/ 1575 w 3312"/>
                <a:gd name="T107" fmla="*/ 1734 h 2648"/>
                <a:gd name="T108" fmla="*/ 2133 w 3312"/>
                <a:gd name="T109" fmla="*/ 2026 h 2648"/>
                <a:gd name="T110" fmla="*/ 2565 w 3312"/>
                <a:gd name="T111" fmla="*/ 2221 h 2648"/>
                <a:gd name="T112" fmla="*/ 2742 w 3312"/>
                <a:gd name="T113" fmla="*/ 2274 h 2648"/>
                <a:gd name="T114" fmla="*/ 2929 w 3312"/>
                <a:gd name="T115" fmla="*/ 2305 h 2648"/>
                <a:gd name="T116" fmla="*/ 3128 w 3312"/>
                <a:gd name="T117" fmla="*/ 2341 h 2648"/>
                <a:gd name="T118" fmla="*/ 3274 w 3312"/>
                <a:gd name="T119" fmla="*/ 2380 h 26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12" h="2648">
                  <a:moveTo>
                    <a:pt x="3309" y="2402"/>
                  </a:moveTo>
                  <a:lnTo>
                    <a:pt x="3312" y="2414"/>
                  </a:lnTo>
                  <a:lnTo>
                    <a:pt x="3312" y="2434"/>
                  </a:lnTo>
                  <a:lnTo>
                    <a:pt x="3305" y="2459"/>
                  </a:lnTo>
                  <a:lnTo>
                    <a:pt x="3293" y="2489"/>
                  </a:lnTo>
                  <a:lnTo>
                    <a:pt x="3271" y="2519"/>
                  </a:lnTo>
                  <a:lnTo>
                    <a:pt x="3243" y="2549"/>
                  </a:lnTo>
                  <a:lnTo>
                    <a:pt x="3202" y="2576"/>
                  </a:lnTo>
                  <a:lnTo>
                    <a:pt x="3152" y="2600"/>
                  </a:lnTo>
                  <a:lnTo>
                    <a:pt x="3079" y="2618"/>
                  </a:lnTo>
                  <a:lnTo>
                    <a:pt x="2980" y="2633"/>
                  </a:lnTo>
                  <a:lnTo>
                    <a:pt x="2858" y="2644"/>
                  </a:lnTo>
                  <a:lnTo>
                    <a:pt x="2723" y="2648"/>
                  </a:lnTo>
                  <a:lnTo>
                    <a:pt x="2575" y="2643"/>
                  </a:lnTo>
                  <a:lnTo>
                    <a:pt x="2424" y="2630"/>
                  </a:lnTo>
                  <a:lnTo>
                    <a:pt x="2272" y="2606"/>
                  </a:lnTo>
                  <a:lnTo>
                    <a:pt x="2130" y="2569"/>
                  </a:lnTo>
                  <a:lnTo>
                    <a:pt x="1976" y="2508"/>
                  </a:lnTo>
                  <a:lnTo>
                    <a:pt x="1797" y="2418"/>
                  </a:lnTo>
                  <a:lnTo>
                    <a:pt x="1600" y="2301"/>
                  </a:lnTo>
                  <a:lnTo>
                    <a:pt x="1396" y="2165"/>
                  </a:lnTo>
                  <a:lnTo>
                    <a:pt x="1189" y="2010"/>
                  </a:lnTo>
                  <a:lnTo>
                    <a:pt x="988" y="1844"/>
                  </a:lnTo>
                  <a:lnTo>
                    <a:pt x="803" y="1668"/>
                  </a:lnTo>
                  <a:lnTo>
                    <a:pt x="640" y="1490"/>
                  </a:lnTo>
                  <a:lnTo>
                    <a:pt x="495" y="1305"/>
                  </a:lnTo>
                  <a:lnTo>
                    <a:pt x="365" y="1116"/>
                  </a:lnTo>
                  <a:lnTo>
                    <a:pt x="250" y="927"/>
                  </a:lnTo>
                  <a:lnTo>
                    <a:pt x="155" y="746"/>
                  </a:lnTo>
                  <a:lnTo>
                    <a:pt x="78" y="574"/>
                  </a:lnTo>
                  <a:lnTo>
                    <a:pt x="27" y="422"/>
                  </a:lnTo>
                  <a:lnTo>
                    <a:pt x="0" y="291"/>
                  </a:lnTo>
                  <a:lnTo>
                    <a:pt x="2" y="191"/>
                  </a:lnTo>
                  <a:lnTo>
                    <a:pt x="19" y="113"/>
                  </a:lnTo>
                  <a:lnTo>
                    <a:pt x="39" y="59"/>
                  </a:lnTo>
                  <a:lnTo>
                    <a:pt x="62" y="22"/>
                  </a:lnTo>
                  <a:lnTo>
                    <a:pt x="89" y="4"/>
                  </a:lnTo>
                  <a:lnTo>
                    <a:pt x="119" y="0"/>
                  </a:lnTo>
                  <a:lnTo>
                    <a:pt x="154" y="10"/>
                  </a:lnTo>
                  <a:lnTo>
                    <a:pt x="192" y="30"/>
                  </a:lnTo>
                  <a:lnTo>
                    <a:pt x="235" y="60"/>
                  </a:lnTo>
                  <a:lnTo>
                    <a:pt x="308" y="118"/>
                  </a:lnTo>
                  <a:lnTo>
                    <a:pt x="429" y="227"/>
                  </a:lnTo>
                  <a:lnTo>
                    <a:pt x="581" y="365"/>
                  </a:lnTo>
                  <a:lnTo>
                    <a:pt x="750" y="521"/>
                  </a:lnTo>
                  <a:lnTo>
                    <a:pt x="917" y="676"/>
                  </a:lnTo>
                  <a:lnTo>
                    <a:pt x="1067" y="819"/>
                  </a:lnTo>
                  <a:lnTo>
                    <a:pt x="1183" y="931"/>
                  </a:lnTo>
                  <a:lnTo>
                    <a:pt x="1252" y="999"/>
                  </a:lnTo>
                  <a:lnTo>
                    <a:pt x="1313" y="1046"/>
                  </a:lnTo>
                  <a:lnTo>
                    <a:pt x="1416" y="1110"/>
                  </a:lnTo>
                  <a:lnTo>
                    <a:pt x="1550" y="1185"/>
                  </a:lnTo>
                  <a:lnTo>
                    <a:pt x="1709" y="1267"/>
                  </a:lnTo>
                  <a:lnTo>
                    <a:pt x="1878" y="1346"/>
                  </a:lnTo>
                  <a:lnTo>
                    <a:pt x="2054" y="1422"/>
                  </a:lnTo>
                  <a:lnTo>
                    <a:pt x="2222" y="1487"/>
                  </a:lnTo>
                  <a:lnTo>
                    <a:pt x="2379" y="1539"/>
                  </a:lnTo>
                  <a:lnTo>
                    <a:pt x="2521" y="1574"/>
                  </a:lnTo>
                  <a:lnTo>
                    <a:pt x="2658" y="1602"/>
                  </a:lnTo>
                  <a:lnTo>
                    <a:pt x="2785" y="1621"/>
                  </a:lnTo>
                  <a:lnTo>
                    <a:pt x="2902" y="1637"/>
                  </a:lnTo>
                  <a:lnTo>
                    <a:pt x="3002" y="1648"/>
                  </a:lnTo>
                  <a:lnTo>
                    <a:pt x="3086" y="1660"/>
                  </a:lnTo>
                  <a:lnTo>
                    <a:pt x="3148" y="1672"/>
                  </a:lnTo>
                  <a:lnTo>
                    <a:pt x="3189" y="1689"/>
                  </a:lnTo>
                  <a:lnTo>
                    <a:pt x="3213" y="1705"/>
                  </a:lnTo>
                  <a:lnTo>
                    <a:pt x="3240" y="1724"/>
                  </a:lnTo>
                  <a:lnTo>
                    <a:pt x="3263" y="1745"/>
                  </a:lnTo>
                  <a:lnTo>
                    <a:pt x="3284" y="1768"/>
                  </a:lnTo>
                  <a:lnTo>
                    <a:pt x="3296" y="1788"/>
                  </a:lnTo>
                  <a:lnTo>
                    <a:pt x="3301" y="1811"/>
                  </a:lnTo>
                  <a:lnTo>
                    <a:pt x="3296" y="1834"/>
                  </a:lnTo>
                  <a:lnTo>
                    <a:pt x="3281" y="1857"/>
                  </a:lnTo>
                  <a:lnTo>
                    <a:pt x="3257" y="1879"/>
                  </a:lnTo>
                  <a:lnTo>
                    <a:pt x="3235" y="1902"/>
                  </a:lnTo>
                  <a:lnTo>
                    <a:pt x="3211" y="1926"/>
                  </a:lnTo>
                  <a:lnTo>
                    <a:pt x="3186" y="1949"/>
                  </a:lnTo>
                  <a:lnTo>
                    <a:pt x="3156" y="1968"/>
                  </a:lnTo>
                  <a:lnTo>
                    <a:pt x="3124" y="1983"/>
                  </a:lnTo>
                  <a:lnTo>
                    <a:pt x="3086" y="1992"/>
                  </a:lnTo>
                  <a:lnTo>
                    <a:pt x="3041" y="1996"/>
                  </a:lnTo>
                  <a:lnTo>
                    <a:pt x="2941" y="1985"/>
                  </a:lnTo>
                  <a:lnTo>
                    <a:pt x="2758" y="1953"/>
                  </a:lnTo>
                  <a:lnTo>
                    <a:pt x="2512" y="1897"/>
                  </a:lnTo>
                  <a:lnTo>
                    <a:pt x="2229" y="1818"/>
                  </a:lnTo>
                  <a:lnTo>
                    <a:pt x="1927" y="1711"/>
                  </a:lnTo>
                  <a:lnTo>
                    <a:pt x="1630" y="1577"/>
                  </a:lnTo>
                  <a:lnTo>
                    <a:pt x="1361" y="1414"/>
                  </a:lnTo>
                  <a:lnTo>
                    <a:pt x="1143" y="1222"/>
                  </a:lnTo>
                  <a:lnTo>
                    <a:pt x="1045" y="1117"/>
                  </a:lnTo>
                  <a:lnTo>
                    <a:pt x="944" y="1017"/>
                  </a:lnTo>
                  <a:lnTo>
                    <a:pt x="843" y="923"/>
                  </a:lnTo>
                  <a:lnTo>
                    <a:pt x="749" y="841"/>
                  </a:lnTo>
                  <a:lnTo>
                    <a:pt x="663" y="773"/>
                  </a:lnTo>
                  <a:lnTo>
                    <a:pt x="594" y="724"/>
                  </a:lnTo>
                  <a:lnTo>
                    <a:pt x="544" y="698"/>
                  </a:lnTo>
                  <a:lnTo>
                    <a:pt x="518" y="701"/>
                  </a:lnTo>
                  <a:lnTo>
                    <a:pt x="520" y="729"/>
                  </a:lnTo>
                  <a:lnTo>
                    <a:pt x="547" y="781"/>
                  </a:lnTo>
                  <a:lnTo>
                    <a:pt x="594" y="851"/>
                  </a:lnTo>
                  <a:lnTo>
                    <a:pt x="657" y="932"/>
                  </a:lnTo>
                  <a:lnTo>
                    <a:pt x="726" y="1019"/>
                  </a:lnTo>
                  <a:lnTo>
                    <a:pt x="800" y="1109"/>
                  </a:lnTo>
                  <a:lnTo>
                    <a:pt x="870" y="1195"/>
                  </a:lnTo>
                  <a:lnTo>
                    <a:pt x="935" y="1272"/>
                  </a:lnTo>
                  <a:lnTo>
                    <a:pt x="1089" y="1417"/>
                  </a:lnTo>
                  <a:lnTo>
                    <a:pt x="1311" y="1574"/>
                  </a:lnTo>
                  <a:lnTo>
                    <a:pt x="1575" y="1734"/>
                  </a:lnTo>
                  <a:lnTo>
                    <a:pt x="1858" y="1889"/>
                  </a:lnTo>
                  <a:lnTo>
                    <a:pt x="2133" y="2026"/>
                  </a:lnTo>
                  <a:lnTo>
                    <a:pt x="2378" y="2142"/>
                  </a:lnTo>
                  <a:lnTo>
                    <a:pt x="2565" y="2221"/>
                  </a:lnTo>
                  <a:lnTo>
                    <a:pt x="2674" y="2260"/>
                  </a:lnTo>
                  <a:lnTo>
                    <a:pt x="2742" y="2274"/>
                  </a:lnTo>
                  <a:lnTo>
                    <a:pt x="2831" y="2289"/>
                  </a:lnTo>
                  <a:lnTo>
                    <a:pt x="2929" y="2305"/>
                  </a:lnTo>
                  <a:lnTo>
                    <a:pt x="3032" y="2323"/>
                  </a:lnTo>
                  <a:lnTo>
                    <a:pt x="3128" y="2341"/>
                  </a:lnTo>
                  <a:lnTo>
                    <a:pt x="3212" y="2360"/>
                  </a:lnTo>
                  <a:lnTo>
                    <a:pt x="3274" y="2380"/>
                  </a:lnTo>
                  <a:lnTo>
                    <a:pt x="3309" y="2402"/>
                  </a:lnTo>
                  <a:close/>
                </a:path>
              </a:pathLst>
            </a:custGeom>
            <a:solidFill>
              <a:srgbClr val="00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6" name="Freeform 35">
              <a:extLst>
                <a:ext uri="{FF2B5EF4-FFF2-40B4-BE49-F238E27FC236}">
                  <a16:creationId xmlns:a16="http://schemas.microsoft.com/office/drawing/2014/main" id="{0DF64B92-6117-DE4C-8186-BD93973CA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" y="968"/>
              <a:ext cx="3185" cy="2556"/>
            </a:xfrm>
            <a:custGeom>
              <a:avLst/>
              <a:gdLst>
                <a:gd name="T0" fmla="*/ 3151 w 3185"/>
                <a:gd name="T1" fmla="*/ 2397 h 2556"/>
                <a:gd name="T2" fmla="*/ 3148 w 3185"/>
                <a:gd name="T3" fmla="*/ 2430 h 2556"/>
                <a:gd name="T4" fmla="*/ 3123 w 3185"/>
                <a:gd name="T5" fmla="*/ 2472 h 2556"/>
                <a:gd name="T6" fmla="*/ 3063 w 3185"/>
                <a:gd name="T7" fmla="*/ 2517 h 2556"/>
                <a:gd name="T8" fmla="*/ 2944 w 3185"/>
                <a:gd name="T9" fmla="*/ 2551 h 2556"/>
                <a:gd name="T10" fmla="*/ 2708 w 3185"/>
                <a:gd name="T11" fmla="*/ 2554 h 2556"/>
                <a:gd name="T12" fmla="*/ 2404 w 3185"/>
                <a:gd name="T13" fmla="*/ 2526 h 2556"/>
                <a:gd name="T14" fmla="*/ 2093 w 3185"/>
                <a:gd name="T15" fmla="*/ 2471 h 2556"/>
                <a:gd name="T16" fmla="*/ 1815 w 3185"/>
                <a:gd name="T17" fmla="*/ 2371 h 2556"/>
                <a:gd name="T18" fmla="*/ 1469 w 3185"/>
                <a:gd name="T19" fmla="*/ 2154 h 2556"/>
                <a:gd name="T20" fmla="*/ 1091 w 3185"/>
                <a:gd name="T21" fmla="*/ 1847 h 2556"/>
                <a:gd name="T22" fmla="*/ 738 w 3185"/>
                <a:gd name="T23" fmla="*/ 1505 h 2556"/>
                <a:gd name="T24" fmla="*/ 456 w 3185"/>
                <a:gd name="T25" fmla="*/ 1166 h 2556"/>
                <a:gd name="T26" fmla="*/ 231 w 3185"/>
                <a:gd name="T27" fmla="*/ 828 h 2556"/>
                <a:gd name="T28" fmla="*/ 73 w 3185"/>
                <a:gd name="T29" fmla="*/ 518 h 2556"/>
                <a:gd name="T30" fmla="*/ 0 w 3185"/>
                <a:gd name="T31" fmla="*/ 268 h 2556"/>
                <a:gd name="T32" fmla="*/ 17 w 3185"/>
                <a:gd name="T33" fmla="*/ 104 h 2556"/>
                <a:gd name="T34" fmla="*/ 57 w 3185"/>
                <a:gd name="T35" fmla="*/ 20 h 2556"/>
                <a:gd name="T36" fmla="*/ 111 w 3185"/>
                <a:gd name="T37" fmla="*/ 0 h 2556"/>
                <a:gd name="T38" fmla="*/ 179 w 3185"/>
                <a:gd name="T39" fmla="*/ 28 h 2556"/>
                <a:gd name="T40" fmla="*/ 283 w 3185"/>
                <a:gd name="T41" fmla="*/ 110 h 2556"/>
                <a:gd name="T42" fmla="*/ 514 w 3185"/>
                <a:gd name="T43" fmla="*/ 337 h 2556"/>
                <a:gd name="T44" fmla="*/ 795 w 3185"/>
                <a:gd name="T45" fmla="*/ 621 h 2556"/>
                <a:gd name="T46" fmla="*/ 1021 w 3185"/>
                <a:gd name="T47" fmla="*/ 854 h 2556"/>
                <a:gd name="T48" fmla="*/ 1139 w 3185"/>
                <a:gd name="T49" fmla="*/ 964 h 2556"/>
                <a:gd name="T50" fmla="*/ 1361 w 3185"/>
                <a:gd name="T51" fmla="*/ 1113 h 2556"/>
                <a:gd name="T52" fmla="*/ 1667 w 3185"/>
                <a:gd name="T53" fmla="*/ 1288 h 2556"/>
                <a:gd name="T54" fmla="*/ 1988 w 3185"/>
                <a:gd name="T55" fmla="*/ 1438 h 2556"/>
                <a:gd name="T56" fmla="*/ 2272 w 3185"/>
                <a:gd name="T57" fmla="*/ 1524 h 2556"/>
                <a:gd name="T58" fmla="*/ 2565 w 3185"/>
                <a:gd name="T59" fmla="*/ 1583 h 2556"/>
                <a:gd name="T60" fmla="*/ 2827 w 3185"/>
                <a:gd name="T61" fmla="*/ 1631 h 2556"/>
                <a:gd name="T62" fmla="*/ 3009 w 3185"/>
                <a:gd name="T63" fmla="*/ 1671 h 2556"/>
                <a:gd name="T64" fmla="*/ 3081 w 3185"/>
                <a:gd name="T65" fmla="*/ 1703 h 2556"/>
                <a:gd name="T66" fmla="*/ 3135 w 3185"/>
                <a:gd name="T67" fmla="*/ 1733 h 2556"/>
                <a:gd name="T68" fmla="*/ 3175 w 3185"/>
                <a:gd name="T69" fmla="*/ 1766 h 2556"/>
                <a:gd name="T70" fmla="*/ 3184 w 3185"/>
                <a:gd name="T71" fmla="*/ 1801 h 2556"/>
                <a:gd name="T72" fmla="*/ 3151 w 3185"/>
                <a:gd name="T73" fmla="*/ 1841 h 2556"/>
                <a:gd name="T74" fmla="*/ 3116 w 3185"/>
                <a:gd name="T75" fmla="*/ 1872 h 2556"/>
                <a:gd name="T76" fmla="*/ 3078 w 3185"/>
                <a:gd name="T77" fmla="*/ 1895 h 2556"/>
                <a:gd name="T78" fmla="*/ 3020 w 3185"/>
                <a:gd name="T79" fmla="*/ 1907 h 2556"/>
                <a:gd name="T80" fmla="*/ 2879 w 3185"/>
                <a:gd name="T81" fmla="*/ 1894 h 2556"/>
                <a:gd name="T82" fmla="*/ 2435 w 3185"/>
                <a:gd name="T83" fmla="*/ 1779 h 2556"/>
                <a:gd name="T84" fmla="*/ 1827 w 3185"/>
                <a:gd name="T85" fmla="*/ 1563 h 2556"/>
                <a:gd name="T86" fmla="*/ 1257 w 3185"/>
                <a:gd name="T87" fmla="*/ 1257 h 2556"/>
                <a:gd name="T88" fmla="*/ 953 w 3185"/>
                <a:gd name="T89" fmla="*/ 978 h 2556"/>
                <a:gd name="T90" fmla="*/ 749 w 3185"/>
                <a:gd name="T91" fmla="*/ 801 h 2556"/>
                <a:gd name="T92" fmla="*/ 559 w 3185"/>
                <a:gd name="T93" fmla="*/ 668 h 2556"/>
                <a:gd name="T94" fmla="*/ 432 w 3185"/>
                <a:gd name="T95" fmla="*/ 604 h 2556"/>
                <a:gd name="T96" fmla="*/ 406 w 3185"/>
                <a:gd name="T97" fmla="*/ 632 h 2556"/>
                <a:gd name="T98" fmla="*/ 474 w 3185"/>
                <a:gd name="T99" fmla="*/ 749 h 2556"/>
                <a:gd name="T100" fmla="*/ 593 w 3185"/>
                <a:gd name="T101" fmla="*/ 915 h 2556"/>
                <a:gd name="T102" fmla="*/ 719 w 3185"/>
                <a:gd name="T103" fmla="*/ 1088 h 2556"/>
                <a:gd name="T104" fmla="*/ 904 w 3185"/>
                <a:gd name="T105" fmla="*/ 1311 h 2556"/>
                <a:gd name="T106" fmla="*/ 1338 w 3185"/>
                <a:gd name="T107" fmla="*/ 1639 h 2556"/>
                <a:gd name="T108" fmla="*/ 1850 w 3185"/>
                <a:gd name="T109" fmla="*/ 1941 h 2556"/>
                <a:gd name="T110" fmla="*/ 2260 w 3185"/>
                <a:gd name="T111" fmla="*/ 2133 h 2556"/>
                <a:gd name="T112" fmla="*/ 2439 w 3185"/>
                <a:gd name="T113" fmla="*/ 2190 h 2556"/>
                <a:gd name="T114" fmla="*/ 2661 w 3185"/>
                <a:gd name="T115" fmla="*/ 2250 h 2556"/>
                <a:gd name="T116" fmla="*/ 2915 w 3185"/>
                <a:gd name="T117" fmla="*/ 2310 h 2556"/>
                <a:gd name="T118" fmla="*/ 3106 w 3185"/>
                <a:gd name="T119" fmla="*/ 2363 h 25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185" h="2556">
                  <a:moveTo>
                    <a:pt x="3147" y="2388"/>
                  </a:moveTo>
                  <a:lnTo>
                    <a:pt x="3151" y="2397"/>
                  </a:lnTo>
                  <a:lnTo>
                    <a:pt x="3152" y="2412"/>
                  </a:lnTo>
                  <a:lnTo>
                    <a:pt x="3148" y="2430"/>
                  </a:lnTo>
                  <a:lnTo>
                    <a:pt x="3140" y="2452"/>
                  </a:lnTo>
                  <a:lnTo>
                    <a:pt x="3123" y="2472"/>
                  </a:lnTo>
                  <a:lnTo>
                    <a:pt x="3098" y="2495"/>
                  </a:lnTo>
                  <a:lnTo>
                    <a:pt x="3063" y="2517"/>
                  </a:lnTo>
                  <a:lnTo>
                    <a:pt x="3017" y="2537"/>
                  </a:lnTo>
                  <a:lnTo>
                    <a:pt x="2944" y="2551"/>
                  </a:lnTo>
                  <a:lnTo>
                    <a:pt x="2840" y="2556"/>
                  </a:lnTo>
                  <a:lnTo>
                    <a:pt x="2708" y="2554"/>
                  </a:lnTo>
                  <a:lnTo>
                    <a:pt x="2562" y="2544"/>
                  </a:lnTo>
                  <a:lnTo>
                    <a:pt x="2404" y="2526"/>
                  </a:lnTo>
                  <a:lnTo>
                    <a:pt x="2247" y="2502"/>
                  </a:lnTo>
                  <a:lnTo>
                    <a:pt x="2093" y="2471"/>
                  </a:lnTo>
                  <a:lnTo>
                    <a:pt x="1958" y="2434"/>
                  </a:lnTo>
                  <a:lnTo>
                    <a:pt x="1815" y="2371"/>
                  </a:lnTo>
                  <a:lnTo>
                    <a:pt x="1651" y="2277"/>
                  </a:lnTo>
                  <a:lnTo>
                    <a:pt x="1469" y="2154"/>
                  </a:lnTo>
                  <a:lnTo>
                    <a:pt x="1282" y="2009"/>
                  </a:lnTo>
                  <a:lnTo>
                    <a:pt x="1091" y="1847"/>
                  </a:lnTo>
                  <a:lnTo>
                    <a:pt x="909" y="1679"/>
                  </a:lnTo>
                  <a:lnTo>
                    <a:pt x="738" y="1505"/>
                  </a:lnTo>
                  <a:lnTo>
                    <a:pt x="589" y="1336"/>
                  </a:lnTo>
                  <a:lnTo>
                    <a:pt x="456" y="1166"/>
                  </a:lnTo>
                  <a:lnTo>
                    <a:pt x="336" y="997"/>
                  </a:lnTo>
                  <a:lnTo>
                    <a:pt x="231" y="828"/>
                  </a:lnTo>
                  <a:lnTo>
                    <a:pt x="143" y="669"/>
                  </a:lnTo>
                  <a:lnTo>
                    <a:pt x="73" y="518"/>
                  </a:lnTo>
                  <a:lnTo>
                    <a:pt x="26" y="383"/>
                  </a:lnTo>
                  <a:lnTo>
                    <a:pt x="0" y="268"/>
                  </a:lnTo>
                  <a:lnTo>
                    <a:pt x="3" y="176"/>
                  </a:lnTo>
                  <a:lnTo>
                    <a:pt x="17" y="104"/>
                  </a:lnTo>
                  <a:lnTo>
                    <a:pt x="36" y="54"/>
                  </a:lnTo>
                  <a:lnTo>
                    <a:pt x="57" y="20"/>
                  </a:lnTo>
                  <a:lnTo>
                    <a:pt x="82" y="4"/>
                  </a:lnTo>
                  <a:lnTo>
                    <a:pt x="111" y="0"/>
                  </a:lnTo>
                  <a:lnTo>
                    <a:pt x="143" y="9"/>
                  </a:lnTo>
                  <a:lnTo>
                    <a:pt x="179" y="28"/>
                  </a:lnTo>
                  <a:lnTo>
                    <a:pt x="219" y="55"/>
                  </a:lnTo>
                  <a:lnTo>
                    <a:pt x="283" y="110"/>
                  </a:lnTo>
                  <a:lnTo>
                    <a:pt x="386" y="209"/>
                  </a:lnTo>
                  <a:lnTo>
                    <a:pt x="514" y="337"/>
                  </a:lnTo>
                  <a:lnTo>
                    <a:pt x="657" y="480"/>
                  </a:lnTo>
                  <a:lnTo>
                    <a:pt x="795" y="621"/>
                  </a:lnTo>
                  <a:lnTo>
                    <a:pt x="922" y="752"/>
                  </a:lnTo>
                  <a:lnTo>
                    <a:pt x="1021" y="854"/>
                  </a:lnTo>
                  <a:lnTo>
                    <a:pt x="1082" y="917"/>
                  </a:lnTo>
                  <a:lnTo>
                    <a:pt x="1139" y="964"/>
                  </a:lnTo>
                  <a:lnTo>
                    <a:pt x="1235" y="1032"/>
                  </a:lnTo>
                  <a:lnTo>
                    <a:pt x="1361" y="1113"/>
                  </a:lnTo>
                  <a:lnTo>
                    <a:pt x="1508" y="1201"/>
                  </a:lnTo>
                  <a:lnTo>
                    <a:pt x="1667" y="1288"/>
                  </a:lnTo>
                  <a:lnTo>
                    <a:pt x="1831" y="1370"/>
                  </a:lnTo>
                  <a:lnTo>
                    <a:pt x="1988" y="1438"/>
                  </a:lnTo>
                  <a:lnTo>
                    <a:pt x="2134" y="1488"/>
                  </a:lnTo>
                  <a:lnTo>
                    <a:pt x="2272" y="1524"/>
                  </a:lnTo>
                  <a:lnTo>
                    <a:pt x="2418" y="1555"/>
                  </a:lnTo>
                  <a:lnTo>
                    <a:pt x="2565" y="1583"/>
                  </a:lnTo>
                  <a:lnTo>
                    <a:pt x="2704" y="1611"/>
                  </a:lnTo>
                  <a:lnTo>
                    <a:pt x="2827" y="1631"/>
                  </a:lnTo>
                  <a:lnTo>
                    <a:pt x="2932" y="1653"/>
                  </a:lnTo>
                  <a:lnTo>
                    <a:pt x="3009" y="1671"/>
                  </a:lnTo>
                  <a:lnTo>
                    <a:pt x="3055" y="1688"/>
                  </a:lnTo>
                  <a:lnTo>
                    <a:pt x="3081" y="1703"/>
                  </a:lnTo>
                  <a:lnTo>
                    <a:pt x="3108" y="1718"/>
                  </a:lnTo>
                  <a:lnTo>
                    <a:pt x="3135" y="1733"/>
                  </a:lnTo>
                  <a:lnTo>
                    <a:pt x="3158" y="1749"/>
                  </a:lnTo>
                  <a:lnTo>
                    <a:pt x="3175" y="1766"/>
                  </a:lnTo>
                  <a:lnTo>
                    <a:pt x="3185" y="1783"/>
                  </a:lnTo>
                  <a:lnTo>
                    <a:pt x="3184" y="1801"/>
                  </a:lnTo>
                  <a:lnTo>
                    <a:pt x="3171" y="1822"/>
                  </a:lnTo>
                  <a:lnTo>
                    <a:pt x="3151" y="1841"/>
                  </a:lnTo>
                  <a:lnTo>
                    <a:pt x="3134" y="1857"/>
                  </a:lnTo>
                  <a:lnTo>
                    <a:pt x="3116" y="1872"/>
                  </a:lnTo>
                  <a:lnTo>
                    <a:pt x="3100" y="1886"/>
                  </a:lnTo>
                  <a:lnTo>
                    <a:pt x="3078" y="1895"/>
                  </a:lnTo>
                  <a:lnTo>
                    <a:pt x="3052" y="1903"/>
                  </a:lnTo>
                  <a:lnTo>
                    <a:pt x="3020" y="1907"/>
                  </a:lnTo>
                  <a:lnTo>
                    <a:pt x="2979" y="1910"/>
                  </a:lnTo>
                  <a:lnTo>
                    <a:pt x="2879" y="1894"/>
                  </a:lnTo>
                  <a:lnTo>
                    <a:pt x="2689" y="1850"/>
                  </a:lnTo>
                  <a:lnTo>
                    <a:pt x="2435" y="1779"/>
                  </a:lnTo>
                  <a:lnTo>
                    <a:pt x="2140" y="1684"/>
                  </a:lnTo>
                  <a:lnTo>
                    <a:pt x="1827" y="1563"/>
                  </a:lnTo>
                  <a:lnTo>
                    <a:pt x="1525" y="1421"/>
                  </a:lnTo>
                  <a:lnTo>
                    <a:pt x="1257" y="1257"/>
                  </a:lnTo>
                  <a:lnTo>
                    <a:pt x="1047" y="1075"/>
                  </a:lnTo>
                  <a:lnTo>
                    <a:pt x="953" y="978"/>
                  </a:lnTo>
                  <a:lnTo>
                    <a:pt x="852" y="887"/>
                  </a:lnTo>
                  <a:lnTo>
                    <a:pt x="749" y="801"/>
                  </a:lnTo>
                  <a:lnTo>
                    <a:pt x="650" y="728"/>
                  </a:lnTo>
                  <a:lnTo>
                    <a:pt x="559" y="668"/>
                  </a:lnTo>
                  <a:lnTo>
                    <a:pt x="485" y="625"/>
                  </a:lnTo>
                  <a:lnTo>
                    <a:pt x="432" y="604"/>
                  </a:lnTo>
                  <a:lnTo>
                    <a:pt x="406" y="606"/>
                  </a:lnTo>
                  <a:lnTo>
                    <a:pt x="406" y="632"/>
                  </a:lnTo>
                  <a:lnTo>
                    <a:pt x="432" y="683"/>
                  </a:lnTo>
                  <a:lnTo>
                    <a:pt x="474" y="749"/>
                  </a:lnTo>
                  <a:lnTo>
                    <a:pt x="531" y="830"/>
                  </a:lnTo>
                  <a:lnTo>
                    <a:pt x="593" y="915"/>
                  </a:lnTo>
                  <a:lnTo>
                    <a:pt x="658" y="1004"/>
                  </a:lnTo>
                  <a:lnTo>
                    <a:pt x="719" y="1088"/>
                  </a:lnTo>
                  <a:lnTo>
                    <a:pt x="773" y="1166"/>
                  </a:lnTo>
                  <a:lnTo>
                    <a:pt x="904" y="1311"/>
                  </a:lnTo>
                  <a:lnTo>
                    <a:pt x="1101" y="1473"/>
                  </a:lnTo>
                  <a:lnTo>
                    <a:pt x="1338" y="1639"/>
                  </a:lnTo>
                  <a:lnTo>
                    <a:pt x="1596" y="1800"/>
                  </a:lnTo>
                  <a:lnTo>
                    <a:pt x="1850" y="1941"/>
                  </a:lnTo>
                  <a:lnTo>
                    <a:pt x="2079" y="2057"/>
                  </a:lnTo>
                  <a:lnTo>
                    <a:pt x="2260" y="2133"/>
                  </a:lnTo>
                  <a:lnTo>
                    <a:pt x="2372" y="2163"/>
                  </a:lnTo>
                  <a:lnTo>
                    <a:pt x="2439" y="2190"/>
                  </a:lnTo>
                  <a:lnTo>
                    <a:pt x="2539" y="2220"/>
                  </a:lnTo>
                  <a:lnTo>
                    <a:pt x="2661" y="2250"/>
                  </a:lnTo>
                  <a:lnTo>
                    <a:pt x="2791" y="2281"/>
                  </a:lnTo>
                  <a:lnTo>
                    <a:pt x="2915" y="2310"/>
                  </a:lnTo>
                  <a:lnTo>
                    <a:pt x="3025" y="2339"/>
                  </a:lnTo>
                  <a:lnTo>
                    <a:pt x="3106" y="2363"/>
                  </a:lnTo>
                  <a:lnTo>
                    <a:pt x="3147" y="2388"/>
                  </a:lnTo>
                  <a:close/>
                </a:path>
              </a:pathLst>
            </a:custGeom>
            <a:solidFill>
              <a:srgbClr val="40F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7" name="Freeform 36">
              <a:extLst>
                <a:ext uri="{FF2B5EF4-FFF2-40B4-BE49-F238E27FC236}">
                  <a16:creationId xmlns:a16="http://schemas.microsoft.com/office/drawing/2014/main" id="{D63C4AF4-0593-0346-8A08-78C76559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" y="1082"/>
              <a:ext cx="3024" cy="2396"/>
            </a:xfrm>
            <a:custGeom>
              <a:avLst/>
              <a:gdLst>
                <a:gd name="T0" fmla="*/ 2930 w 3024"/>
                <a:gd name="T1" fmla="*/ 2252 h 2396"/>
                <a:gd name="T2" fmla="*/ 2929 w 3024"/>
                <a:gd name="T3" fmla="*/ 2280 h 2396"/>
                <a:gd name="T4" fmla="*/ 2903 w 3024"/>
                <a:gd name="T5" fmla="*/ 2323 h 2396"/>
                <a:gd name="T6" fmla="*/ 2843 w 3024"/>
                <a:gd name="T7" fmla="*/ 2366 h 2396"/>
                <a:gd name="T8" fmla="*/ 2735 w 3024"/>
                <a:gd name="T9" fmla="*/ 2396 h 2396"/>
                <a:gd name="T10" fmla="*/ 2523 w 3024"/>
                <a:gd name="T11" fmla="*/ 2381 h 2396"/>
                <a:gd name="T12" fmla="*/ 2246 w 3024"/>
                <a:gd name="T13" fmla="*/ 2332 h 2396"/>
                <a:gd name="T14" fmla="*/ 1963 w 3024"/>
                <a:gd name="T15" fmla="*/ 2264 h 2396"/>
                <a:gd name="T16" fmla="*/ 1701 w 3024"/>
                <a:gd name="T17" fmla="*/ 2166 h 2396"/>
                <a:gd name="T18" fmla="*/ 1354 w 3024"/>
                <a:gd name="T19" fmla="*/ 1939 h 2396"/>
                <a:gd name="T20" fmla="*/ 972 w 3024"/>
                <a:gd name="T21" fmla="*/ 1623 h 2396"/>
                <a:gd name="T22" fmla="*/ 637 w 3024"/>
                <a:gd name="T23" fmla="*/ 1283 h 2396"/>
                <a:gd name="T24" fmla="*/ 410 w 3024"/>
                <a:gd name="T25" fmla="*/ 970 h 2396"/>
                <a:gd name="T26" fmla="*/ 228 w 3024"/>
                <a:gd name="T27" fmla="*/ 676 h 2396"/>
                <a:gd name="T28" fmla="*/ 89 w 3024"/>
                <a:gd name="T29" fmla="*/ 418 h 2396"/>
                <a:gd name="T30" fmla="*/ 10 w 3024"/>
                <a:gd name="T31" fmla="*/ 205 h 2396"/>
                <a:gd name="T32" fmla="*/ 0 w 3024"/>
                <a:gd name="T33" fmla="*/ 62 h 2396"/>
                <a:gd name="T34" fmla="*/ 20 w 3024"/>
                <a:gd name="T35" fmla="*/ 4 h 2396"/>
                <a:gd name="T36" fmla="*/ 63 w 3024"/>
                <a:gd name="T37" fmla="*/ 8 h 2396"/>
                <a:gd name="T38" fmla="*/ 126 w 3024"/>
                <a:gd name="T39" fmla="*/ 50 h 2396"/>
                <a:gd name="T40" fmla="*/ 219 w 3024"/>
                <a:gd name="T41" fmla="*/ 121 h 2396"/>
                <a:gd name="T42" fmla="*/ 417 w 3024"/>
                <a:gd name="T43" fmla="*/ 276 h 2396"/>
                <a:gd name="T44" fmla="*/ 651 w 3024"/>
                <a:gd name="T45" fmla="*/ 469 h 2396"/>
                <a:gd name="T46" fmla="*/ 834 w 3024"/>
                <a:gd name="T47" fmla="*/ 638 h 2396"/>
                <a:gd name="T48" fmla="*/ 920 w 3024"/>
                <a:gd name="T49" fmla="*/ 743 h 2396"/>
                <a:gd name="T50" fmla="*/ 1109 w 3024"/>
                <a:gd name="T51" fmla="*/ 897 h 2396"/>
                <a:gd name="T52" fmla="*/ 1376 w 3024"/>
                <a:gd name="T53" fmla="*/ 1079 h 2396"/>
                <a:gd name="T54" fmla="*/ 1654 w 3024"/>
                <a:gd name="T55" fmla="*/ 1245 h 2396"/>
                <a:gd name="T56" fmla="*/ 1908 w 3024"/>
                <a:gd name="T57" fmla="*/ 1354 h 2396"/>
                <a:gd name="T58" fmla="*/ 2237 w 3024"/>
                <a:gd name="T59" fmla="*/ 1446 h 2396"/>
                <a:gd name="T60" fmla="*/ 2573 w 3024"/>
                <a:gd name="T61" fmla="*/ 1522 h 2396"/>
                <a:gd name="T62" fmla="*/ 2812 w 3024"/>
                <a:gd name="T63" fmla="*/ 1580 h 2396"/>
                <a:gd name="T64" fmla="*/ 2890 w 3024"/>
                <a:gd name="T65" fmla="*/ 1611 h 2396"/>
                <a:gd name="T66" fmla="*/ 2949 w 3024"/>
                <a:gd name="T67" fmla="*/ 1625 h 2396"/>
                <a:gd name="T68" fmla="*/ 3003 w 3024"/>
                <a:gd name="T69" fmla="*/ 1635 h 2396"/>
                <a:gd name="T70" fmla="*/ 3024 w 3024"/>
                <a:gd name="T71" fmla="*/ 1654 h 2396"/>
                <a:gd name="T72" fmla="*/ 2994 w 3024"/>
                <a:gd name="T73" fmla="*/ 1687 h 2396"/>
                <a:gd name="T74" fmla="*/ 2957 w 3024"/>
                <a:gd name="T75" fmla="*/ 1706 h 2396"/>
                <a:gd name="T76" fmla="*/ 2915 w 3024"/>
                <a:gd name="T77" fmla="*/ 1713 h 2396"/>
                <a:gd name="T78" fmla="*/ 2857 w 3024"/>
                <a:gd name="T79" fmla="*/ 1714 h 2396"/>
                <a:gd name="T80" fmla="*/ 2724 w 3024"/>
                <a:gd name="T81" fmla="*/ 1695 h 2396"/>
                <a:gd name="T82" fmla="*/ 2288 w 3024"/>
                <a:gd name="T83" fmla="*/ 1563 h 2396"/>
                <a:gd name="T84" fmla="*/ 1694 w 3024"/>
                <a:gd name="T85" fmla="*/ 1328 h 2396"/>
                <a:gd name="T86" fmla="*/ 1141 w 3024"/>
                <a:gd name="T87" fmla="*/ 1019 h 2396"/>
                <a:gd name="T88" fmla="*/ 854 w 3024"/>
                <a:gd name="T89" fmla="*/ 755 h 2396"/>
                <a:gd name="T90" fmla="*/ 646 w 3024"/>
                <a:gd name="T91" fmla="*/ 586 h 2396"/>
                <a:gd name="T92" fmla="*/ 444 w 3024"/>
                <a:gd name="T93" fmla="*/ 454 h 2396"/>
                <a:gd name="T94" fmla="*/ 307 w 3024"/>
                <a:gd name="T95" fmla="*/ 388 h 2396"/>
                <a:gd name="T96" fmla="*/ 277 w 3024"/>
                <a:gd name="T97" fmla="*/ 419 h 2396"/>
                <a:gd name="T98" fmla="*/ 338 w 3024"/>
                <a:gd name="T99" fmla="*/ 541 h 2396"/>
                <a:gd name="T100" fmla="*/ 448 w 3024"/>
                <a:gd name="T101" fmla="*/ 709 h 2396"/>
                <a:gd name="T102" fmla="*/ 563 w 3024"/>
                <a:gd name="T103" fmla="*/ 877 h 2396"/>
                <a:gd name="T104" fmla="*/ 730 w 3024"/>
                <a:gd name="T105" fmla="*/ 1097 h 2396"/>
                <a:gd name="T106" fmla="*/ 1109 w 3024"/>
                <a:gd name="T107" fmla="*/ 1448 h 2396"/>
                <a:gd name="T108" fmla="*/ 1557 w 3024"/>
                <a:gd name="T109" fmla="*/ 1778 h 2396"/>
                <a:gd name="T110" fmla="*/ 1936 w 3024"/>
                <a:gd name="T111" fmla="*/ 1976 h 2396"/>
                <a:gd name="T112" fmla="*/ 2118 w 3024"/>
                <a:gd name="T113" fmla="*/ 2018 h 2396"/>
                <a:gd name="T114" fmla="*/ 2326 w 3024"/>
                <a:gd name="T115" fmla="*/ 2094 h 2396"/>
                <a:gd name="T116" fmla="*/ 2586 w 3024"/>
                <a:gd name="T117" fmla="*/ 2174 h 2396"/>
                <a:gd name="T118" fmla="*/ 2830 w 3024"/>
                <a:gd name="T119" fmla="*/ 2234 h 23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024" h="2396">
                  <a:moveTo>
                    <a:pt x="2923" y="2248"/>
                  </a:moveTo>
                  <a:lnTo>
                    <a:pt x="2930" y="2252"/>
                  </a:lnTo>
                  <a:lnTo>
                    <a:pt x="2933" y="2264"/>
                  </a:lnTo>
                  <a:lnTo>
                    <a:pt x="2929" y="2280"/>
                  </a:lnTo>
                  <a:lnTo>
                    <a:pt x="2921" y="2301"/>
                  </a:lnTo>
                  <a:lnTo>
                    <a:pt x="2903" y="2323"/>
                  </a:lnTo>
                  <a:lnTo>
                    <a:pt x="2879" y="2346"/>
                  </a:lnTo>
                  <a:lnTo>
                    <a:pt x="2843" y="2366"/>
                  </a:lnTo>
                  <a:lnTo>
                    <a:pt x="2801" y="2387"/>
                  </a:lnTo>
                  <a:lnTo>
                    <a:pt x="2735" y="2396"/>
                  </a:lnTo>
                  <a:lnTo>
                    <a:pt x="2640" y="2393"/>
                  </a:lnTo>
                  <a:lnTo>
                    <a:pt x="2523" y="2381"/>
                  </a:lnTo>
                  <a:lnTo>
                    <a:pt x="2390" y="2361"/>
                  </a:lnTo>
                  <a:lnTo>
                    <a:pt x="2246" y="2332"/>
                  </a:lnTo>
                  <a:lnTo>
                    <a:pt x="2103" y="2299"/>
                  </a:lnTo>
                  <a:lnTo>
                    <a:pt x="1963" y="2264"/>
                  </a:lnTo>
                  <a:lnTo>
                    <a:pt x="1837" y="2227"/>
                  </a:lnTo>
                  <a:lnTo>
                    <a:pt x="1701" y="2166"/>
                  </a:lnTo>
                  <a:lnTo>
                    <a:pt x="1537" y="2068"/>
                  </a:lnTo>
                  <a:lnTo>
                    <a:pt x="1354" y="1939"/>
                  </a:lnTo>
                  <a:lnTo>
                    <a:pt x="1163" y="1789"/>
                  </a:lnTo>
                  <a:lnTo>
                    <a:pt x="972" y="1623"/>
                  </a:lnTo>
                  <a:lnTo>
                    <a:pt x="795" y="1453"/>
                  </a:lnTo>
                  <a:lnTo>
                    <a:pt x="637" y="1283"/>
                  </a:lnTo>
                  <a:lnTo>
                    <a:pt x="514" y="1124"/>
                  </a:lnTo>
                  <a:lnTo>
                    <a:pt x="410" y="970"/>
                  </a:lnTo>
                  <a:lnTo>
                    <a:pt x="315" y="820"/>
                  </a:lnTo>
                  <a:lnTo>
                    <a:pt x="228" y="676"/>
                  </a:lnTo>
                  <a:lnTo>
                    <a:pt x="154" y="543"/>
                  </a:lnTo>
                  <a:lnTo>
                    <a:pt x="89" y="418"/>
                  </a:lnTo>
                  <a:lnTo>
                    <a:pt x="42" y="305"/>
                  </a:lnTo>
                  <a:lnTo>
                    <a:pt x="10" y="205"/>
                  </a:lnTo>
                  <a:lnTo>
                    <a:pt x="0" y="125"/>
                  </a:lnTo>
                  <a:lnTo>
                    <a:pt x="0" y="62"/>
                  </a:lnTo>
                  <a:lnTo>
                    <a:pt x="8" y="24"/>
                  </a:lnTo>
                  <a:lnTo>
                    <a:pt x="20" y="4"/>
                  </a:lnTo>
                  <a:lnTo>
                    <a:pt x="40" y="0"/>
                  </a:lnTo>
                  <a:lnTo>
                    <a:pt x="63" y="8"/>
                  </a:lnTo>
                  <a:lnTo>
                    <a:pt x="93" y="27"/>
                  </a:lnTo>
                  <a:lnTo>
                    <a:pt x="126" y="50"/>
                  </a:lnTo>
                  <a:lnTo>
                    <a:pt x="163" y="79"/>
                  </a:lnTo>
                  <a:lnTo>
                    <a:pt x="219" y="121"/>
                  </a:lnTo>
                  <a:lnTo>
                    <a:pt x="308" y="190"/>
                  </a:lnTo>
                  <a:lnTo>
                    <a:pt x="417" y="276"/>
                  </a:lnTo>
                  <a:lnTo>
                    <a:pt x="536" y="373"/>
                  </a:lnTo>
                  <a:lnTo>
                    <a:pt x="651" y="469"/>
                  </a:lnTo>
                  <a:lnTo>
                    <a:pt x="755" y="562"/>
                  </a:lnTo>
                  <a:lnTo>
                    <a:pt x="834" y="638"/>
                  </a:lnTo>
                  <a:lnTo>
                    <a:pt x="879" y="692"/>
                  </a:lnTo>
                  <a:lnTo>
                    <a:pt x="920" y="743"/>
                  </a:lnTo>
                  <a:lnTo>
                    <a:pt x="1000" y="814"/>
                  </a:lnTo>
                  <a:lnTo>
                    <a:pt x="1109" y="897"/>
                  </a:lnTo>
                  <a:lnTo>
                    <a:pt x="1237" y="988"/>
                  </a:lnTo>
                  <a:lnTo>
                    <a:pt x="1376" y="1079"/>
                  </a:lnTo>
                  <a:lnTo>
                    <a:pt x="1518" y="1167"/>
                  </a:lnTo>
                  <a:lnTo>
                    <a:pt x="1654" y="1245"/>
                  </a:lnTo>
                  <a:lnTo>
                    <a:pt x="1779" y="1306"/>
                  </a:lnTo>
                  <a:lnTo>
                    <a:pt x="1908" y="1354"/>
                  </a:lnTo>
                  <a:lnTo>
                    <a:pt x="2066" y="1401"/>
                  </a:lnTo>
                  <a:lnTo>
                    <a:pt x="2237" y="1446"/>
                  </a:lnTo>
                  <a:lnTo>
                    <a:pt x="2411" y="1487"/>
                  </a:lnTo>
                  <a:lnTo>
                    <a:pt x="2573" y="1522"/>
                  </a:lnTo>
                  <a:lnTo>
                    <a:pt x="2711" y="1555"/>
                  </a:lnTo>
                  <a:lnTo>
                    <a:pt x="2812" y="1580"/>
                  </a:lnTo>
                  <a:lnTo>
                    <a:pt x="2865" y="1600"/>
                  </a:lnTo>
                  <a:lnTo>
                    <a:pt x="2890" y="1611"/>
                  </a:lnTo>
                  <a:lnTo>
                    <a:pt x="2919" y="1619"/>
                  </a:lnTo>
                  <a:lnTo>
                    <a:pt x="2949" y="1625"/>
                  </a:lnTo>
                  <a:lnTo>
                    <a:pt x="2980" y="1631"/>
                  </a:lnTo>
                  <a:lnTo>
                    <a:pt x="3003" y="1635"/>
                  </a:lnTo>
                  <a:lnTo>
                    <a:pt x="3020" y="1644"/>
                  </a:lnTo>
                  <a:lnTo>
                    <a:pt x="3024" y="1654"/>
                  </a:lnTo>
                  <a:lnTo>
                    <a:pt x="3014" y="1672"/>
                  </a:lnTo>
                  <a:lnTo>
                    <a:pt x="2994" y="1687"/>
                  </a:lnTo>
                  <a:lnTo>
                    <a:pt x="2976" y="1699"/>
                  </a:lnTo>
                  <a:lnTo>
                    <a:pt x="2957" y="1706"/>
                  </a:lnTo>
                  <a:lnTo>
                    <a:pt x="2938" y="1712"/>
                  </a:lnTo>
                  <a:lnTo>
                    <a:pt x="2915" y="1713"/>
                  </a:lnTo>
                  <a:lnTo>
                    <a:pt x="2890" y="1714"/>
                  </a:lnTo>
                  <a:lnTo>
                    <a:pt x="2857" y="1714"/>
                  </a:lnTo>
                  <a:lnTo>
                    <a:pt x="2820" y="1714"/>
                  </a:lnTo>
                  <a:lnTo>
                    <a:pt x="2724" y="1695"/>
                  </a:lnTo>
                  <a:lnTo>
                    <a:pt x="2540" y="1645"/>
                  </a:lnTo>
                  <a:lnTo>
                    <a:pt x="2288" y="1563"/>
                  </a:lnTo>
                  <a:lnTo>
                    <a:pt x="2000" y="1457"/>
                  </a:lnTo>
                  <a:lnTo>
                    <a:pt x="1694" y="1328"/>
                  </a:lnTo>
                  <a:lnTo>
                    <a:pt x="1400" y="1181"/>
                  </a:lnTo>
                  <a:lnTo>
                    <a:pt x="1141" y="1019"/>
                  </a:lnTo>
                  <a:lnTo>
                    <a:pt x="944" y="846"/>
                  </a:lnTo>
                  <a:lnTo>
                    <a:pt x="854" y="755"/>
                  </a:lnTo>
                  <a:lnTo>
                    <a:pt x="753" y="668"/>
                  </a:lnTo>
                  <a:lnTo>
                    <a:pt x="646" y="586"/>
                  </a:lnTo>
                  <a:lnTo>
                    <a:pt x="541" y="514"/>
                  </a:lnTo>
                  <a:lnTo>
                    <a:pt x="444" y="454"/>
                  </a:lnTo>
                  <a:lnTo>
                    <a:pt x="364" y="411"/>
                  </a:lnTo>
                  <a:lnTo>
                    <a:pt x="307" y="388"/>
                  </a:lnTo>
                  <a:lnTo>
                    <a:pt x="280" y="390"/>
                  </a:lnTo>
                  <a:lnTo>
                    <a:pt x="277" y="419"/>
                  </a:lnTo>
                  <a:lnTo>
                    <a:pt x="300" y="473"/>
                  </a:lnTo>
                  <a:lnTo>
                    <a:pt x="338" y="541"/>
                  </a:lnTo>
                  <a:lnTo>
                    <a:pt x="391" y="623"/>
                  </a:lnTo>
                  <a:lnTo>
                    <a:pt x="448" y="709"/>
                  </a:lnTo>
                  <a:lnTo>
                    <a:pt x="507" y="796"/>
                  </a:lnTo>
                  <a:lnTo>
                    <a:pt x="563" y="877"/>
                  </a:lnTo>
                  <a:lnTo>
                    <a:pt x="612" y="948"/>
                  </a:lnTo>
                  <a:lnTo>
                    <a:pt x="730" y="1097"/>
                  </a:lnTo>
                  <a:lnTo>
                    <a:pt x="902" y="1268"/>
                  </a:lnTo>
                  <a:lnTo>
                    <a:pt x="1109" y="1448"/>
                  </a:lnTo>
                  <a:lnTo>
                    <a:pt x="1334" y="1623"/>
                  </a:lnTo>
                  <a:lnTo>
                    <a:pt x="1557" y="1778"/>
                  </a:lnTo>
                  <a:lnTo>
                    <a:pt x="1764" y="1901"/>
                  </a:lnTo>
                  <a:lnTo>
                    <a:pt x="1936" y="1976"/>
                  </a:lnTo>
                  <a:lnTo>
                    <a:pt x="2058" y="1991"/>
                  </a:lnTo>
                  <a:lnTo>
                    <a:pt x="2118" y="2018"/>
                  </a:lnTo>
                  <a:lnTo>
                    <a:pt x="2211" y="2053"/>
                  </a:lnTo>
                  <a:lnTo>
                    <a:pt x="2326" y="2094"/>
                  </a:lnTo>
                  <a:lnTo>
                    <a:pt x="2455" y="2136"/>
                  </a:lnTo>
                  <a:lnTo>
                    <a:pt x="2586" y="2174"/>
                  </a:lnTo>
                  <a:lnTo>
                    <a:pt x="2715" y="2208"/>
                  </a:lnTo>
                  <a:lnTo>
                    <a:pt x="2830" y="2234"/>
                  </a:lnTo>
                  <a:lnTo>
                    <a:pt x="2923" y="2248"/>
                  </a:lnTo>
                  <a:close/>
                </a:path>
              </a:pathLst>
            </a:custGeom>
            <a:solidFill>
              <a:srgbClr val="80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8" name="Freeform 37">
              <a:extLst>
                <a:ext uri="{FF2B5EF4-FFF2-40B4-BE49-F238E27FC236}">
                  <a16:creationId xmlns:a16="http://schemas.microsoft.com/office/drawing/2014/main" id="{A1A372F5-477E-3B48-91BA-3E9141F6D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" y="3054"/>
              <a:ext cx="653" cy="359"/>
            </a:xfrm>
            <a:custGeom>
              <a:avLst/>
              <a:gdLst>
                <a:gd name="T0" fmla="*/ 4 w 653"/>
                <a:gd name="T1" fmla="*/ 288 h 359"/>
                <a:gd name="T2" fmla="*/ 2 w 653"/>
                <a:gd name="T3" fmla="*/ 279 h 359"/>
                <a:gd name="T4" fmla="*/ 0 w 653"/>
                <a:gd name="T5" fmla="*/ 254 h 359"/>
                <a:gd name="T6" fmla="*/ 2 w 653"/>
                <a:gd name="T7" fmla="*/ 216 h 359"/>
                <a:gd name="T8" fmla="*/ 12 w 653"/>
                <a:gd name="T9" fmla="*/ 171 h 359"/>
                <a:gd name="T10" fmla="*/ 30 w 653"/>
                <a:gd name="T11" fmla="*/ 122 h 359"/>
                <a:gd name="T12" fmla="*/ 65 w 653"/>
                <a:gd name="T13" fmla="*/ 78 h 359"/>
                <a:gd name="T14" fmla="*/ 117 w 653"/>
                <a:gd name="T15" fmla="*/ 40 h 359"/>
                <a:gd name="T16" fmla="*/ 193 w 653"/>
                <a:gd name="T17" fmla="*/ 15 h 359"/>
                <a:gd name="T18" fmla="*/ 277 w 653"/>
                <a:gd name="T19" fmla="*/ 1 h 359"/>
                <a:gd name="T20" fmla="*/ 356 w 653"/>
                <a:gd name="T21" fmla="*/ 0 h 359"/>
                <a:gd name="T22" fmla="*/ 430 w 653"/>
                <a:gd name="T23" fmla="*/ 6 h 359"/>
                <a:gd name="T24" fmla="*/ 495 w 653"/>
                <a:gd name="T25" fmla="*/ 23 h 359"/>
                <a:gd name="T26" fmla="*/ 547 w 653"/>
                <a:gd name="T27" fmla="*/ 42 h 359"/>
                <a:gd name="T28" fmla="*/ 589 w 653"/>
                <a:gd name="T29" fmla="*/ 65 h 359"/>
                <a:gd name="T30" fmla="*/ 616 w 653"/>
                <a:gd name="T31" fmla="*/ 88 h 359"/>
                <a:gd name="T32" fmla="*/ 630 w 653"/>
                <a:gd name="T33" fmla="*/ 111 h 359"/>
                <a:gd name="T34" fmla="*/ 635 w 653"/>
                <a:gd name="T35" fmla="*/ 136 h 359"/>
                <a:gd name="T36" fmla="*/ 644 w 653"/>
                <a:gd name="T37" fmla="*/ 164 h 359"/>
                <a:gd name="T38" fmla="*/ 649 w 653"/>
                <a:gd name="T39" fmla="*/ 194 h 359"/>
                <a:gd name="T40" fmla="*/ 653 w 653"/>
                <a:gd name="T41" fmla="*/ 225 h 359"/>
                <a:gd name="T42" fmla="*/ 649 w 653"/>
                <a:gd name="T43" fmla="*/ 254 h 359"/>
                <a:gd name="T44" fmla="*/ 638 w 653"/>
                <a:gd name="T45" fmla="*/ 281 h 359"/>
                <a:gd name="T46" fmla="*/ 614 w 653"/>
                <a:gd name="T47" fmla="*/ 303 h 359"/>
                <a:gd name="T48" fmla="*/ 577 w 653"/>
                <a:gd name="T49" fmla="*/ 321 h 359"/>
                <a:gd name="T50" fmla="*/ 535 w 653"/>
                <a:gd name="T51" fmla="*/ 326 h 359"/>
                <a:gd name="T52" fmla="*/ 504 w 653"/>
                <a:gd name="T53" fmla="*/ 325 h 359"/>
                <a:gd name="T54" fmla="*/ 478 w 653"/>
                <a:gd name="T55" fmla="*/ 315 h 359"/>
                <a:gd name="T56" fmla="*/ 457 w 653"/>
                <a:gd name="T57" fmla="*/ 304 h 359"/>
                <a:gd name="T58" fmla="*/ 432 w 653"/>
                <a:gd name="T59" fmla="*/ 289 h 359"/>
                <a:gd name="T60" fmla="*/ 407 w 653"/>
                <a:gd name="T61" fmla="*/ 280 h 359"/>
                <a:gd name="T62" fmla="*/ 371 w 653"/>
                <a:gd name="T63" fmla="*/ 273 h 359"/>
                <a:gd name="T64" fmla="*/ 329 w 653"/>
                <a:gd name="T65" fmla="*/ 276 h 359"/>
                <a:gd name="T66" fmla="*/ 286 w 653"/>
                <a:gd name="T67" fmla="*/ 283 h 359"/>
                <a:gd name="T68" fmla="*/ 255 w 653"/>
                <a:gd name="T69" fmla="*/ 293 h 359"/>
                <a:gd name="T70" fmla="*/ 232 w 653"/>
                <a:gd name="T71" fmla="*/ 306 h 359"/>
                <a:gd name="T72" fmla="*/ 214 w 653"/>
                <a:gd name="T73" fmla="*/ 319 h 359"/>
                <a:gd name="T74" fmla="*/ 198 w 653"/>
                <a:gd name="T75" fmla="*/ 330 h 359"/>
                <a:gd name="T76" fmla="*/ 180 w 653"/>
                <a:gd name="T77" fmla="*/ 342 h 359"/>
                <a:gd name="T78" fmla="*/ 159 w 653"/>
                <a:gd name="T79" fmla="*/ 352 h 359"/>
                <a:gd name="T80" fmla="*/ 132 w 653"/>
                <a:gd name="T81" fmla="*/ 359 h 359"/>
                <a:gd name="T82" fmla="*/ 99 w 653"/>
                <a:gd name="T83" fmla="*/ 356 h 359"/>
                <a:gd name="T84" fmla="*/ 72 w 653"/>
                <a:gd name="T85" fmla="*/ 349 h 359"/>
                <a:gd name="T86" fmla="*/ 49 w 653"/>
                <a:gd name="T87" fmla="*/ 337 h 359"/>
                <a:gd name="T88" fmla="*/ 33 w 653"/>
                <a:gd name="T89" fmla="*/ 325 h 359"/>
                <a:gd name="T90" fmla="*/ 19 w 653"/>
                <a:gd name="T91" fmla="*/ 310 h 359"/>
                <a:gd name="T92" fmla="*/ 10 w 653"/>
                <a:gd name="T93" fmla="*/ 299 h 359"/>
                <a:gd name="T94" fmla="*/ 4 w 653"/>
                <a:gd name="T95" fmla="*/ 291 h 359"/>
                <a:gd name="T96" fmla="*/ 4 w 653"/>
                <a:gd name="T97" fmla="*/ 288 h 3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53" h="359">
                  <a:moveTo>
                    <a:pt x="4" y="288"/>
                  </a:moveTo>
                  <a:lnTo>
                    <a:pt x="2" y="279"/>
                  </a:lnTo>
                  <a:lnTo>
                    <a:pt x="0" y="254"/>
                  </a:lnTo>
                  <a:lnTo>
                    <a:pt x="2" y="216"/>
                  </a:lnTo>
                  <a:lnTo>
                    <a:pt x="12" y="171"/>
                  </a:lnTo>
                  <a:lnTo>
                    <a:pt x="30" y="122"/>
                  </a:lnTo>
                  <a:lnTo>
                    <a:pt x="65" y="78"/>
                  </a:lnTo>
                  <a:lnTo>
                    <a:pt x="117" y="40"/>
                  </a:lnTo>
                  <a:lnTo>
                    <a:pt x="193" y="15"/>
                  </a:lnTo>
                  <a:lnTo>
                    <a:pt x="277" y="1"/>
                  </a:lnTo>
                  <a:lnTo>
                    <a:pt x="356" y="0"/>
                  </a:lnTo>
                  <a:lnTo>
                    <a:pt x="430" y="6"/>
                  </a:lnTo>
                  <a:lnTo>
                    <a:pt x="495" y="23"/>
                  </a:lnTo>
                  <a:lnTo>
                    <a:pt x="547" y="42"/>
                  </a:lnTo>
                  <a:lnTo>
                    <a:pt x="589" y="65"/>
                  </a:lnTo>
                  <a:lnTo>
                    <a:pt x="616" y="88"/>
                  </a:lnTo>
                  <a:lnTo>
                    <a:pt x="630" y="111"/>
                  </a:lnTo>
                  <a:lnTo>
                    <a:pt x="635" y="136"/>
                  </a:lnTo>
                  <a:lnTo>
                    <a:pt x="644" y="164"/>
                  </a:lnTo>
                  <a:lnTo>
                    <a:pt x="649" y="194"/>
                  </a:lnTo>
                  <a:lnTo>
                    <a:pt x="653" y="225"/>
                  </a:lnTo>
                  <a:lnTo>
                    <a:pt x="649" y="254"/>
                  </a:lnTo>
                  <a:lnTo>
                    <a:pt x="638" y="281"/>
                  </a:lnTo>
                  <a:lnTo>
                    <a:pt x="614" y="303"/>
                  </a:lnTo>
                  <a:lnTo>
                    <a:pt x="577" y="321"/>
                  </a:lnTo>
                  <a:lnTo>
                    <a:pt x="535" y="326"/>
                  </a:lnTo>
                  <a:lnTo>
                    <a:pt x="504" y="325"/>
                  </a:lnTo>
                  <a:lnTo>
                    <a:pt x="478" y="315"/>
                  </a:lnTo>
                  <a:lnTo>
                    <a:pt x="457" y="304"/>
                  </a:lnTo>
                  <a:lnTo>
                    <a:pt x="432" y="289"/>
                  </a:lnTo>
                  <a:lnTo>
                    <a:pt x="407" y="280"/>
                  </a:lnTo>
                  <a:lnTo>
                    <a:pt x="371" y="273"/>
                  </a:lnTo>
                  <a:lnTo>
                    <a:pt x="329" y="276"/>
                  </a:lnTo>
                  <a:lnTo>
                    <a:pt x="286" y="283"/>
                  </a:lnTo>
                  <a:lnTo>
                    <a:pt x="255" y="293"/>
                  </a:lnTo>
                  <a:lnTo>
                    <a:pt x="232" y="306"/>
                  </a:lnTo>
                  <a:lnTo>
                    <a:pt x="214" y="319"/>
                  </a:lnTo>
                  <a:lnTo>
                    <a:pt x="198" y="330"/>
                  </a:lnTo>
                  <a:lnTo>
                    <a:pt x="180" y="342"/>
                  </a:lnTo>
                  <a:lnTo>
                    <a:pt x="159" y="352"/>
                  </a:lnTo>
                  <a:lnTo>
                    <a:pt x="132" y="359"/>
                  </a:lnTo>
                  <a:lnTo>
                    <a:pt x="99" y="356"/>
                  </a:lnTo>
                  <a:lnTo>
                    <a:pt x="72" y="349"/>
                  </a:lnTo>
                  <a:lnTo>
                    <a:pt x="49" y="337"/>
                  </a:lnTo>
                  <a:lnTo>
                    <a:pt x="33" y="325"/>
                  </a:lnTo>
                  <a:lnTo>
                    <a:pt x="19" y="310"/>
                  </a:lnTo>
                  <a:lnTo>
                    <a:pt x="10" y="299"/>
                  </a:lnTo>
                  <a:lnTo>
                    <a:pt x="4" y="291"/>
                  </a:lnTo>
                  <a:lnTo>
                    <a:pt x="4" y="288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9" name="Freeform 38">
              <a:extLst>
                <a:ext uri="{FF2B5EF4-FFF2-40B4-BE49-F238E27FC236}">
                  <a16:creationId xmlns:a16="http://schemas.microsoft.com/office/drawing/2014/main" id="{F4C8CAA9-EDA7-0241-873F-5EE72D7FB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" y="3147"/>
              <a:ext cx="380" cy="575"/>
            </a:xfrm>
            <a:custGeom>
              <a:avLst/>
              <a:gdLst>
                <a:gd name="T0" fmla="*/ 329 w 380"/>
                <a:gd name="T1" fmla="*/ 557 h 575"/>
                <a:gd name="T2" fmla="*/ 315 w 380"/>
                <a:gd name="T3" fmla="*/ 562 h 575"/>
                <a:gd name="T4" fmla="*/ 292 w 380"/>
                <a:gd name="T5" fmla="*/ 569 h 575"/>
                <a:gd name="T6" fmla="*/ 260 w 380"/>
                <a:gd name="T7" fmla="*/ 575 h 575"/>
                <a:gd name="T8" fmla="*/ 222 w 380"/>
                <a:gd name="T9" fmla="*/ 575 h 575"/>
                <a:gd name="T10" fmla="*/ 178 w 380"/>
                <a:gd name="T11" fmla="*/ 562 h 575"/>
                <a:gd name="T12" fmla="*/ 136 w 380"/>
                <a:gd name="T13" fmla="*/ 537 h 575"/>
                <a:gd name="T14" fmla="*/ 96 w 380"/>
                <a:gd name="T15" fmla="*/ 493 h 575"/>
                <a:gd name="T16" fmla="*/ 62 w 380"/>
                <a:gd name="T17" fmla="*/ 430 h 575"/>
                <a:gd name="T18" fmla="*/ 34 w 380"/>
                <a:gd name="T19" fmla="*/ 357 h 575"/>
                <a:gd name="T20" fmla="*/ 15 w 380"/>
                <a:gd name="T21" fmla="*/ 292 h 575"/>
                <a:gd name="T22" fmla="*/ 2 w 380"/>
                <a:gd name="T23" fmla="*/ 233 h 575"/>
                <a:gd name="T24" fmla="*/ 0 w 380"/>
                <a:gd name="T25" fmla="*/ 184 h 575"/>
                <a:gd name="T26" fmla="*/ 0 w 380"/>
                <a:gd name="T27" fmla="*/ 142 h 575"/>
                <a:gd name="T28" fmla="*/ 5 w 380"/>
                <a:gd name="T29" fmla="*/ 108 h 575"/>
                <a:gd name="T30" fmla="*/ 13 w 380"/>
                <a:gd name="T31" fmla="*/ 83 h 575"/>
                <a:gd name="T32" fmla="*/ 27 w 380"/>
                <a:gd name="T33" fmla="*/ 68 h 575"/>
                <a:gd name="T34" fmla="*/ 42 w 380"/>
                <a:gd name="T35" fmla="*/ 54 h 575"/>
                <a:gd name="T36" fmla="*/ 62 w 380"/>
                <a:gd name="T37" fmla="*/ 39 h 575"/>
                <a:gd name="T38" fmla="*/ 85 w 380"/>
                <a:gd name="T39" fmla="*/ 21 h 575"/>
                <a:gd name="T40" fmla="*/ 112 w 380"/>
                <a:gd name="T41" fmla="*/ 9 h 575"/>
                <a:gd name="T42" fmla="*/ 139 w 380"/>
                <a:gd name="T43" fmla="*/ 0 h 575"/>
                <a:gd name="T44" fmla="*/ 166 w 380"/>
                <a:gd name="T45" fmla="*/ 2 h 575"/>
                <a:gd name="T46" fmla="*/ 192 w 380"/>
                <a:gd name="T47" fmla="*/ 14 h 575"/>
                <a:gd name="T48" fmla="*/ 215 w 380"/>
                <a:gd name="T49" fmla="*/ 44 h 575"/>
                <a:gd name="T50" fmla="*/ 229 w 380"/>
                <a:gd name="T51" fmla="*/ 78 h 575"/>
                <a:gd name="T52" fmla="*/ 231 w 380"/>
                <a:gd name="T53" fmla="*/ 108 h 575"/>
                <a:gd name="T54" fmla="*/ 226 w 380"/>
                <a:gd name="T55" fmla="*/ 134 h 575"/>
                <a:gd name="T56" fmla="*/ 218 w 380"/>
                <a:gd name="T57" fmla="*/ 161 h 575"/>
                <a:gd name="T58" fmla="*/ 208 w 380"/>
                <a:gd name="T59" fmla="*/ 187 h 575"/>
                <a:gd name="T60" fmla="*/ 203 w 380"/>
                <a:gd name="T61" fmla="*/ 215 h 575"/>
                <a:gd name="T62" fmla="*/ 204 w 380"/>
                <a:gd name="T63" fmla="*/ 247 h 575"/>
                <a:gd name="T64" fmla="*/ 218 w 380"/>
                <a:gd name="T65" fmla="*/ 285 h 575"/>
                <a:gd name="T66" fmla="*/ 234 w 380"/>
                <a:gd name="T67" fmla="*/ 317 h 575"/>
                <a:gd name="T68" fmla="*/ 254 w 380"/>
                <a:gd name="T69" fmla="*/ 341 h 575"/>
                <a:gd name="T70" fmla="*/ 273 w 380"/>
                <a:gd name="T71" fmla="*/ 357 h 575"/>
                <a:gd name="T72" fmla="*/ 294 w 380"/>
                <a:gd name="T73" fmla="*/ 371 h 575"/>
                <a:gd name="T74" fmla="*/ 311 w 380"/>
                <a:gd name="T75" fmla="*/ 380 h 575"/>
                <a:gd name="T76" fmla="*/ 329 w 380"/>
                <a:gd name="T77" fmla="*/ 394 h 575"/>
                <a:gd name="T78" fmla="*/ 344 w 380"/>
                <a:gd name="T79" fmla="*/ 410 h 575"/>
                <a:gd name="T80" fmla="*/ 359 w 380"/>
                <a:gd name="T81" fmla="*/ 435 h 575"/>
                <a:gd name="T82" fmla="*/ 375 w 380"/>
                <a:gd name="T83" fmla="*/ 464 h 575"/>
                <a:gd name="T84" fmla="*/ 380 w 380"/>
                <a:gd name="T85" fmla="*/ 490 h 575"/>
                <a:gd name="T86" fmla="*/ 378 w 380"/>
                <a:gd name="T87" fmla="*/ 509 h 575"/>
                <a:gd name="T88" fmla="*/ 369 w 380"/>
                <a:gd name="T89" fmla="*/ 526 h 575"/>
                <a:gd name="T90" fmla="*/ 357 w 380"/>
                <a:gd name="T91" fmla="*/ 538 h 575"/>
                <a:gd name="T92" fmla="*/ 345 w 380"/>
                <a:gd name="T93" fmla="*/ 546 h 575"/>
                <a:gd name="T94" fmla="*/ 334 w 380"/>
                <a:gd name="T95" fmla="*/ 552 h 575"/>
                <a:gd name="T96" fmla="*/ 329 w 380"/>
                <a:gd name="T97" fmla="*/ 557 h 57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80" h="575">
                  <a:moveTo>
                    <a:pt x="329" y="557"/>
                  </a:moveTo>
                  <a:lnTo>
                    <a:pt x="315" y="562"/>
                  </a:lnTo>
                  <a:lnTo>
                    <a:pt x="292" y="569"/>
                  </a:lnTo>
                  <a:lnTo>
                    <a:pt x="260" y="575"/>
                  </a:lnTo>
                  <a:lnTo>
                    <a:pt x="222" y="575"/>
                  </a:lnTo>
                  <a:lnTo>
                    <a:pt x="178" y="562"/>
                  </a:lnTo>
                  <a:lnTo>
                    <a:pt x="136" y="537"/>
                  </a:lnTo>
                  <a:lnTo>
                    <a:pt x="96" y="493"/>
                  </a:lnTo>
                  <a:lnTo>
                    <a:pt x="62" y="430"/>
                  </a:lnTo>
                  <a:lnTo>
                    <a:pt x="34" y="357"/>
                  </a:lnTo>
                  <a:lnTo>
                    <a:pt x="15" y="292"/>
                  </a:lnTo>
                  <a:lnTo>
                    <a:pt x="2" y="233"/>
                  </a:lnTo>
                  <a:lnTo>
                    <a:pt x="0" y="184"/>
                  </a:lnTo>
                  <a:lnTo>
                    <a:pt x="0" y="142"/>
                  </a:lnTo>
                  <a:lnTo>
                    <a:pt x="5" y="108"/>
                  </a:lnTo>
                  <a:lnTo>
                    <a:pt x="13" y="83"/>
                  </a:lnTo>
                  <a:lnTo>
                    <a:pt x="27" y="68"/>
                  </a:lnTo>
                  <a:lnTo>
                    <a:pt x="42" y="54"/>
                  </a:lnTo>
                  <a:lnTo>
                    <a:pt x="62" y="39"/>
                  </a:lnTo>
                  <a:lnTo>
                    <a:pt x="85" y="21"/>
                  </a:lnTo>
                  <a:lnTo>
                    <a:pt x="112" y="9"/>
                  </a:lnTo>
                  <a:lnTo>
                    <a:pt x="139" y="0"/>
                  </a:lnTo>
                  <a:lnTo>
                    <a:pt x="166" y="2"/>
                  </a:lnTo>
                  <a:lnTo>
                    <a:pt x="192" y="14"/>
                  </a:lnTo>
                  <a:lnTo>
                    <a:pt x="215" y="44"/>
                  </a:lnTo>
                  <a:lnTo>
                    <a:pt x="229" y="78"/>
                  </a:lnTo>
                  <a:lnTo>
                    <a:pt x="231" y="108"/>
                  </a:lnTo>
                  <a:lnTo>
                    <a:pt x="226" y="134"/>
                  </a:lnTo>
                  <a:lnTo>
                    <a:pt x="218" y="161"/>
                  </a:lnTo>
                  <a:lnTo>
                    <a:pt x="208" y="187"/>
                  </a:lnTo>
                  <a:lnTo>
                    <a:pt x="203" y="215"/>
                  </a:lnTo>
                  <a:lnTo>
                    <a:pt x="204" y="247"/>
                  </a:lnTo>
                  <a:lnTo>
                    <a:pt x="218" y="285"/>
                  </a:lnTo>
                  <a:lnTo>
                    <a:pt x="234" y="317"/>
                  </a:lnTo>
                  <a:lnTo>
                    <a:pt x="254" y="341"/>
                  </a:lnTo>
                  <a:lnTo>
                    <a:pt x="273" y="357"/>
                  </a:lnTo>
                  <a:lnTo>
                    <a:pt x="294" y="371"/>
                  </a:lnTo>
                  <a:lnTo>
                    <a:pt x="311" y="380"/>
                  </a:lnTo>
                  <a:lnTo>
                    <a:pt x="329" y="394"/>
                  </a:lnTo>
                  <a:lnTo>
                    <a:pt x="344" y="410"/>
                  </a:lnTo>
                  <a:lnTo>
                    <a:pt x="359" y="435"/>
                  </a:lnTo>
                  <a:lnTo>
                    <a:pt x="375" y="464"/>
                  </a:lnTo>
                  <a:lnTo>
                    <a:pt x="380" y="490"/>
                  </a:lnTo>
                  <a:lnTo>
                    <a:pt x="378" y="509"/>
                  </a:lnTo>
                  <a:lnTo>
                    <a:pt x="369" y="526"/>
                  </a:lnTo>
                  <a:lnTo>
                    <a:pt x="357" y="538"/>
                  </a:lnTo>
                  <a:lnTo>
                    <a:pt x="345" y="546"/>
                  </a:lnTo>
                  <a:lnTo>
                    <a:pt x="334" y="552"/>
                  </a:lnTo>
                  <a:lnTo>
                    <a:pt x="329" y="557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0" name="Freeform 39">
              <a:extLst>
                <a:ext uri="{FF2B5EF4-FFF2-40B4-BE49-F238E27FC236}">
                  <a16:creationId xmlns:a16="http://schemas.microsoft.com/office/drawing/2014/main" id="{C670C958-81A3-EC47-A9A2-6F3763201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3083"/>
              <a:ext cx="587" cy="301"/>
            </a:xfrm>
            <a:custGeom>
              <a:avLst/>
              <a:gdLst>
                <a:gd name="T0" fmla="*/ 5 w 587"/>
                <a:gd name="T1" fmla="*/ 232 h 301"/>
                <a:gd name="T2" fmla="*/ 0 w 587"/>
                <a:gd name="T3" fmla="*/ 218 h 301"/>
                <a:gd name="T4" fmla="*/ 0 w 587"/>
                <a:gd name="T5" fmla="*/ 194 h 301"/>
                <a:gd name="T6" fmla="*/ 3 w 587"/>
                <a:gd name="T7" fmla="*/ 160 h 301"/>
                <a:gd name="T8" fmla="*/ 17 w 587"/>
                <a:gd name="T9" fmla="*/ 124 h 301"/>
                <a:gd name="T10" fmla="*/ 38 w 587"/>
                <a:gd name="T11" fmla="*/ 85 h 301"/>
                <a:gd name="T12" fmla="*/ 75 w 587"/>
                <a:gd name="T13" fmla="*/ 51 h 301"/>
                <a:gd name="T14" fmla="*/ 126 w 587"/>
                <a:gd name="T15" fmla="*/ 24 h 301"/>
                <a:gd name="T16" fmla="*/ 200 w 587"/>
                <a:gd name="T17" fmla="*/ 9 h 301"/>
                <a:gd name="T18" fmla="*/ 275 w 587"/>
                <a:gd name="T19" fmla="*/ 0 h 301"/>
                <a:gd name="T20" fmla="*/ 343 w 587"/>
                <a:gd name="T21" fmla="*/ 0 h 301"/>
                <a:gd name="T22" fmla="*/ 400 w 587"/>
                <a:gd name="T23" fmla="*/ 5 h 301"/>
                <a:gd name="T24" fmla="*/ 450 w 587"/>
                <a:gd name="T25" fmla="*/ 15 h 301"/>
                <a:gd name="T26" fmla="*/ 488 w 587"/>
                <a:gd name="T27" fmla="*/ 26 h 301"/>
                <a:gd name="T28" fmla="*/ 519 w 587"/>
                <a:gd name="T29" fmla="*/ 41 h 301"/>
                <a:gd name="T30" fmla="*/ 539 w 587"/>
                <a:gd name="T31" fmla="*/ 56 h 301"/>
                <a:gd name="T32" fmla="*/ 553 w 587"/>
                <a:gd name="T33" fmla="*/ 74 h 301"/>
                <a:gd name="T34" fmla="*/ 561 w 587"/>
                <a:gd name="T35" fmla="*/ 92 h 301"/>
                <a:gd name="T36" fmla="*/ 572 w 587"/>
                <a:gd name="T37" fmla="*/ 116 h 301"/>
                <a:gd name="T38" fmla="*/ 580 w 587"/>
                <a:gd name="T39" fmla="*/ 143 h 301"/>
                <a:gd name="T40" fmla="*/ 587 w 587"/>
                <a:gd name="T41" fmla="*/ 175 h 301"/>
                <a:gd name="T42" fmla="*/ 586 w 587"/>
                <a:gd name="T43" fmla="*/ 202 h 301"/>
                <a:gd name="T44" fmla="*/ 577 w 587"/>
                <a:gd name="T45" fmla="*/ 228 h 301"/>
                <a:gd name="T46" fmla="*/ 558 w 587"/>
                <a:gd name="T47" fmla="*/ 247 h 301"/>
                <a:gd name="T48" fmla="*/ 526 w 587"/>
                <a:gd name="T49" fmla="*/ 262 h 301"/>
                <a:gd name="T50" fmla="*/ 488 w 587"/>
                <a:gd name="T51" fmla="*/ 264 h 301"/>
                <a:gd name="T52" fmla="*/ 458 w 587"/>
                <a:gd name="T53" fmla="*/ 260 h 301"/>
                <a:gd name="T54" fmla="*/ 434 w 587"/>
                <a:gd name="T55" fmla="*/ 248 h 301"/>
                <a:gd name="T56" fmla="*/ 412 w 587"/>
                <a:gd name="T57" fmla="*/ 233 h 301"/>
                <a:gd name="T58" fmla="*/ 389 w 587"/>
                <a:gd name="T59" fmla="*/ 217 h 301"/>
                <a:gd name="T60" fmla="*/ 363 w 587"/>
                <a:gd name="T61" fmla="*/ 203 h 301"/>
                <a:gd name="T62" fmla="*/ 334 w 587"/>
                <a:gd name="T63" fmla="*/ 196 h 301"/>
                <a:gd name="T64" fmla="*/ 297 w 587"/>
                <a:gd name="T65" fmla="*/ 198 h 301"/>
                <a:gd name="T66" fmla="*/ 259 w 587"/>
                <a:gd name="T67" fmla="*/ 206 h 301"/>
                <a:gd name="T68" fmla="*/ 231 w 587"/>
                <a:gd name="T69" fmla="*/ 218 h 301"/>
                <a:gd name="T70" fmla="*/ 209 w 587"/>
                <a:gd name="T71" fmla="*/ 232 h 301"/>
                <a:gd name="T72" fmla="*/ 193 w 587"/>
                <a:gd name="T73" fmla="*/ 248 h 301"/>
                <a:gd name="T74" fmla="*/ 175 w 587"/>
                <a:gd name="T75" fmla="*/ 262 h 301"/>
                <a:gd name="T76" fmla="*/ 159 w 587"/>
                <a:gd name="T77" fmla="*/ 277 h 301"/>
                <a:gd name="T78" fmla="*/ 139 w 587"/>
                <a:gd name="T79" fmla="*/ 286 h 301"/>
                <a:gd name="T80" fmla="*/ 114 w 587"/>
                <a:gd name="T81" fmla="*/ 293 h 301"/>
                <a:gd name="T82" fmla="*/ 78 w 587"/>
                <a:gd name="T83" fmla="*/ 301 h 301"/>
                <a:gd name="T84" fmla="*/ 52 w 587"/>
                <a:gd name="T85" fmla="*/ 300 h 301"/>
                <a:gd name="T86" fmla="*/ 33 w 587"/>
                <a:gd name="T87" fmla="*/ 292 h 301"/>
                <a:gd name="T88" fmla="*/ 21 w 587"/>
                <a:gd name="T89" fmla="*/ 279 h 301"/>
                <a:gd name="T90" fmla="*/ 11 w 587"/>
                <a:gd name="T91" fmla="*/ 264 h 301"/>
                <a:gd name="T92" fmla="*/ 7 w 587"/>
                <a:gd name="T93" fmla="*/ 250 h 301"/>
                <a:gd name="T94" fmla="*/ 5 w 587"/>
                <a:gd name="T95" fmla="*/ 237 h 301"/>
                <a:gd name="T96" fmla="*/ 5 w 587"/>
                <a:gd name="T97" fmla="*/ 232 h 3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7" h="301">
                  <a:moveTo>
                    <a:pt x="5" y="232"/>
                  </a:moveTo>
                  <a:lnTo>
                    <a:pt x="0" y="218"/>
                  </a:lnTo>
                  <a:lnTo>
                    <a:pt x="0" y="194"/>
                  </a:lnTo>
                  <a:lnTo>
                    <a:pt x="3" y="160"/>
                  </a:lnTo>
                  <a:lnTo>
                    <a:pt x="17" y="124"/>
                  </a:lnTo>
                  <a:lnTo>
                    <a:pt x="38" y="85"/>
                  </a:lnTo>
                  <a:lnTo>
                    <a:pt x="75" y="51"/>
                  </a:lnTo>
                  <a:lnTo>
                    <a:pt x="126" y="24"/>
                  </a:lnTo>
                  <a:lnTo>
                    <a:pt x="200" y="9"/>
                  </a:lnTo>
                  <a:lnTo>
                    <a:pt x="275" y="0"/>
                  </a:lnTo>
                  <a:lnTo>
                    <a:pt x="343" y="0"/>
                  </a:lnTo>
                  <a:lnTo>
                    <a:pt x="400" y="5"/>
                  </a:lnTo>
                  <a:lnTo>
                    <a:pt x="450" y="15"/>
                  </a:lnTo>
                  <a:lnTo>
                    <a:pt x="488" y="26"/>
                  </a:lnTo>
                  <a:lnTo>
                    <a:pt x="519" y="41"/>
                  </a:lnTo>
                  <a:lnTo>
                    <a:pt x="539" y="56"/>
                  </a:lnTo>
                  <a:lnTo>
                    <a:pt x="553" y="74"/>
                  </a:lnTo>
                  <a:lnTo>
                    <a:pt x="561" y="92"/>
                  </a:lnTo>
                  <a:lnTo>
                    <a:pt x="572" y="116"/>
                  </a:lnTo>
                  <a:lnTo>
                    <a:pt x="580" y="143"/>
                  </a:lnTo>
                  <a:lnTo>
                    <a:pt x="587" y="175"/>
                  </a:lnTo>
                  <a:lnTo>
                    <a:pt x="586" y="202"/>
                  </a:lnTo>
                  <a:lnTo>
                    <a:pt x="577" y="228"/>
                  </a:lnTo>
                  <a:lnTo>
                    <a:pt x="558" y="247"/>
                  </a:lnTo>
                  <a:lnTo>
                    <a:pt x="526" y="262"/>
                  </a:lnTo>
                  <a:lnTo>
                    <a:pt x="488" y="264"/>
                  </a:lnTo>
                  <a:lnTo>
                    <a:pt x="458" y="260"/>
                  </a:lnTo>
                  <a:lnTo>
                    <a:pt x="434" y="248"/>
                  </a:lnTo>
                  <a:lnTo>
                    <a:pt x="412" y="233"/>
                  </a:lnTo>
                  <a:lnTo>
                    <a:pt x="389" y="217"/>
                  </a:lnTo>
                  <a:lnTo>
                    <a:pt x="363" y="203"/>
                  </a:lnTo>
                  <a:lnTo>
                    <a:pt x="334" y="196"/>
                  </a:lnTo>
                  <a:lnTo>
                    <a:pt x="297" y="198"/>
                  </a:lnTo>
                  <a:lnTo>
                    <a:pt x="259" y="206"/>
                  </a:lnTo>
                  <a:lnTo>
                    <a:pt x="231" y="218"/>
                  </a:lnTo>
                  <a:lnTo>
                    <a:pt x="209" y="232"/>
                  </a:lnTo>
                  <a:lnTo>
                    <a:pt x="193" y="248"/>
                  </a:lnTo>
                  <a:lnTo>
                    <a:pt x="175" y="262"/>
                  </a:lnTo>
                  <a:lnTo>
                    <a:pt x="159" y="277"/>
                  </a:lnTo>
                  <a:lnTo>
                    <a:pt x="139" y="286"/>
                  </a:lnTo>
                  <a:lnTo>
                    <a:pt x="114" y="293"/>
                  </a:lnTo>
                  <a:lnTo>
                    <a:pt x="78" y="301"/>
                  </a:lnTo>
                  <a:lnTo>
                    <a:pt x="52" y="300"/>
                  </a:lnTo>
                  <a:lnTo>
                    <a:pt x="33" y="292"/>
                  </a:lnTo>
                  <a:lnTo>
                    <a:pt x="21" y="279"/>
                  </a:lnTo>
                  <a:lnTo>
                    <a:pt x="11" y="264"/>
                  </a:lnTo>
                  <a:lnTo>
                    <a:pt x="7" y="250"/>
                  </a:lnTo>
                  <a:lnTo>
                    <a:pt x="5" y="237"/>
                  </a:lnTo>
                  <a:lnTo>
                    <a:pt x="5" y="232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1" name="Freeform 40">
              <a:extLst>
                <a:ext uri="{FF2B5EF4-FFF2-40B4-BE49-F238E27FC236}">
                  <a16:creationId xmlns:a16="http://schemas.microsoft.com/office/drawing/2014/main" id="{4FC65ED0-C9EB-BE4F-B55D-0A705BCDC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" y="3398"/>
              <a:ext cx="74" cy="95"/>
            </a:xfrm>
            <a:custGeom>
              <a:avLst/>
              <a:gdLst>
                <a:gd name="T0" fmla="*/ 65 w 74"/>
                <a:gd name="T1" fmla="*/ 58 h 95"/>
                <a:gd name="T2" fmla="*/ 59 w 74"/>
                <a:gd name="T3" fmla="*/ 49 h 95"/>
                <a:gd name="T4" fmla="*/ 55 w 74"/>
                <a:gd name="T5" fmla="*/ 41 h 95"/>
                <a:gd name="T6" fmla="*/ 51 w 74"/>
                <a:gd name="T7" fmla="*/ 32 h 95"/>
                <a:gd name="T8" fmla="*/ 49 w 74"/>
                <a:gd name="T9" fmla="*/ 24 h 95"/>
                <a:gd name="T10" fmla="*/ 42 w 74"/>
                <a:gd name="T11" fmla="*/ 12 h 95"/>
                <a:gd name="T12" fmla="*/ 35 w 74"/>
                <a:gd name="T13" fmla="*/ 4 h 95"/>
                <a:gd name="T14" fmla="*/ 27 w 74"/>
                <a:gd name="T15" fmla="*/ 0 h 95"/>
                <a:gd name="T16" fmla="*/ 20 w 74"/>
                <a:gd name="T17" fmla="*/ 0 h 95"/>
                <a:gd name="T18" fmla="*/ 12 w 74"/>
                <a:gd name="T19" fmla="*/ 0 h 95"/>
                <a:gd name="T20" fmla="*/ 5 w 74"/>
                <a:gd name="T21" fmla="*/ 5 h 95"/>
                <a:gd name="T22" fmla="*/ 0 w 74"/>
                <a:gd name="T23" fmla="*/ 12 h 95"/>
                <a:gd name="T24" fmla="*/ 0 w 74"/>
                <a:gd name="T25" fmla="*/ 23 h 95"/>
                <a:gd name="T26" fmla="*/ 4 w 74"/>
                <a:gd name="T27" fmla="*/ 38 h 95"/>
                <a:gd name="T28" fmla="*/ 16 w 74"/>
                <a:gd name="T29" fmla="*/ 58 h 95"/>
                <a:gd name="T30" fmla="*/ 26 w 74"/>
                <a:gd name="T31" fmla="*/ 69 h 95"/>
                <a:gd name="T32" fmla="*/ 38 w 74"/>
                <a:gd name="T33" fmla="*/ 81 h 95"/>
                <a:gd name="T34" fmla="*/ 50 w 74"/>
                <a:gd name="T35" fmla="*/ 90 h 95"/>
                <a:gd name="T36" fmla="*/ 62 w 74"/>
                <a:gd name="T37" fmla="*/ 95 h 95"/>
                <a:gd name="T38" fmla="*/ 70 w 74"/>
                <a:gd name="T39" fmla="*/ 94 h 95"/>
                <a:gd name="T40" fmla="*/ 74 w 74"/>
                <a:gd name="T41" fmla="*/ 88 h 95"/>
                <a:gd name="T42" fmla="*/ 73 w 74"/>
                <a:gd name="T43" fmla="*/ 76 h 95"/>
                <a:gd name="T44" fmla="*/ 65 w 74"/>
                <a:gd name="T45" fmla="*/ 58 h 9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4" h="95">
                  <a:moveTo>
                    <a:pt x="65" y="58"/>
                  </a:moveTo>
                  <a:lnTo>
                    <a:pt x="59" y="49"/>
                  </a:lnTo>
                  <a:lnTo>
                    <a:pt x="55" y="41"/>
                  </a:lnTo>
                  <a:lnTo>
                    <a:pt x="51" y="32"/>
                  </a:lnTo>
                  <a:lnTo>
                    <a:pt x="49" y="24"/>
                  </a:lnTo>
                  <a:lnTo>
                    <a:pt x="42" y="12"/>
                  </a:lnTo>
                  <a:lnTo>
                    <a:pt x="35" y="4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5" y="5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4" y="38"/>
                  </a:lnTo>
                  <a:lnTo>
                    <a:pt x="16" y="58"/>
                  </a:lnTo>
                  <a:lnTo>
                    <a:pt x="26" y="69"/>
                  </a:lnTo>
                  <a:lnTo>
                    <a:pt x="38" y="81"/>
                  </a:lnTo>
                  <a:lnTo>
                    <a:pt x="50" y="90"/>
                  </a:lnTo>
                  <a:lnTo>
                    <a:pt x="62" y="95"/>
                  </a:lnTo>
                  <a:lnTo>
                    <a:pt x="70" y="94"/>
                  </a:lnTo>
                  <a:lnTo>
                    <a:pt x="74" y="88"/>
                  </a:lnTo>
                  <a:lnTo>
                    <a:pt x="73" y="76"/>
                  </a:lnTo>
                  <a:lnTo>
                    <a:pt x="65" y="58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2" name="Freeform 41">
              <a:extLst>
                <a:ext uri="{FF2B5EF4-FFF2-40B4-BE49-F238E27FC236}">
                  <a16:creationId xmlns:a16="http://schemas.microsoft.com/office/drawing/2014/main" id="{F67B49BB-F074-824C-B532-0BD612A26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" y="3230"/>
              <a:ext cx="105" cy="55"/>
            </a:xfrm>
            <a:custGeom>
              <a:avLst/>
              <a:gdLst>
                <a:gd name="T0" fmla="*/ 38 w 105"/>
                <a:gd name="T1" fmla="*/ 54 h 55"/>
                <a:gd name="T2" fmla="*/ 46 w 105"/>
                <a:gd name="T3" fmla="*/ 49 h 55"/>
                <a:gd name="T4" fmla="*/ 55 w 105"/>
                <a:gd name="T5" fmla="*/ 48 h 55"/>
                <a:gd name="T6" fmla="*/ 65 w 105"/>
                <a:gd name="T7" fmla="*/ 47 h 55"/>
                <a:gd name="T8" fmla="*/ 74 w 105"/>
                <a:gd name="T9" fmla="*/ 47 h 55"/>
                <a:gd name="T10" fmla="*/ 81 w 105"/>
                <a:gd name="T11" fmla="*/ 45 h 55"/>
                <a:gd name="T12" fmla="*/ 88 w 105"/>
                <a:gd name="T13" fmla="*/ 44 h 55"/>
                <a:gd name="T14" fmla="*/ 93 w 105"/>
                <a:gd name="T15" fmla="*/ 41 h 55"/>
                <a:gd name="T16" fmla="*/ 99 w 105"/>
                <a:gd name="T17" fmla="*/ 39 h 55"/>
                <a:gd name="T18" fmla="*/ 101 w 105"/>
                <a:gd name="T19" fmla="*/ 33 h 55"/>
                <a:gd name="T20" fmla="*/ 105 w 105"/>
                <a:gd name="T21" fmla="*/ 26 h 55"/>
                <a:gd name="T22" fmla="*/ 105 w 105"/>
                <a:gd name="T23" fmla="*/ 18 h 55"/>
                <a:gd name="T24" fmla="*/ 104 w 105"/>
                <a:gd name="T25" fmla="*/ 10 h 55"/>
                <a:gd name="T26" fmla="*/ 99 w 105"/>
                <a:gd name="T27" fmla="*/ 3 h 55"/>
                <a:gd name="T28" fmla="*/ 89 w 105"/>
                <a:gd name="T29" fmla="*/ 0 h 55"/>
                <a:gd name="T30" fmla="*/ 73 w 105"/>
                <a:gd name="T31" fmla="*/ 0 h 55"/>
                <a:gd name="T32" fmla="*/ 53 w 105"/>
                <a:gd name="T33" fmla="*/ 7 h 55"/>
                <a:gd name="T34" fmla="*/ 36 w 105"/>
                <a:gd name="T35" fmla="*/ 13 h 55"/>
                <a:gd name="T36" fmla="*/ 21 w 105"/>
                <a:gd name="T37" fmla="*/ 21 h 55"/>
                <a:gd name="T38" fmla="*/ 11 w 105"/>
                <a:gd name="T39" fmla="*/ 30 h 55"/>
                <a:gd name="T40" fmla="*/ 4 w 105"/>
                <a:gd name="T41" fmla="*/ 40 h 55"/>
                <a:gd name="T42" fmla="*/ 0 w 105"/>
                <a:gd name="T43" fmla="*/ 47 h 55"/>
                <a:gd name="T44" fmla="*/ 5 w 105"/>
                <a:gd name="T45" fmla="*/ 54 h 55"/>
                <a:gd name="T46" fmla="*/ 16 w 105"/>
                <a:gd name="T47" fmla="*/ 55 h 55"/>
                <a:gd name="T48" fmla="*/ 38 w 105"/>
                <a:gd name="T49" fmla="*/ 54 h 5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5" h="55">
                  <a:moveTo>
                    <a:pt x="38" y="54"/>
                  </a:moveTo>
                  <a:lnTo>
                    <a:pt x="46" y="49"/>
                  </a:lnTo>
                  <a:lnTo>
                    <a:pt x="55" y="48"/>
                  </a:lnTo>
                  <a:lnTo>
                    <a:pt x="65" y="47"/>
                  </a:lnTo>
                  <a:lnTo>
                    <a:pt x="74" y="47"/>
                  </a:lnTo>
                  <a:lnTo>
                    <a:pt x="81" y="45"/>
                  </a:lnTo>
                  <a:lnTo>
                    <a:pt x="88" y="44"/>
                  </a:lnTo>
                  <a:lnTo>
                    <a:pt x="93" y="41"/>
                  </a:lnTo>
                  <a:lnTo>
                    <a:pt x="99" y="39"/>
                  </a:lnTo>
                  <a:lnTo>
                    <a:pt x="101" y="33"/>
                  </a:lnTo>
                  <a:lnTo>
                    <a:pt x="105" y="26"/>
                  </a:lnTo>
                  <a:lnTo>
                    <a:pt x="105" y="18"/>
                  </a:lnTo>
                  <a:lnTo>
                    <a:pt x="104" y="10"/>
                  </a:lnTo>
                  <a:lnTo>
                    <a:pt x="99" y="3"/>
                  </a:lnTo>
                  <a:lnTo>
                    <a:pt x="89" y="0"/>
                  </a:lnTo>
                  <a:lnTo>
                    <a:pt x="73" y="0"/>
                  </a:lnTo>
                  <a:lnTo>
                    <a:pt x="53" y="7"/>
                  </a:lnTo>
                  <a:lnTo>
                    <a:pt x="36" y="13"/>
                  </a:lnTo>
                  <a:lnTo>
                    <a:pt x="21" y="21"/>
                  </a:lnTo>
                  <a:lnTo>
                    <a:pt x="11" y="30"/>
                  </a:lnTo>
                  <a:lnTo>
                    <a:pt x="4" y="40"/>
                  </a:lnTo>
                  <a:lnTo>
                    <a:pt x="0" y="47"/>
                  </a:lnTo>
                  <a:lnTo>
                    <a:pt x="5" y="54"/>
                  </a:lnTo>
                  <a:lnTo>
                    <a:pt x="16" y="55"/>
                  </a:lnTo>
                  <a:lnTo>
                    <a:pt x="38" y="5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3" name="Freeform 42">
              <a:extLst>
                <a:ext uri="{FF2B5EF4-FFF2-40B4-BE49-F238E27FC236}">
                  <a16:creationId xmlns:a16="http://schemas.microsoft.com/office/drawing/2014/main" id="{019DF520-70DF-B34F-BFBE-E442AFDC4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3162"/>
              <a:ext cx="341" cy="547"/>
            </a:xfrm>
            <a:custGeom>
              <a:avLst/>
              <a:gdLst>
                <a:gd name="T0" fmla="*/ 338 w 341"/>
                <a:gd name="T1" fmla="*/ 493 h 547"/>
                <a:gd name="T2" fmla="*/ 325 w 341"/>
                <a:gd name="T3" fmla="*/ 511 h 547"/>
                <a:gd name="T4" fmla="*/ 299 w 341"/>
                <a:gd name="T5" fmla="*/ 534 h 547"/>
                <a:gd name="T6" fmla="*/ 261 w 341"/>
                <a:gd name="T7" fmla="*/ 547 h 547"/>
                <a:gd name="T8" fmla="*/ 216 w 341"/>
                <a:gd name="T9" fmla="*/ 542 h 547"/>
                <a:gd name="T10" fmla="*/ 186 w 341"/>
                <a:gd name="T11" fmla="*/ 535 h 547"/>
                <a:gd name="T12" fmla="*/ 166 w 341"/>
                <a:gd name="T13" fmla="*/ 524 h 547"/>
                <a:gd name="T14" fmla="*/ 136 w 341"/>
                <a:gd name="T15" fmla="*/ 500 h 547"/>
                <a:gd name="T16" fmla="*/ 89 w 341"/>
                <a:gd name="T17" fmla="*/ 449 h 547"/>
                <a:gd name="T18" fmla="*/ 42 w 341"/>
                <a:gd name="T19" fmla="*/ 353 h 547"/>
                <a:gd name="T20" fmla="*/ 6 w 341"/>
                <a:gd name="T21" fmla="*/ 239 h 547"/>
                <a:gd name="T22" fmla="*/ 0 w 341"/>
                <a:gd name="T23" fmla="*/ 136 h 547"/>
                <a:gd name="T24" fmla="*/ 27 w 341"/>
                <a:gd name="T25" fmla="*/ 74 h 547"/>
                <a:gd name="T26" fmla="*/ 60 w 341"/>
                <a:gd name="T27" fmla="*/ 29 h 547"/>
                <a:gd name="T28" fmla="*/ 94 w 341"/>
                <a:gd name="T29" fmla="*/ 4 h 547"/>
                <a:gd name="T30" fmla="*/ 127 w 341"/>
                <a:gd name="T31" fmla="*/ 2 h 547"/>
                <a:gd name="T32" fmla="*/ 163 w 341"/>
                <a:gd name="T33" fmla="*/ 28 h 547"/>
                <a:gd name="T34" fmla="*/ 190 w 341"/>
                <a:gd name="T35" fmla="*/ 83 h 547"/>
                <a:gd name="T36" fmla="*/ 193 w 341"/>
                <a:gd name="T37" fmla="*/ 142 h 547"/>
                <a:gd name="T38" fmla="*/ 169 w 341"/>
                <a:gd name="T39" fmla="*/ 184 h 547"/>
                <a:gd name="T40" fmla="*/ 130 w 341"/>
                <a:gd name="T41" fmla="*/ 198 h 547"/>
                <a:gd name="T42" fmla="*/ 102 w 341"/>
                <a:gd name="T43" fmla="*/ 211 h 547"/>
                <a:gd name="T44" fmla="*/ 92 w 341"/>
                <a:gd name="T45" fmla="*/ 241 h 547"/>
                <a:gd name="T46" fmla="*/ 100 w 341"/>
                <a:gd name="T47" fmla="*/ 292 h 547"/>
                <a:gd name="T48" fmla="*/ 127 w 341"/>
                <a:gd name="T49" fmla="*/ 347 h 547"/>
                <a:gd name="T50" fmla="*/ 153 w 341"/>
                <a:gd name="T51" fmla="*/ 376 h 547"/>
                <a:gd name="T52" fmla="*/ 180 w 341"/>
                <a:gd name="T53" fmla="*/ 392 h 547"/>
                <a:gd name="T54" fmla="*/ 203 w 341"/>
                <a:gd name="T55" fmla="*/ 395 h 547"/>
                <a:gd name="T56" fmla="*/ 253 w 341"/>
                <a:gd name="T57" fmla="*/ 372 h 547"/>
                <a:gd name="T58" fmla="*/ 307 w 341"/>
                <a:gd name="T59" fmla="*/ 383 h 547"/>
                <a:gd name="T60" fmla="*/ 329 w 341"/>
                <a:gd name="T61" fmla="*/ 433 h 547"/>
                <a:gd name="T62" fmla="*/ 335 w 341"/>
                <a:gd name="T63" fmla="*/ 481 h 5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1" h="547">
                  <a:moveTo>
                    <a:pt x="341" y="490"/>
                  </a:moveTo>
                  <a:lnTo>
                    <a:pt x="338" y="493"/>
                  </a:lnTo>
                  <a:lnTo>
                    <a:pt x="333" y="500"/>
                  </a:lnTo>
                  <a:lnTo>
                    <a:pt x="325" y="511"/>
                  </a:lnTo>
                  <a:lnTo>
                    <a:pt x="314" y="523"/>
                  </a:lnTo>
                  <a:lnTo>
                    <a:pt x="299" y="534"/>
                  </a:lnTo>
                  <a:lnTo>
                    <a:pt x="281" y="543"/>
                  </a:lnTo>
                  <a:lnTo>
                    <a:pt x="261" y="547"/>
                  </a:lnTo>
                  <a:lnTo>
                    <a:pt x="238" y="547"/>
                  </a:lnTo>
                  <a:lnTo>
                    <a:pt x="216" y="542"/>
                  </a:lnTo>
                  <a:lnTo>
                    <a:pt x="200" y="539"/>
                  </a:lnTo>
                  <a:lnTo>
                    <a:pt x="186" y="535"/>
                  </a:lnTo>
                  <a:lnTo>
                    <a:pt x="177" y="532"/>
                  </a:lnTo>
                  <a:lnTo>
                    <a:pt x="166" y="524"/>
                  </a:lnTo>
                  <a:lnTo>
                    <a:pt x="154" y="515"/>
                  </a:lnTo>
                  <a:lnTo>
                    <a:pt x="136" y="500"/>
                  </a:lnTo>
                  <a:lnTo>
                    <a:pt x="116" y="481"/>
                  </a:lnTo>
                  <a:lnTo>
                    <a:pt x="89" y="449"/>
                  </a:lnTo>
                  <a:lnTo>
                    <a:pt x="65" y="406"/>
                  </a:lnTo>
                  <a:lnTo>
                    <a:pt x="42" y="353"/>
                  </a:lnTo>
                  <a:lnTo>
                    <a:pt x="23" y="297"/>
                  </a:lnTo>
                  <a:lnTo>
                    <a:pt x="6" y="239"/>
                  </a:lnTo>
                  <a:lnTo>
                    <a:pt x="0" y="184"/>
                  </a:lnTo>
                  <a:lnTo>
                    <a:pt x="0" y="136"/>
                  </a:lnTo>
                  <a:lnTo>
                    <a:pt x="12" y="102"/>
                  </a:lnTo>
                  <a:lnTo>
                    <a:pt x="27" y="74"/>
                  </a:lnTo>
                  <a:lnTo>
                    <a:pt x="43" y="49"/>
                  </a:lnTo>
                  <a:lnTo>
                    <a:pt x="60" y="29"/>
                  </a:lnTo>
                  <a:lnTo>
                    <a:pt x="78" y="15"/>
                  </a:lnTo>
                  <a:lnTo>
                    <a:pt x="94" y="4"/>
                  </a:lnTo>
                  <a:lnTo>
                    <a:pt x="111" y="0"/>
                  </a:lnTo>
                  <a:lnTo>
                    <a:pt x="127" y="2"/>
                  </a:lnTo>
                  <a:lnTo>
                    <a:pt x="143" y="10"/>
                  </a:lnTo>
                  <a:lnTo>
                    <a:pt x="163" y="28"/>
                  </a:lnTo>
                  <a:lnTo>
                    <a:pt x="181" y="53"/>
                  </a:lnTo>
                  <a:lnTo>
                    <a:pt x="190" y="83"/>
                  </a:lnTo>
                  <a:lnTo>
                    <a:pt x="196" y="115"/>
                  </a:lnTo>
                  <a:lnTo>
                    <a:pt x="193" y="142"/>
                  </a:lnTo>
                  <a:lnTo>
                    <a:pt x="185" y="166"/>
                  </a:lnTo>
                  <a:lnTo>
                    <a:pt x="169" y="184"/>
                  </a:lnTo>
                  <a:lnTo>
                    <a:pt x="147" y="195"/>
                  </a:lnTo>
                  <a:lnTo>
                    <a:pt x="130" y="198"/>
                  </a:lnTo>
                  <a:lnTo>
                    <a:pt x="115" y="203"/>
                  </a:lnTo>
                  <a:lnTo>
                    <a:pt x="102" y="211"/>
                  </a:lnTo>
                  <a:lnTo>
                    <a:pt x="96" y="225"/>
                  </a:lnTo>
                  <a:lnTo>
                    <a:pt x="92" y="241"/>
                  </a:lnTo>
                  <a:lnTo>
                    <a:pt x="93" y="263"/>
                  </a:lnTo>
                  <a:lnTo>
                    <a:pt x="100" y="292"/>
                  </a:lnTo>
                  <a:lnTo>
                    <a:pt x="116" y="328"/>
                  </a:lnTo>
                  <a:lnTo>
                    <a:pt x="127" y="347"/>
                  </a:lnTo>
                  <a:lnTo>
                    <a:pt x="139" y="364"/>
                  </a:lnTo>
                  <a:lnTo>
                    <a:pt x="153" y="376"/>
                  </a:lnTo>
                  <a:lnTo>
                    <a:pt x="167" y="387"/>
                  </a:lnTo>
                  <a:lnTo>
                    <a:pt x="180" y="392"/>
                  </a:lnTo>
                  <a:lnTo>
                    <a:pt x="192" y="396"/>
                  </a:lnTo>
                  <a:lnTo>
                    <a:pt x="203" y="395"/>
                  </a:lnTo>
                  <a:lnTo>
                    <a:pt x="211" y="394"/>
                  </a:lnTo>
                  <a:lnTo>
                    <a:pt x="253" y="372"/>
                  </a:lnTo>
                  <a:lnTo>
                    <a:pt x="285" y="371"/>
                  </a:lnTo>
                  <a:lnTo>
                    <a:pt x="307" y="383"/>
                  </a:lnTo>
                  <a:lnTo>
                    <a:pt x="320" y="407"/>
                  </a:lnTo>
                  <a:lnTo>
                    <a:pt x="329" y="433"/>
                  </a:lnTo>
                  <a:lnTo>
                    <a:pt x="333" y="460"/>
                  </a:lnTo>
                  <a:lnTo>
                    <a:pt x="335" y="481"/>
                  </a:lnTo>
                  <a:lnTo>
                    <a:pt x="341" y="490"/>
                  </a:lnTo>
                  <a:close/>
                </a:path>
              </a:pathLst>
            </a:custGeom>
            <a:solidFill>
              <a:srgbClr val="FF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4" name="Freeform 43">
              <a:extLst>
                <a:ext uri="{FF2B5EF4-FFF2-40B4-BE49-F238E27FC236}">
                  <a16:creationId xmlns:a16="http://schemas.microsoft.com/office/drawing/2014/main" id="{88D57332-E329-FA4F-9877-2FB2FE9D9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" y="3096"/>
              <a:ext cx="566" cy="258"/>
            </a:xfrm>
            <a:custGeom>
              <a:avLst/>
              <a:gdLst>
                <a:gd name="T0" fmla="*/ 33 w 566"/>
                <a:gd name="T1" fmla="*/ 251 h 258"/>
                <a:gd name="T2" fmla="*/ 19 w 566"/>
                <a:gd name="T3" fmla="*/ 234 h 258"/>
                <a:gd name="T4" fmla="*/ 3 w 566"/>
                <a:gd name="T5" fmla="*/ 201 h 258"/>
                <a:gd name="T6" fmla="*/ 2 w 566"/>
                <a:gd name="T7" fmla="*/ 162 h 258"/>
                <a:gd name="T8" fmla="*/ 18 w 566"/>
                <a:gd name="T9" fmla="*/ 119 h 258"/>
                <a:gd name="T10" fmla="*/ 33 w 566"/>
                <a:gd name="T11" fmla="*/ 95 h 258"/>
                <a:gd name="T12" fmla="*/ 50 w 566"/>
                <a:gd name="T13" fmla="*/ 77 h 258"/>
                <a:gd name="T14" fmla="*/ 82 w 566"/>
                <a:gd name="T15" fmla="*/ 57 h 258"/>
                <a:gd name="T16" fmla="*/ 144 w 566"/>
                <a:gd name="T17" fmla="*/ 24 h 258"/>
                <a:gd name="T18" fmla="*/ 247 w 566"/>
                <a:gd name="T19" fmla="*/ 2 h 258"/>
                <a:gd name="T20" fmla="*/ 366 w 566"/>
                <a:gd name="T21" fmla="*/ 0 h 258"/>
                <a:gd name="T22" fmla="*/ 466 w 566"/>
                <a:gd name="T23" fmla="*/ 23 h 258"/>
                <a:gd name="T24" fmla="*/ 520 w 566"/>
                <a:gd name="T25" fmla="*/ 66 h 258"/>
                <a:gd name="T26" fmla="*/ 551 w 566"/>
                <a:gd name="T27" fmla="*/ 110 h 258"/>
                <a:gd name="T28" fmla="*/ 565 w 566"/>
                <a:gd name="T29" fmla="*/ 151 h 258"/>
                <a:gd name="T30" fmla="*/ 561 w 566"/>
                <a:gd name="T31" fmla="*/ 183 h 258"/>
                <a:gd name="T32" fmla="*/ 527 w 566"/>
                <a:gd name="T33" fmla="*/ 212 h 258"/>
                <a:gd name="T34" fmla="*/ 465 w 566"/>
                <a:gd name="T35" fmla="*/ 222 h 258"/>
                <a:gd name="T36" fmla="*/ 407 w 566"/>
                <a:gd name="T37" fmla="*/ 208 h 258"/>
                <a:gd name="T38" fmla="*/ 373 w 566"/>
                <a:gd name="T39" fmla="*/ 173 h 258"/>
                <a:gd name="T40" fmla="*/ 371 w 566"/>
                <a:gd name="T41" fmla="*/ 130 h 258"/>
                <a:gd name="T42" fmla="*/ 365 w 566"/>
                <a:gd name="T43" fmla="*/ 100 h 258"/>
                <a:gd name="T44" fmla="*/ 342 w 566"/>
                <a:gd name="T45" fmla="*/ 81 h 258"/>
                <a:gd name="T46" fmla="*/ 290 w 566"/>
                <a:gd name="T47" fmla="*/ 77 h 258"/>
                <a:gd name="T48" fmla="*/ 229 w 566"/>
                <a:gd name="T49" fmla="*/ 85 h 258"/>
                <a:gd name="T50" fmla="*/ 194 w 566"/>
                <a:gd name="T51" fmla="*/ 103 h 258"/>
                <a:gd name="T52" fmla="*/ 171 w 566"/>
                <a:gd name="T53" fmla="*/ 126 h 258"/>
                <a:gd name="T54" fmla="*/ 163 w 566"/>
                <a:gd name="T55" fmla="*/ 147 h 258"/>
                <a:gd name="T56" fmla="*/ 171 w 566"/>
                <a:gd name="T57" fmla="*/ 202 h 258"/>
                <a:gd name="T58" fmla="*/ 145 w 566"/>
                <a:gd name="T59" fmla="*/ 250 h 258"/>
                <a:gd name="T60" fmla="*/ 91 w 566"/>
                <a:gd name="T61" fmla="*/ 258 h 258"/>
                <a:gd name="T62" fmla="*/ 45 w 566"/>
                <a:gd name="T63" fmla="*/ 253 h 2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66" h="258">
                  <a:moveTo>
                    <a:pt x="36" y="256"/>
                  </a:moveTo>
                  <a:lnTo>
                    <a:pt x="33" y="251"/>
                  </a:lnTo>
                  <a:lnTo>
                    <a:pt x="27" y="245"/>
                  </a:lnTo>
                  <a:lnTo>
                    <a:pt x="19" y="234"/>
                  </a:lnTo>
                  <a:lnTo>
                    <a:pt x="11" y="220"/>
                  </a:lnTo>
                  <a:lnTo>
                    <a:pt x="3" y="201"/>
                  </a:lnTo>
                  <a:lnTo>
                    <a:pt x="0" y="182"/>
                  </a:lnTo>
                  <a:lnTo>
                    <a:pt x="2" y="162"/>
                  </a:lnTo>
                  <a:lnTo>
                    <a:pt x="10" y="141"/>
                  </a:lnTo>
                  <a:lnTo>
                    <a:pt x="18" y="119"/>
                  </a:lnTo>
                  <a:lnTo>
                    <a:pt x="26" y="106"/>
                  </a:lnTo>
                  <a:lnTo>
                    <a:pt x="33" y="95"/>
                  </a:lnTo>
                  <a:lnTo>
                    <a:pt x="41" y="87"/>
                  </a:lnTo>
                  <a:lnTo>
                    <a:pt x="50" y="77"/>
                  </a:lnTo>
                  <a:lnTo>
                    <a:pt x="64" y="69"/>
                  </a:lnTo>
                  <a:lnTo>
                    <a:pt x="82" y="57"/>
                  </a:lnTo>
                  <a:lnTo>
                    <a:pt x="109" y="42"/>
                  </a:lnTo>
                  <a:lnTo>
                    <a:pt x="144" y="24"/>
                  </a:lnTo>
                  <a:lnTo>
                    <a:pt x="191" y="11"/>
                  </a:lnTo>
                  <a:lnTo>
                    <a:pt x="247" y="2"/>
                  </a:lnTo>
                  <a:lnTo>
                    <a:pt x="308" y="0"/>
                  </a:lnTo>
                  <a:lnTo>
                    <a:pt x="366" y="0"/>
                  </a:lnTo>
                  <a:lnTo>
                    <a:pt x="421" y="9"/>
                  </a:lnTo>
                  <a:lnTo>
                    <a:pt x="466" y="23"/>
                  </a:lnTo>
                  <a:lnTo>
                    <a:pt x="500" y="45"/>
                  </a:lnTo>
                  <a:lnTo>
                    <a:pt x="520" y="66"/>
                  </a:lnTo>
                  <a:lnTo>
                    <a:pt x="538" y="90"/>
                  </a:lnTo>
                  <a:lnTo>
                    <a:pt x="551" y="110"/>
                  </a:lnTo>
                  <a:lnTo>
                    <a:pt x="561" y="132"/>
                  </a:lnTo>
                  <a:lnTo>
                    <a:pt x="565" y="151"/>
                  </a:lnTo>
                  <a:lnTo>
                    <a:pt x="566" y="168"/>
                  </a:lnTo>
                  <a:lnTo>
                    <a:pt x="561" y="183"/>
                  </a:lnTo>
                  <a:lnTo>
                    <a:pt x="553" y="198"/>
                  </a:lnTo>
                  <a:lnTo>
                    <a:pt x="527" y="212"/>
                  </a:lnTo>
                  <a:lnTo>
                    <a:pt x="497" y="220"/>
                  </a:lnTo>
                  <a:lnTo>
                    <a:pt x="465" y="222"/>
                  </a:lnTo>
                  <a:lnTo>
                    <a:pt x="435" y="219"/>
                  </a:lnTo>
                  <a:lnTo>
                    <a:pt x="407" y="208"/>
                  </a:lnTo>
                  <a:lnTo>
                    <a:pt x="386" y="193"/>
                  </a:lnTo>
                  <a:lnTo>
                    <a:pt x="373" y="173"/>
                  </a:lnTo>
                  <a:lnTo>
                    <a:pt x="371" y="149"/>
                  </a:lnTo>
                  <a:lnTo>
                    <a:pt x="371" y="130"/>
                  </a:lnTo>
                  <a:lnTo>
                    <a:pt x="370" y="115"/>
                  </a:lnTo>
                  <a:lnTo>
                    <a:pt x="365" y="100"/>
                  </a:lnTo>
                  <a:lnTo>
                    <a:pt x="356" y="91"/>
                  </a:lnTo>
                  <a:lnTo>
                    <a:pt x="342" y="81"/>
                  </a:lnTo>
                  <a:lnTo>
                    <a:pt x="320" y="77"/>
                  </a:lnTo>
                  <a:lnTo>
                    <a:pt x="290" y="77"/>
                  </a:lnTo>
                  <a:lnTo>
                    <a:pt x="254" y="81"/>
                  </a:lnTo>
                  <a:lnTo>
                    <a:pt x="229" y="85"/>
                  </a:lnTo>
                  <a:lnTo>
                    <a:pt x="210" y="94"/>
                  </a:lnTo>
                  <a:lnTo>
                    <a:pt x="194" y="103"/>
                  </a:lnTo>
                  <a:lnTo>
                    <a:pt x="182" y="115"/>
                  </a:lnTo>
                  <a:lnTo>
                    <a:pt x="171" y="126"/>
                  </a:lnTo>
                  <a:lnTo>
                    <a:pt x="166" y="137"/>
                  </a:lnTo>
                  <a:lnTo>
                    <a:pt x="163" y="147"/>
                  </a:lnTo>
                  <a:lnTo>
                    <a:pt x="164" y="156"/>
                  </a:lnTo>
                  <a:lnTo>
                    <a:pt x="171" y="202"/>
                  </a:lnTo>
                  <a:lnTo>
                    <a:pt x="164" y="232"/>
                  </a:lnTo>
                  <a:lnTo>
                    <a:pt x="145" y="250"/>
                  </a:lnTo>
                  <a:lnTo>
                    <a:pt x="121" y="258"/>
                  </a:lnTo>
                  <a:lnTo>
                    <a:pt x="91" y="258"/>
                  </a:lnTo>
                  <a:lnTo>
                    <a:pt x="65" y="256"/>
                  </a:lnTo>
                  <a:lnTo>
                    <a:pt x="45" y="253"/>
                  </a:lnTo>
                  <a:lnTo>
                    <a:pt x="36" y="256"/>
                  </a:lnTo>
                  <a:close/>
                </a:path>
              </a:pathLst>
            </a:custGeom>
            <a:solidFill>
              <a:srgbClr val="FF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5" name="Freeform 44">
              <a:extLst>
                <a:ext uri="{FF2B5EF4-FFF2-40B4-BE49-F238E27FC236}">
                  <a16:creationId xmlns:a16="http://schemas.microsoft.com/office/drawing/2014/main" id="{A86E7748-96EA-EF47-84A2-E0F15B46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" y="2984"/>
              <a:ext cx="478" cy="260"/>
            </a:xfrm>
            <a:custGeom>
              <a:avLst/>
              <a:gdLst>
                <a:gd name="T0" fmla="*/ 478 w 478"/>
                <a:gd name="T1" fmla="*/ 196 h 260"/>
                <a:gd name="T2" fmla="*/ 475 w 478"/>
                <a:gd name="T3" fmla="*/ 199 h 260"/>
                <a:gd name="T4" fmla="*/ 467 w 478"/>
                <a:gd name="T5" fmla="*/ 211 h 260"/>
                <a:gd name="T6" fmla="*/ 454 w 478"/>
                <a:gd name="T7" fmla="*/ 225 h 260"/>
                <a:gd name="T8" fmla="*/ 432 w 478"/>
                <a:gd name="T9" fmla="*/ 241 h 260"/>
                <a:gd name="T10" fmla="*/ 399 w 478"/>
                <a:gd name="T11" fmla="*/ 252 h 260"/>
                <a:gd name="T12" fmla="*/ 357 w 478"/>
                <a:gd name="T13" fmla="*/ 260 h 260"/>
                <a:gd name="T14" fmla="*/ 302 w 478"/>
                <a:gd name="T15" fmla="*/ 259 h 260"/>
                <a:gd name="T16" fmla="*/ 233 w 478"/>
                <a:gd name="T17" fmla="*/ 246 h 260"/>
                <a:gd name="T18" fmla="*/ 162 w 478"/>
                <a:gd name="T19" fmla="*/ 221 h 260"/>
                <a:gd name="T20" fmla="*/ 106 w 478"/>
                <a:gd name="T21" fmla="*/ 189 h 260"/>
                <a:gd name="T22" fmla="*/ 61 w 478"/>
                <a:gd name="T23" fmla="*/ 154 h 260"/>
                <a:gd name="T24" fmla="*/ 31 w 478"/>
                <a:gd name="T25" fmla="*/ 117 h 260"/>
                <a:gd name="T26" fmla="*/ 9 w 478"/>
                <a:gd name="T27" fmla="*/ 82 h 260"/>
                <a:gd name="T28" fmla="*/ 0 w 478"/>
                <a:gd name="T29" fmla="*/ 52 h 260"/>
                <a:gd name="T30" fmla="*/ 0 w 478"/>
                <a:gd name="T31" fmla="*/ 29 h 260"/>
                <a:gd name="T32" fmla="*/ 9 w 478"/>
                <a:gd name="T33" fmla="*/ 19 h 260"/>
                <a:gd name="T34" fmla="*/ 18 w 478"/>
                <a:gd name="T35" fmla="*/ 12 h 260"/>
                <a:gd name="T36" fmla="*/ 23 w 478"/>
                <a:gd name="T37" fmla="*/ 7 h 260"/>
                <a:gd name="T38" fmla="*/ 27 w 478"/>
                <a:gd name="T39" fmla="*/ 2 h 260"/>
                <a:gd name="T40" fmla="*/ 34 w 478"/>
                <a:gd name="T41" fmla="*/ 0 h 260"/>
                <a:gd name="T42" fmla="*/ 42 w 478"/>
                <a:gd name="T43" fmla="*/ 0 h 260"/>
                <a:gd name="T44" fmla="*/ 59 w 478"/>
                <a:gd name="T45" fmla="*/ 6 h 260"/>
                <a:gd name="T46" fmla="*/ 87 w 478"/>
                <a:gd name="T47" fmla="*/ 18 h 260"/>
                <a:gd name="T48" fmla="*/ 126 w 478"/>
                <a:gd name="T49" fmla="*/ 40 h 260"/>
                <a:gd name="T50" fmla="*/ 164 w 478"/>
                <a:gd name="T51" fmla="*/ 59 h 260"/>
                <a:gd name="T52" fmla="*/ 192 w 478"/>
                <a:gd name="T53" fmla="*/ 72 h 260"/>
                <a:gd name="T54" fmla="*/ 213 w 478"/>
                <a:gd name="T55" fmla="*/ 78 h 260"/>
                <a:gd name="T56" fmla="*/ 231 w 478"/>
                <a:gd name="T57" fmla="*/ 83 h 260"/>
                <a:gd name="T58" fmla="*/ 250 w 478"/>
                <a:gd name="T59" fmla="*/ 86 h 260"/>
                <a:gd name="T60" fmla="*/ 273 w 478"/>
                <a:gd name="T61" fmla="*/ 93 h 260"/>
                <a:gd name="T62" fmla="*/ 305 w 478"/>
                <a:gd name="T63" fmla="*/ 104 h 260"/>
                <a:gd name="T64" fmla="*/ 348 w 478"/>
                <a:gd name="T65" fmla="*/ 124 h 260"/>
                <a:gd name="T66" fmla="*/ 393 w 478"/>
                <a:gd name="T67" fmla="*/ 139 h 260"/>
                <a:gd name="T68" fmla="*/ 426 w 478"/>
                <a:gd name="T69" fmla="*/ 154 h 260"/>
                <a:gd name="T70" fmla="*/ 450 w 478"/>
                <a:gd name="T71" fmla="*/ 166 h 260"/>
                <a:gd name="T72" fmla="*/ 466 w 478"/>
                <a:gd name="T73" fmla="*/ 177 h 260"/>
                <a:gd name="T74" fmla="*/ 473 w 478"/>
                <a:gd name="T75" fmla="*/ 184 h 260"/>
                <a:gd name="T76" fmla="*/ 477 w 478"/>
                <a:gd name="T77" fmla="*/ 191 h 260"/>
                <a:gd name="T78" fmla="*/ 477 w 478"/>
                <a:gd name="T79" fmla="*/ 193 h 260"/>
                <a:gd name="T80" fmla="*/ 478 w 478"/>
                <a:gd name="T81" fmla="*/ 196 h 2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78" h="260">
                  <a:moveTo>
                    <a:pt x="478" y="196"/>
                  </a:moveTo>
                  <a:lnTo>
                    <a:pt x="475" y="199"/>
                  </a:lnTo>
                  <a:lnTo>
                    <a:pt x="467" y="211"/>
                  </a:lnTo>
                  <a:lnTo>
                    <a:pt x="454" y="225"/>
                  </a:lnTo>
                  <a:lnTo>
                    <a:pt x="432" y="241"/>
                  </a:lnTo>
                  <a:lnTo>
                    <a:pt x="399" y="252"/>
                  </a:lnTo>
                  <a:lnTo>
                    <a:pt x="357" y="260"/>
                  </a:lnTo>
                  <a:lnTo>
                    <a:pt x="302" y="259"/>
                  </a:lnTo>
                  <a:lnTo>
                    <a:pt x="233" y="246"/>
                  </a:lnTo>
                  <a:lnTo>
                    <a:pt x="162" y="221"/>
                  </a:lnTo>
                  <a:lnTo>
                    <a:pt x="106" y="189"/>
                  </a:lnTo>
                  <a:lnTo>
                    <a:pt x="61" y="154"/>
                  </a:lnTo>
                  <a:lnTo>
                    <a:pt x="31" y="117"/>
                  </a:lnTo>
                  <a:lnTo>
                    <a:pt x="9" y="82"/>
                  </a:lnTo>
                  <a:lnTo>
                    <a:pt x="0" y="52"/>
                  </a:lnTo>
                  <a:lnTo>
                    <a:pt x="0" y="29"/>
                  </a:lnTo>
                  <a:lnTo>
                    <a:pt x="9" y="19"/>
                  </a:lnTo>
                  <a:lnTo>
                    <a:pt x="18" y="12"/>
                  </a:lnTo>
                  <a:lnTo>
                    <a:pt x="23" y="7"/>
                  </a:lnTo>
                  <a:lnTo>
                    <a:pt x="27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59" y="6"/>
                  </a:lnTo>
                  <a:lnTo>
                    <a:pt x="87" y="18"/>
                  </a:lnTo>
                  <a:lnTo>
                    <a:pt x="126" y="40"/>
                  </a:lnTo>
                  <a:lnTo>
                    <a:pt x="164" y="59"/>
                  </a:lnTo>
                  <a:lnTo>
                    <a:pt x="192" y="72"/>
                  </a:lnTo>
                  <a:lnTo>
                    <a:pt x="213" y="78"/>
                  </a:lnTo>
                  <a:lnTo>
                    <a:pt x="231" y="83"/>
                  </a:lnTo>
                  <a:lnTo>
                    <a:pt x="250" y="86"/>
                  </a:lnTo>
                  <a:lnTo>
                    <a:pt x="273" y="93"/>
                  </a:lnTo>
                  <a:lnTo>
                    <a:pt x="305" y="104"/>
                  </a:lnTo>
                  <a:lnTo>
                    <a:pt x="348" y="124"/>
                  </a:lnTo>
                  <a:lnTo>
                    <a:pt x="393" y="139"/>
                  </a:lnTo>
                  <a:lnTo>
                    <a:pt x="426" y="154"/>
                  </a:lnTo>
                  <a:lnTo>
                    <a:pt x="450" y="166"/>
                  </a:lnTo>
                  <a:lnTo>
                    <a:pt x="466" y="177"/>
                  </a:lnTo>
                  <a:lnTo>
                    <a:pt x="473" y="184"/>
                  </a:lnTo>
                  <a:lnTo>
                    <a:pt x="477" y="191"/>
                  </a:lnTo>
                  <a:lnTo>
                    <a:pt x="477" y="193"/>
                  </a:lnTo>
                  <a:lnTo>
                    <a:pt x="478" y="196"/>
                  </a:lnTo>
                  <a:close/>
                </a:path>
              </a:pathLst>
            </a:custGeom>
            <a:solidFill>
              <a:srgbClr val="B0F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6" name="Freeform 45">
              <a:extLst>
                <a:ext uri="{FF2B5EF4-FFF2-40B4-BE49-F238E27FC236}">
                  <a16:creationId xmlns:a16="http://schemas.microsoft.com/office/drawing/2014/main" id="{59BD6C3D-C82C-F049-A9B4-D6C03393C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" y="2660"/>
              <a:ext cx="370" cy="278"/>
            </a:xfrm>
            <a:custGeom>
              <a:avLst/>
              <a:gdLst>
                <a:gd name="T0" fmla="*/ 368 w 370"/>
                <a:gd name="T1" fmla="*/ 217 h 278"/>
                <a:gd name="T2" fmla="*/ 368 w 370"/>
                <a:gd name="T3" fmla="*/ 219 h 278"/>
                <a:gd name="T4" fmla="*/ 370 w 370"/>
                <a:gd name="T5" fmla="*/ 230 h 278"/>
                <a:gd name="T6" fmla="*/ 365 w 370"/>
                <a:gd name="T7" fmla="*/ 244 h 278"/>
                <a:gd name="T8" fmla="*/ 359 w 370"/>
                <a:gd name="T9" fmla="*/ 259 h 278"/>
                <a:gd name="T10" fmla="*/ 341 w 370"/>
                <a:gd name="T11" fmla="*/ 270 h 278"/>
                <a:gd name="T12" fmla="*/ 314 w 370"/>
                <a:gd name="T13" fmla="*/ 278 h 278"/>
                <a:gd name="T14" fmla="*/ 271 w 370"/>
                <a:gd name="T15" fmla="*/ 277 h 278"/>
                <a:gd name="T16" fmla="*/ 212 w 370"/>
                <a:gd name="T17" fmla="*/ 267 h 278"/>
                <a:gd name="T18" fmla="*/ 149 w 370"/>
                <a:gd name="T19" fmla="*/ 243 h 278"/>
                <a:gd name="T20" fmla="*/ 97 w 370"/>
                <a:gd name="T21" fmla="*/ 208 h 278"/>
                <a:gd name="T22" fmla="*/ 57 w 370"/>
                <a:gd name="T23" fmla="*/ 168 h 278"/>
                <a:gd name="T24" fmla="*/ 30 w 370"/>
                <a:gd name="T25" fmla="*/ 127 h 278"/>
                <a:gd name="T26" fmla="*/ 9 w 370"/>
                <a:gd name="T27" fmla="*/ 85 h 278"/>
                <a:gd name="T28" fmla="*/ 1 w 370"/>
                <a:gd name="T29" fmla="*/ 51 h 278"/>
                <a:gd name="T30" fmla="*/ 0 w 370"/>
                <a:gd name="T31" fmla="*/ 25 h 278"/>
                <a:gd name="T32" fmla="*/ 9 w 370"/>
                <a:gd name="T33" fmla="*/ 14 h 278"/>
                <a:gd name="T34" fmla="*/ 16 w 370"/>
                <a:gd name="T35" fmla="*/ 8 h 278"/>
                <a:gd name="T36" fmla="*/ 20 w 370"/>
                <a:gd name="T37" fmla="*/ 4 h 278"/>
                <a:gd name="T38" fmla="*/ 20 w 370"/>
                <a:gd name="T39" fmla="*/ 0 h 278"/>
                <a:gd name="T40" fmla="*/ 23 w 370"/>
                <a:gd name="T41" fmla="*/ 2 h 278"/>
                <a:gd name="T42" fmla="*/ 27 w 370"/>
                <a:gd name="T43" fmla="*/ 3 h 278"/>
                <a:gd name="T44" fmla="*/ 39 w 370"/>
                <a:gd name="T45" fmla="*/ 11 h 278"/>
                <a:gd name="T46" fmla="*/ 61 w 370"/>
                <a:gd name="T47" fmla="*/ 23 h 278"/>
                <a:gd name="T48" fmla="*/ 95 w 370"/>
                <a:gd name="T49" fmla="*/ 44 h 278"/>
                <a:gd name="T50" fmla="*/ 127 w 370"/>
                <a:gd name="T51" fmla="*/ 63 h 278"/>
                <a:gd name="T52" fmla="*/ 149 w 370"/>
                <a:gd name="T53" fmla="*/ 79 h 278"/>
                <a:gd name="T54" fmla="*/ 162 w 370"/>
                <a:gd name="T55" fmla="*/ 91 h 278"/>
                <a:gd name="T56" fmla="*/ 173 w 370"/>
                <a:gd name="T57" fmla="*/ 104 h 278"/>
                <a:gd name="T58" fmla="*/ 184 w 370"/>
                <a:gd name="T59" fmla="*/ 115 h 278"/>
                <a:gd name="T60" fmla="*/ 199 w 370"/>
                <a:gd name="T61" fmla="*/ 127 h 278"/>
                <a:gd name="T62" fmla="*/ 222 w 370"/>
                <a:gd name="T63" fmla="*/ 143 h 278"/>
                <a:gd name="T64" fmla="*/ 261 w 370"/>
                <a:gd name="T65" fmla="*/ 164 h 278"/>
                <a:gd name="T66" fmla="*/ 302 w 370"/>
                <a:gd name="T67" fmla="*/ 176 h 278"/>
                <a:gd name="T68" fmla="*/ 330 w 370"/>
                <a:gd name="T69" fmla="*/ 188 h 278"/>
                <a:gd name="T70" fmla="*/ 349 w 370"/>
                <a:gd name="T71" fmla="*/ 196 h 278"/>
                <a:gd name="T72" fmla="*/ 361 w 370"/>
                <a:gd name="T73" fmla="*/ 204 h 278"/>
                <a:gd name="T74" fmla="*/ 367 w 370"/>
                <a:gd name="T75" fmla="*/ 208 h 278"/>
                <a:gd name="T76" fmla="*/ 368 w 370"/>
                <a:gd name="T77" fmla="*/ 213 h 278"/>
                <a:gd name="T78" fmla="*/ 368 w 370"/>
                <a:gd name="T79" fmla="*/ 215 h 278"/>
                <a:gd name="T80" fmla="*/ 368 w 370"/>
                <a:gd name="T81" fmla="*/ 217 h 27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70" h="278">
                  <a:moveTo>
                    <a:pt x="368" y="217"/>
                  </a:moveTo>
                  <a:lnTo>
                    <a:pt x="368" y="219"/>
                  </a:lnTo>
                  <a:lnTo>
                    <a:pt x="370" y="230"/>
                  </a:lnTo>
                  <a:lnTo>
                    <a:pt x="365" y="244"/>
                  </a:lnTo>
                  <a:lnTo>
                    <a:pt x="359" y="259"/>
                  </a:lnTo>
                  <a:lnTo>
                    <a:pt x="341" y="270"/>
                  </a:lnTo>
                  <a:lnTo>
                    <a:pt x="314" y="278"/>
                  </a:lnTo>
                  <a:lnTo>
                    <a:pt x="271" y="277"/>
                  </a:lnTo>
                  <a:lnTo>
                    <a:pt x="212" y="267"/>
                  </a:lnTo>
                  <a:lnTo>
                    <a:pt x="149" y="243"/>
                  </a:lnTo>
                  <a:lnTo>
                    <a:pt x="97" y="208"/>
                  </a:lnTo>
                  <a:lnTo>
                    <a:pt x="57" y="168"/>
                  </a:lnTo>
                  <a:lnTo>
                    <a:pt x="30" y="127"/>
                  </a:lnTo>
                  <a:lnTo>
                    <a:pt x="9" y="85"/>
                  </a:lnTo>
                  <a:lnTo>
                    <a:pt x="1" y="51"/>
                  </a:lnTo>
                  <a:lnTo>
                    <a:pt x="0" y="25"/>
                  </a:lnTo>
                  <a:lnTo>
                    <a:pt x="9" y="14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3" y="2"/>
                  </a:lnTo>
                  <a:lnTo>
                    <a:pt x="27" y="3"/>
                  </a:lnTo>
                  <a:lnTo>
                    <a:pt x="39" y="11"/>
                  </a:lnTo>
                  <a:lnTo>
                    <a:pt x="61" y="23"/>
                  </a:lnTo>
                  <a:lnTo>
                    <a:pt x="95" y="44"/>
                  </a:lnTo>
                  <a:lnTo>
                    <a:pt x="127" y="63"/>
                  </a:lnTo>
                  <a:lnTo>
                    <a:pt x="149" y="79"/>
                  </a:lnTo>
                  <a:lnTo>
                    <a:pt x="162" y="91"/>
                  </a:lnTo>
                  <a:lnTo>
                    <a:pt x="173" y="104"/>
                  </a:lnTo>
                  <a:lnTo>
                    <a:pt x="184" y="115"/>
                  </a:lnTo>
                  <a:lnTo>
                    <a:pt x="199" y="127"/>
                  </a:lnTo>
                  <a:lnTo>
                    <a:pt x="222" y="143"/>
                  </a:lnTo>
                  <a:lnTo>
                    <a:pt x="261" y="164"/>
                  </a:lnTo>
                  <a:lnTo>
                    <a:pt x="302" y="176"/>
                  </a:lnTo>
                  <a:lnTo>
                    <a:pt x="330" y="188"/>
                  </a:lnTo>
                  <a:lnTo>
                    <a:pt x="349" y="196"/>
                  </a:lnTo>
                  <a:lnTo>
                    <a:pt x="361" y="204"/>
                  </a:lnTo>
                  <a:lnTo>
                    <a:pt x="367" y="208"/>
                  </a:lnTo>
                  <a:lnTo>
                    <a:pt x="368" y="213"/>
                  </a:lnTo>
                  <a:lnTo>
                    <a:pt x="368" y="215"/>
                  </a:lnTo>
                  <a:lnTo>
                    <a:pt x="368" y="217"/>
                  </a:lnTo>
                  <a:close/>
                </a:path>
              </a:pathLst>
            </a:custGeom>
            <a:solidFill>
              <a:srgbClr val="B0F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7" name="Freeform 46">
              <a:extLst>
                <a:ext uri="{FF2B5EF4-FFF2-40B4-BE49-F238E27FC236}">
                  <a16:creationId xmlns:a16="http://schemas.microsoft.com/office/drawing/2014/main" id="{27C0CFC3-EE78-5547-BB42-BD5F56679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56"/>
              <a:ext cx="352" cy="339"/>
            </a:xfrm>
            <a:custGeom>
              <a:avLst/>
              <a:gdLst>
                <a:gd name="T0" fmla="*/ 350 w 352"/>
                <a:gd name="T1" fmla="*/ 280 h 339"/>
                <a:gd name="T2" fmla="*/ 350 w 352"/>
                <a:gd name="T3" fmla="*/ 283 h 339"/>
                <a:gd name="T4" fmla="*/ 352 w 352"/>
                <a:gd name="T5" fmla="*/ 294 h 339"/>
                <a:gd name="T6" fmla="*/ 349 w 352"/>
                <a:gd name="T7" fmla="*/ 306 h 339"/>
                <a:gd name="T8" fmla="*/ 342 w 352"/>
                <a:gd name="T9" fmla="*/ 321 h 339"/>
                <a:gd name="T10" fmla="*/ 326 w 352"/>
                <a:gd name="T11" fmla="*/ 332 h 339"/>
                <a:gd name="T12" fmla="*/ 300 w 352"/>
                <a:gd name="T13" fmla="*/ 339 h 339"/>
                <a:gd name="T14" fmla="*/ 261 w 352"/>
                <a:gd name="T15" fmla="*/ 339 h 339"/>
                <a:gd name="T16" fmla="*/ 206 w 352"/>
                <a:gd name="T17" fmla="*/ 329 h 339"/>
                <a:gd name="T18" fmla="*/ 145 w 352"/>
                <a:gd name="T19" fmla="*/ 302 h 339"/>
                <a:gd name="T20" fmla="*/ 96 w 352"/>
                <a:gd name="T21" fmla="*/ 261 h 339"/>
                <a:gd name="T22" fmla="*/ 57 w 352"/>
                <a:gd name="T23" fmla="*/ 211 h 339"/>
                <a:gd name="T24" fmla="*/ 30 w 352"/>
                <a:gd name="T25" fmla="*/ 158 h 339"/>
                <a:gd name="T26" fmla="*/ 9 w 352"/>
                <a:gd name="T27" fmla="*/ 105 h 339"/>
                <a:gd name="T28" fmla="*/ 1 w 352"/>
                <a:gd name="T29" fmla="*/ 60 h 339"/>
                <a:gd name="T30" fmla="*/ 0 w 352"/>
                <a:gd name="T31" fmla="*/ 26 h 339"/>
                <a:gd name="T32" fmla="*/ 8 w 352"/>
                <a:gd name="T33" fmla="*/ 12 h 339"/>
                <a:gd name="T34" fmla="*/ 17 w 352"/>
                <a:gd name="T35" fmla="*/ 8 h 339"/>
                <a:gd name="T36" fmla="*/ 27 w 352"/>
                <a:gd name="T37" fmla="*/ 4 h 339"/>
                <a:gd name="T38" fmla="*/ 35 w 352"/>
                <a:gd name="T39" fmla="*/ 0 h 339"/>
                <a:gd name="T40" fmla="*/ 46 w 352"/>
                <a:gd name="T41" fmla="*/ 0 h 339"/>
                <a:gd name="T42" fmla="*/ 54 w 352"/>
                <a:gd name="T43" fmla="*/ 4 h 339"/>
                <a:gd name="T44" fmla="*/ 66 w 352"/>
                <a:gd name="T45" fmla="*/ 15 h 339"/>
                <a:gd name="T46" fmla="*/ 81 w 352"/>
                <a:gd name="T47" fmla="*/ 33 h 339"/>
                <a:gd name="T48" fmla="*/ 100 w 352"/>
                <a:gd name="T49" fmla="*/ 61 h 339"/>
                <a:gd name="T50" fmla="*/ 116 w 352"/>
                <a:gd name="T51" fmla="*/ 90 h 339"/>
                <a:gd name="T52" fmla="*/ 128 w 352"/>
                <a:gd name="T53" fmla="*/ 116 h 339"/>
                <a:gd name="T54" fmla="*/ 139 w 352"/>
                <a:gd name="T55" fmla="*/ 138 h 339"/>
                <a:gd name="T56" fmla="*/ 150 w 352"/>
                <a:gd name="T57" fmla="*/ 158 h 339"/>
                <a:gd name="T58" fmla="*/ 164 w 352"/>
                <a:gd name="T59" fmla="*/ 176 h 339"/>
                <a:gd name="T60" fmla="*/ 184 w 352"/>
                <a:gd name="T61" fmla="*/ 193 h 339"/>
                <a:gd name="T62" fmla="*/ 211 w 352"/>
                <a:gd name="T63" fmla="*/ 211 h 339"/>
                <a:gd name="T64" fmla="*/ 252 w 352"/>
                <a:gd name="T65" fmla="*/ 230 h 339"/>
                <a:gd name="T66" fmla="*/ 290 w 352"/>
                <a:gd name="T67" fmla="*/ 242 h 339"/>
                <a:gd name="T68" fmla="*/ 318 w 352"/>
                <a:gd name="T69" fmla="*/ 253 h 339"/>
                <a:gd name="T70" fmla="*/ 336 w 352"/>
                <a:gd name="T71" fmla="*/ 261 h 339"/>
                <a:gd name="T72" fmla="*/ 346 w 352"/>
                <a:gd name="T73" fmla="*/ 270 h 339"/>
                <a:gd name="T74" fmla="*/ 352 w 352"/>
                <a:gd name="T75" fmla="*/ 276 h 339"/>
                <a:gd name="T76" fmla="*/ 350 w 352"/>
                <a:gd name="T77" fmla="*/ 280 h 33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52" h="339">
                  <a:moveTo>
                    <a:pt x="350" y="280"/>
                  </a:moveTo>
                  <a:lnTo>
                    <a:pt x="350" y="283"/>
                  </a:lnTo>
                  <a:lnTo>
                    <a:pt x="352" y="294"/>
                  </a:lnTo>
                  <a:lnTo>
                    <a:pt x="349" y="306"/>
                  </a:lnTo>
                  <a:lnTo>
                    <a:pt x="342" y="321"/>
                  </a:lnTo>
                  <a:lnTo>
                    <a:pt x="326" y="332"/>
                  </a:lnTo>
                  <a:lnTo>
                    <a:pt x="300" y="339"/>
                  </a:lnTo>
                  <a:lnTo>
                    <a:pt x="261" y="339"/>
                  </a:lnTo>
                  <a:lnTo>
                    <a:pt x="206" y="329"/>
                  </a:lnTo>
                  <a:lnTo>
                    <a:pt x="145" y="302"/>
                  </a:lnTo>
                  <a:lnTo>
                    <a:pt x="96" y="261"/>
                  </a:lnTo>
                  <a:lnTo>
                    <a:pt x="57" y="211"/>
                  </a:lnTo>
                  <a:lnTo>
                    <a:pt x="30" y="158"/>
                  </a:lnTo>
                  <a:lnTo>
                    <a:pt x="9" y="105"/>
                  </a:lnTo>
                  <a:lnTo>
                    <a:pt x="1" y="60"/>
                  </a:lnTo>
                  <a:lnTo>
                    <a:pt x="0" y="26"/>
                  </a:lnTo>
                  <a:lnTo>
                    <a:pt x="8" y="12"/>
                  </a:lnTo>
                  <a:lnTo>
                    <a:pt x="17" y="8"/>
                  </a:lnTo>
                  <a:lnTo>
                    <a:pt x="27" y="4"/>
                  </a:lnTo>
                  <a:lnTo>
                    <a:pt x="35" y="0"/>
                  </a:lnTo>
                  <a:lnTo>
                    <a:pt x="46" y="0"/>
                  </a:lnTo>
                  <a:lnTo>
                    <a:pt x="54" y="4"/>
                  </a:lnTo>
                  <a:lnTo>
                    <a:pt x="66" y="15"/>
                  </a:lnTo>
                  <a:lnTo>
                    <a:pt x="81" y="33"/>
                  </a:lnTo>
                  <a:lnTo>
                    <a:pt x="100" y="61"/>
                  </a:lnTo>
                  <a:lnTo>
                    <a:pt x="116" y="90"/>
                  </a:lnTo>
                  <a:lnTo>
                    <a:pt x="128" y="116"/>
                  </a:lnTo>
                  <a:lnTo>
                    <a:pt x="139" y="138"/>
                  </a:lnTo>
                  <a:lnTo>
                    <a:pt x="150" y="158"/>
                  </a:lnTo>
                  <a:lnTo>
                    <a:pt x="164" y="176"/>
                  </a:lnTo>
                  <a:lnTo>
                    <a:pt x="184" y="193"/>
                  </a:lnTo>
                  <a:lnTo>
                    <a:pt x="211" y="211"/>
                  </a:lnTo>
                  <a:lnTo>
                    <a:pt x="252" y="230"/>
                  </a:lnTo>
                  <a:lnTo>
                    <a:pt x="290" y="242"/>
                  </a:lnTo>
                  <a:lnTo>
                    <a:pt x="318" y="253"/>
                  </a:lnTo>
                  <a:lnTo>
                    <a:pt x="336" y="261"/>
                  </a:lnTo>
                  <a:lnTo>
                    <a:pt x="346" y="270"/>
                  </a:lnTo>
                  <a:lnTo>
                    <a:pt x="352" y="276"/>
                  </a:lnTo>
                  <a:lnTo>
                    <a:pt x="350" y="280"/>
                  </a:lnTo>
                  <a:close/>
                </a:path>
              </a:pathLst>
            </a:custGeom>
            <a:solidFill>
              <a:srgbClr val="B0F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8" name="Freeform 47">
              <a:extLst>
                <a:ext uri="{FF2B5EF4-FFF2-40B4-BE49-F238E27FC236}">
                  <a16:creationId xmlns:a16="http://schemas.microsoft.com/office/drawing/2014/main" id="{CB0DD3C3-D3C3-EA47-910D-09EEF53D5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" y="1833"/>
              <a:ext cx="286" cy="355"/>
            </a:xfrm>
            <a:custGeom>
              <a:avLst/>
              <a:gdLst>
                <a:gd name="T0" fmla="*/ 285 w 286"/>
                <a:gd name="T1" fmla="*/ 283 h 355"/>
                <a:gd name="T2" fmla="*/ 283 w 286"/>
                <a:gd name="T3" fmla="*/ 288 h 355"/>
                <a:gd name="T4" fmla="*/ 279 w 286"/>
                <a:gd name="T5" fmla="*/ 305 h 355"/>
                <a:gd name="T6" fmla="*/ 271 w 286"/>
                <a:gd name="T7" fmla="*/ 325 h 355"/>
                <a:gd name="T8" fmla="*/ 259 w 286"/>
                <a:gd name="T9" fmla="*/ 344 h 355"/>
                <a:gd name="T10" fmla="*/ 239 w 286"/>
                <a:gd name="T11" fmla="*/ 355 h 355"/>
                <a:gd name="T12" fmla="*/ 213 w 286"/>
                <a:gd name="T13" fmla="*/ 354 h 355"/>
                <a:gd name="T14" fmla="*/ 178 w 286"/>
                <a:gd name="T15" fmla="*/ 333 h 355"/>
                <a:gd name="T16" fmla="*/ 133 w 286"/>
                <a:gd name="T17" fmla="*/ 290 h 355"/>
                <a:gd name="T18" fmla="*/ 86 w 286"/>
                <a:gd name="T19" fmla="*/ 230 h 355"/>
                <a:gd name="T20" fmla="*/ 52 w 286"/>
                <a:gd name="T21" fmla="*/ 175 h 355"/>
                <a:gd name="T22" fmla="*/ 26 w 286"/>
                <a:gd name="T23" fmla="*/ 125 h 355"/>
                <a:gd name="T24" fmla="*/ 11 w 286"/>
                <a:gd name="T25" fmla="*/ 82 h 355"/>
                <a:gd name="T26" fmla="*/ 2 w 286"/>
                <a:gd name="T27" fmla="*/ 45 h 355"/>
                <a:gd name="T28" fmla="*/ 0 w 286"/>
                <a:gd name="T29" fmla="*/ 20 h 355"/>
                <a:gd name="T30" fmla="*/ 3 w 286"/>
                <a:gd name="T31" fmla="*/ 8 h 355"/>
                <a:gd name="T32" fmla="*/ 11 w 286"/>
                <a:gd name="T33" fmla="*/ 9 h 355"/>
                <a:gd name="T34" fmla="*/ 17 w 286"/>
                <a:gd name="T35" fmla="*/ 12 h 355"/>
                <a:gd name="T36" fmla="*/ 22 w 286"/>
                <a:gd name="T37" fmla="*/ 11 h 355"/>
                <a:gd name="T38" fmla="*/ 25 w 286"/>
                <a:gd name="T39" fmla="*/ 5 h 355"/>
                <a:gd name="T40" fmla="*/ 30 w 286"/>
                <a:gd name="T41" fmla="*/ 3 h 355"/>
                <a:gd name="T42" fmla="*/ 37 w 286"/>
                <a:gd name="T43" fmla="*/ 0 h 355"/>
                <a:gd name="T44" fmla="*/ 49 w 286"/>
                <a:gd name="T45" fmla="*/ 5 h 355"/>
                <a:gd name="T46" fmla="*/ 68 w 286"/>
                <a:gd name="T47" fmla="*/ 19 h 355"/>
                <a:gd name="T48" fmla="*/ 95 w 286"/>
                <a:gd name="T49" fmla="*/ 45 h 355"/>
                <a:gd name="T50" fmla="*/ 118 w 286"/>
                <a:gd name="T51" fmla="*/ 71 h 355"/>
                <a:gd name="T52" fmla="*/ 133 w 286"/>
                <a:gd name="T53" fmla="*/ 92 h 355"/>
                <a:gd name="T54" fmla="*/ 140 w 286"/>
                <a:gd name="T55" fmla="*/ 110 h 355"/>
                <a:gd name="T56" fmla="*/ 144 w 286"/>
                <a:gd name="T57" fmla="*/ 126 h 355"/>
                <a:gd name="T58" fmla="*/ 148 w 286"/>
                <a:gd name="T59" fmla="*/ 140 h 355"/>
                <a:gd name="T60" fmla="*/ 156 w 286"/>
                <a:gd name="T61" fmla="*/ 158 h 355"/>
                <a:gd name="T62" fmla="*/ 172 w 286"/>
                <a:gd name="T63" fmla="*/ 180 h 355"/>
                <a:gd name="T64" fmla="*/ 202 w 286"/>
                <a:gd name="T65" fmla="*/ 208 h 355"/>
                <a:gd name="T66" fmla="*/ 235 w 286"/>
                <a:gd name="T67" fmla="*/ 230 h 355"/>
                <a:gd name="T68" fmla="*/ 259 w 286"/>
                <a:gd name="T69" fmla="*/ 248 h 355"/>
                <a:gd name="T70" fmla="*/ 274 w 286"/>
                <a:gd name="T71" fmla="*/ 261 h 355"/>
                <a:gd name="T72" fmla="*/ 283 w 286"/>
                <a:gd name="T73" fmla="*/ 271 h 355"/>
                <a:gd name="T74" fmla="*/ 285 w 286"/>
                <a:gd name="T75" fmla="*/ 276 h 355"/>
                <a:gd name="T76" fmla="*/ 286 w 286"/>
                <a:gd name="T77" fmla="*/ 280 h 355"/>
                <a:gd name="T78" fmla="*/ 285 w 286"/>
                <a:gd name="T79" fmla="*/ 282 h 355"/>
                <a:gd name="T80" fmla="*/ 285 w 286"/>
                <a:gd name="T81" fmla="*/ 283 h 3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6" h="355">
                  <a:moveTo>
                    <a:pt x="285" y="283"/>
                  </a:moveTo>
                  <a:lnTo>
                    <a:pt x="283" y="288"/>
                  </a:lnTo>
                  <a:lnTo>
                    <a:pt x="279" y="305"/>
                  </a:lnTo>
                  <a:lnTo>
                    <a:pt x="271" y="325"/>
                  </a:lnTo>
                  <a:lnTo>
                    <a:pt x="259" y="344"/>
                  </a:lnTo>
                  <a:lnTo>
                    <a:pt x="239" y="355"/>
                  </a:lnTo>
                  <a:lnTo>
                    <a:pt x="213" y="354"/>
                  </a:lnTo>
                  <a:lnTo>
                    <a:pt x="178" y="333"/>
                  </a:lnTo>
                  <a:lnTo>
                    <a:pt x="133" y="290"/>
                  </a:lnTo>
                  <a:lnTo>
                    <a:pt x="86" y="230"/>
                  </a:lnTo>
                  <a:lnTo>
                    <a:pt x="52" y="175"/>
                  </a:lnTo>
                  <a:lnTo>
                    <a:pt x="26" y="125"/>
                  </a:lnTo>
                  <a:lnTo>
                    <a:pt x="11" y="82"/>
                  </a:lnTo>
                  <a:lnTo>
                    <a:pt x="2" y="45"/>
                  </a:lnTo>
                  <a:lnTo>
                    <a:pt x="0" y="20"/>
                  </a:lnTo>
                  <a:lnTo>
                    <a:pt x="3" y="8"/>
                  </a:lnTo>
                  <a:lnTo>
                    <a:pt x="11" y="9"/>
                  </a:lnTo>
                  <a:lnTo>
                    <a:pt x="17" y="12"/>
                  </a:lnTo>
                  <a:lnTo>
                    <a:pt x="22" y="11"/>
                  </a:lnTo>
                  <a:lnTo>
                    <a:pt x="25" y="5"/>
                  </a:lnTo>
                  <a:lnTo>
                    <a:pt x="30" y="3"/>
                  </a:lnTo>
                  <a:lnTo>
                    <a:pt x="37" y="0"/>
                  </a:lnTo>
                  <a:lnTo>
                    <a:pt x="49" y="5"/>
                  </a:lnTo>
                  <a:lnTo>
                    <a:pt x="68" y="19"/>
                  </a:lnTo>
                  <a:lnTo>
                    <a:pt x="95" y="45"/>
                  </a:lnTo>
                  <a:lnTo>
                    <a:pt x="118" y="71"/>
                  </a:lnTo>
                  <a:lnTo>
                    <a:pt x="133" y="92"/>
                  </a:lnTo>
                  <a:lnTo>
                    <a:pt x="140" y="110"/>
                  </a:lnTo>
                  <a:lnTo>
                    <a:pt x="144" y="126"/>
                  </a:lnTo>
                  <a:lnTo>
                    <a:pt x="148" y="140"/>
                  </a:lnTo>
                  <a:lnTo>
                    <a:pt x="156" y="158"/>
                  </a:lnTo>
                  <a:lnTo>
                    <a:pt x="172" y="180"/>
                  </a:lnTo>
                  <a:lnTo>
                    <a:pt x="202" y="208"/>
                  </a:lnTo>
                  <a:lnTo>
                    <a:pt x="235" y="230"/>
                  </a:lnTo>
                  <a:lnTo>
                    <a:pt x="259" y="248"/>
                  </a:lnTo>
                  <a:lnTo>
                    <a:pt x="274" y="261"/>
                  </a:lnTo>
                  <a:lnTo>
                    <a:pt x="283" y="271"/>
                  </a:lnTo>
                  <a:lnTo>
                    <a:pt x="285" y="276"/>
                  </a:lnTo>
                  <a:lnTo>
                    <a:pt x="286" y="280"/>
                  </a:lnTo>
                  <a:lnTo>
                    <a:pt x="285" y="282"/>
                  </a:lnTo>
                  <a:lnTo>
                    <a:pt x="285" y="283"/>
                  </a:lnTo>
                  <a:close/>
                </a:path>
              </a:pathLst>
            </a:custGeom>
            <a:solidFill>
              <a:srgbClr val="B0F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9" name="Freeform 48">
              <a:extLst>
                <a:ext uri="{FF2B5EF4-FFF2-40B4-BE49-F238E27FC236}">
                  <a16:creationId xmlns:a16="http://schemas.microsoft.com/office/drawing/2014/main" id="{9FB6204B-17E2-1F47-A2EF-39E555485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" y="840"/>
              <a:ext cx="334" cy="230"/>
            </a:xfrm>
            <a:custGeom>
              <a:avLst/>
              <a:gdLst>
                <a:gd name="T0" fmla="*/ 267 w 334"/>
                <a:gd name="T1" fmla="*/ 230 h 230"/>
                <a:gd name="T2" fmla="*/ 264 w 334"/>
                <a:gd name="T3" fmla="*/ 224 h 230"/>
                <a:gd name="T4" fmla="*/ 262 w 334"/>
                <a:gd name="T5" fmla="*/ 212 h 230"/>
                <a:gd name="T6" fmla="*/ 254 w 334"/>
                <a:gd name="T7" fmla="*/ 193 h 230"/>
                <a:gd name="T8" fmla="*/ 244 w 334"/>
                <a:gd name="T9" fmla="*/ 172 h 230"/>
                <a:gd name="T10" fmla="*/ 229 w 334"/>
                <a:gd name="T11" fmla="*/ 149 h 230"/>
                <a:gd name="T12" fmla="*/ 212 w 334"/>
                <a:gd name="T13" fmla="*/ 128 h 230"/>
                <a:gd name="T14" fmla="*/ 190 w 334"/>
                <a:gd name="T15" fmla="*/ 108 h 230"/>
                <a:gd name="T16" fmla="*/ 164 w 334"/>
                <a:gd name="T17" fmla="*/ 95 h 230"/>
                <a:gd name="T18" fmla="*/ 133 w 334"/>
                <a:gd name="T19" fmla="*/ 84 h 230"/>
                <a:gd name="T20" fmla="*/ 103 w 334"/>
                <a:gd name="T21" fmla="*/ 76 h 230"/>
                <a:gd name="T22" fmla="*/ 75 w 334"/>
                <a:gd name="T23" fmla="*/ 69 h 230"/>
                <a:gd name="T24" fmla="*/ 52 w 334"/>
                <a:gd name="T25" fmla="*/ 66 h 230"/>
                <a:gd name="T26" fmla="*/ 30 w 334"/>
                <a:gd name="T27" fmla="*/ 62 h 230"/>
                <a:gd name="T28" fmla="*/ 14 w 334"/>
                <a:gd name="T29" fmla="*/ 61 h 230"/>
                <a:gd name="T30" fmla="*/ 3 w 334"/>
                <a:gd name="T31" fmla="*/ 61 h 230"/>
                <a:gd name="T32" fmla="*/ 0 w 334"/>
                <a:gd name="T33" fmla="*/ 61 h 230"/>
                <a:gd name="T34" fmla="*/ 19 w 334"/>
                <a:gd name="T35" fmla="*/ 0 h 230"/>
                <a:gd name="T36" fmla="*/ 126 w 334"/>
                <a:gd name="T37" fmla="*/ 8 h 230"/>
                <a:gd name="T38" fmla="*/ 334 w 334"/>
                <a:gd name="T39" fmla="*/ 69 h 230"/>
                <a:gd name="T40" fmla="*/ 267 w 334"/>
                <a:gd name="T41" fmla="*/ 230 h 2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34" h="230">
                  <a:moveTo>
                    <a:pt x="267" y="230"/>
                  </a:moveTo>
                  <a:lnTo>
                    <a:pt x="264" y="224"/>
                  </a:lnTo>
                  <a:lnTo>
                    <a:pt x="262" y="212"/>
                  </a:lnTo>
                  <a:lnTo>
                    <a:pt x="254" y="193"/>
                  </a:lnTo>
                  <a:lnTo>
                    <a:pt x="244" y="172"/>
                  </a:lnTo>
                  <a:lnTo>
                    <a:pt x="229" y="149"/>
                  </a:lnTo>
                  <a:lnTo>
                    <a:pt x="212" y="128"/>
                  </a:lnTo>
                  <a:lnTo>
                    <a:pt x="190" y="108"/>
                  </a:lnTo>
                  <a:lnTo>
                    <a:pt x="164" y="95"/>
                  </a:lnTo>
                  <a:lnTo>
                    <a:pt x="133" y="84"/>
                  </a:lnTo>
                  <a:lnTo>
                    <a:pt x="103" y="76"/>
                  </a:lnTo>
                  <a:lnTo>
                    <a:pt x="75" y="69"/>
                  </a:lnTo>
                  <a:lnTo>
                    <a:pt x="52" y="66"/>
                  </a:lnTo>
                  <a:lnTo>
                    <a:pt x="30" y="62"/>
                  </a:lnTo>
                  <a:lnTo>
                    <a:pt x="14" y="61"/>
                  </a:lnTo>
                  <a:lnTo>
                    <a:pt x="3" y="61"/>
                  </a:lnTo>
                  <a:lnTo>
                    <a:pt x="0" y="61"/>
                  </a:lnTo>
                  <a:lnTo>
                    <a:pt x="19" y="0"/>
                  </a:lnTo>
                  <a:lnTo>
                    <a:pt x="126" y="8"/>
                  </a:lnTo>
                  <a:lnTo>
                    <a:pt x="334" y="69"/>
                  </a:lnTo>
                  <a:lnTo>
                    <a:pt x="267" y="230"/>
                  </a:lnTo>
                  <a:close/>
                </a:path>
              </a:pathLst>
            </a:cu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0" name="Freeform 49">
              <a:extLst>
                <a:ext uri="{FF2B5EF4-FFF2-40B4-BE49-F238E27FC236}">
                  <a16:creationId xmlns:a16="http://schemas.microsoft.com/office/drawing/2014/main" id="{1CD2FB68-5DA3-484F-8738-CF214F738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8" y="143"/>
              <a:ext cx="160" cy="846"/>
            </a:xfrm>
            <a:custGeom>
              <a:avLst/>
              <a:gdLst>
                <a:gd name="T0" fmla="*/ 0 w 160"/>
                <a:gd name="T1" fmla="*/ 830 h 846"/>
                <a:gd name="T2" fmla="*/ 160 w 160"/>
                <a:gd name="T3" fmla="*/ 846 h 846"/>
                <a:gd name="T4" fmla="*/ 135 w 160"/>
                <a:gd name="T5" fmla="*/ 0 h 846"/>
                <a:gd name="T6" fmla="*/ 0 w 160"/>
                <a:gd name="T7" fmla="*/ 830 h 8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" h="846">
                  <a:moveTo>
                    <a:pt x="0" y="830"/>
                  </a:moveTo>
                  <a:lnTo>
                    <a:pt x="160" y="846"/>
                  </a:lnTo>
                  <a:lnTo>
                    <a:pt x="135" y="0"/>
                  </a:lnTo>
                  <a:lnTo>
                    <a:pt x="0" y="830"/>
                  </a:lnTo>
                  <a:close/>
                </a:path>
              </a:pathLst>
            </a:custGeom>
            <a:solidFill>
              <a:srgbClr val="8F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1" name="Freeform 50">
              <a:extLst>
                <a:ext uri="{FF2B5EF4-FFF2-40B4-BE49-F238E27FC236}">
                  <a16:creationId xmlns:a16="http://schemas.microsoft.com/office/drawing/2014/main" id="{C276E5E4-FF31-C24B-95F2-5F68C25A1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76"/>
              <a:ext cx="358" cy="1017"/>
            </a:xfrm>
            <a:custGeom>
              <a:avLst/>
              <a:gdLst>
                <a:gd name="T0" fmla="*/ 0 w 358"/>
                <a:gd name="T1" fmla="*/ 958 h 1017"/>
                <a:gd name="T2" fmla="*/ 198 w 358"/>
                <a:gd name="T3" fmla="*/ 1017 h 1017"/>
                <a:gd name="T4" fmla="*/ 358 w 358"/>
                <a:gd name="T5" fmla="*/ 0 h 1017"/>
                <a:gd name="T6" fmla="*/ 0 w 358"/>
                <a:gd name="T7" fmla="*/ 958 h 10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8" h="1017">
                  <a:moveTo>
                    <a:pt x="0" y="958"/>
                  </a:moveTo>
                  <a:lnTo>
                    <a:pt x="198" y="1017"/>
                  </a:lnTo>
                  <a:lnTo>
                    <a:pt x="358" y="0"/>
                  </a:lnTo>
                  <a:lnTo>
                    <a:pt x="0" y="958"/>
                  </a:lnTo>
                  <a:close/>
                </a:path>
              </a:pathLst>
            </a:custGeom>
            <a:solidFill>
              <a:srgbClr val="8F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2" name="Freeform 51">
              <a:extLst>
                <a:ext uri="{FF2B5EF4-FFF2-40B4-BE49-F238E27FC236}">
                  <a16:creationId xmlns:a16="http://schemas.microsoft.com/office/drawing/2014/main" id="{4AD1EF72-D340-7542-AD41-81DB07A8A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517"/>
              <a:ext cx="398" cy="821"/>
            </a:xfrm>
            <a:custGeom>
              <a:avLst/>
              <a:gdLst>
                <a:gd name="T0" fmla="*/ 0 w 398"/>
                <a:gd name="T1" fmla="*/ 725 h 821"/>
                <a:gd name="T2" fmla="*/ 160 w 398"/>
                <a:gd name="T3" fmla="*/ 821 h 821"/>
                <a:gd name="T4" fmla="*/ 398 w 398"/>
                <a:gd name="T5" fmla="*/ 0 h 821"/>
                <a:gd name="T6" fmla="*/ 0 w 398"/>
                <a:gd name="T7" fmla="*/ 725 h 8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8" h="821">
                  <a:moveTo>
                    <a:pt x="0" y="725"/>
                  </a:moveTo>
                  <a:lnTo>
                    <a:pt x="160" y="821"/>
                  </a:lnTo>
                  <a:lnTo>
                    <a:pt x="398" y="0"/>
                  </a:lnTo>
                  <a:lnTo>
                    <a:pt x="0" y="725"/>
                  </a:lnTo>
                  <a:close/>
                </a:path>
              </a:pathLst>
            </a:custGeom>
            <a:solidFill>
              <a:srgbClr val="8F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7894" name="Picture 52" descr="MCj02979030000[1]">
            <a:extLst>
              <a:ext uri="{FF2B5EF4-FFF2-40B4-BE49-F238E27FC236}">
                <a16:creationId xmlns:a16="http://schemas.microsoft.com/office/drawing/2014/main" id="{C7174B6C-73F2-1D4E-AA5C-C0CFB6D64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2398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53" descr="C:\Documents and Settings\Jonathan Preston\Desktop\Dissertation\Picture Stimuli\Nut (2).jpg">
            <a:extLst>
              <a:ext uri="{FF2B5EF4-FFF2-40B4-BE49-F238E27FC236}">
                <a16:creationId xmlns:a16="http://schemas.microsoft.com/office/drawing/2014/main" id="{5692761B-4998-5C4C-8B97-39D74526F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3276600"/>
            <a:ext cx="30876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54">
            <a:extLst>
              <a:ext uri="{FF2B5EF4-FFF2-40B4-BE49-F238E27FC236}">
                <a16:creationId xmlns:a16="http://schemas.microsoft.com/office/drawing/2014/main" id="{38D3E209-42C3-A941-8CE8-9A12AA03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56" descr="C:\Documents and Settings\Jonathan Preston\Desktop\Dissertation\Picture Stimuli\sheet.JPG">
            <a:extLst>
              <a:ext uri="{FF2B5EF4-FFF2-40B4-BE49-F238E27FC236}">
                <a16:creationId xmlns:a16="http://schemas.microsoft.com/office/drawing/2014/main" id="{0AE566FB-DBE4-CD43-9B6C-B6C7744CA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32150"/>
            <a:ext cx="350520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10">
            <a:hlinkClick r:id="" action="ppaction://media"/>
            <a:extLst>
              <a:ext uri="{FF2B5EF4-FFF2-40B4-BE49-F238E27FC236}">
                <a16:creationId xmlns:a16="http://schemas.microsoft.com/office/drawing/2014/main" id="{A324DADF-561E-9142-9048-71B7C7B94445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349375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2">
            <a:extLst>
              <a:ext uri="{FF2B5EF4-FFF2-40B4-BE49-F238E27FC236}">
                <a16:creationId xmlns:a16="http://schemas.microsoft.com/office/drawing/2014/main" id="{1272F199-FD0B-A941-A502-A49820986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9" name="Line 3">
            <a:extLst>
              <a:ext uri="{FF2B5EF4-FFF2-40B4-BE49-F238E27FC236}">
                <a16:creationId xmlns:a16="http://schemas.microsoft.com/office/drawing/2014/main" id="{4896CD9A-3FB8-DA4D-AADC-84562505E2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EF929E90-99DE-344C-A776-004E92D16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11</a:t>
            </a:r>
          </a:p>
        </p:txBody>
      </p:sp>
      <p:pic>
        <p:nvPicPr>
          <p:cNvPr id="39941" name="Picture 5" descr="MCj03054910000[1]">
            <a:extLst>
              <a:ext uri="{FF2B5EF4-FFF2-40B4-BE49-F238E27FC236}">
                <a16:creationId xmlns:a16="http://schemas.microsoft.com/office/drawing/2014/main" id="{2C5B4F54-D805-574D-A389-8A4CD619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37719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9" descr="MCj04041070000[1]">
            <a:extLst>
              <a:ext uri="{FF2B5EF4-FFF2-40B4-BE49-F238E27FC236}">
                <a16:creationId xmlns:a16="http://schemas.microsoft.com/office/drawing/2014/main" id="{371E212F-FB07-8C4F-8109-011135126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25146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 descr="MCj03713580000[1]">
            <a:extLst>
              <a:ext uri="{FF2B5EF4-FFF2-40B4-BE49-F238E27FC236}">
                <a16:creationId xmlns:a16="http://schemas.microsoft.com/office/drawing/2014/main" id="{E16B5238-85EB-F34D-AE67-F0186F4FB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32163"/>
            <a:ext cx="335280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1" descr="MCj01937020000[1]">
            <a:extLst>
              <a:ext uri="{FF2B5EF4-FFF2-40B4-BE49-F238E27FC236}">
                <a16:creationId xmlns:a16="http://schemas.microsoft.com/office/drawing/2014/main" id="{E2993CD5-E197-2E4F-9758-7CB827647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29000"/>
            <a:ext cx="211296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AutoShape 12">
            <a:extLst>
              <a:ext uri="{FF2B5EF4-FFF2-40B4-BE49-F238E27FC236}">
                <a16:creationId xmlns:a16="http://schemas.microsoft.com/office/drawing/2014/main" id="{6F78A7DA-9475-5B40-A6B0-6C758042C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962400"/>
            <a:ext cx="1371600" cy="1219200"/>
          </a:xfrm>
          <a:custGeom>
            <a:avLst/>
            <a:gdLst>
              <a:gd name="T0" fmla="*/ 69439409 w 21600"/>
              <a:gd name="T1" fmla="*/ 6741499 h 21600"/>
              <a:gd name="T2" fmla="*/ 33979803 w 21600"/>
              <a:gd name="T3" fmla="*/ 9733167 h 21600"/>
              <a:gd name="T4" fmla="*/ 56491823 w 21600"/>
              <a:gd name="T5" fmla="*/ 20575016 h 21600"/>
              <a:gd name="T6" fmla="*/ 97983675 w 21600"/>
              <a:gd name="T7" fmla="*/ 34408533 h 21600"/>
              <a:gd name="T8" fmla="*/ 76209525 w 21600"/>
              <a:gd name="T9" fmla="*/ 51612800 h 21600"/>
              <a:gd name="T10" fmla="*/ 54435375 w 21600"/>
              <a:gd name="T11" fmla="*/ 3440853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263" y="5400"/>
                  <a:pt x="9730" y="5479"/>
                  <a:pt x="9218" y="5636"/>
                </a:cubicBezTo>
                <a:lnTo>
                  <a:pt x="7636" y="473"/>
                </a:lnTo>
                <a:cubicBezTo>
                  <a:pt x="8661" y="159"/>
                  <a:pt x="9727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9946" name="Picture 13">
            <a:extLst>
              <a:ext uri="{FF2B5EF4-FFF2-40B4-BE49-F238E27FC236}">
                <a16:creationId xmlns:a16="http://schemas.microsoft.com/office/drawing/2014/main" id="{3DE559FF-DE4D-584B-9DFC-A1DC0ECF5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11">
            <a:hlinkClick r:id="" action="ppaction://media"/>
            <a:extLst>
              <a:ext uri="{FF2B5EF4-FFF2-40B4-BE49-F238E27FC236}">
                <a16:creationId xmlns:a16="http://schemas.microsoft.com/office/drawing/2014/main" id="{2ED4ADA0-65F0-2E42-8FCE-B3DA2B630561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2">
            <a:extLst>
              <a:ext uri="{FF2B5EF4-FFF2-40B4-BE49-F238E27FC236}">
                <a16:creationId xmlns:a16="http://schemas.microsoft.com/office/drawing/2014/main" id="{1A4F6484-083A-D443-BBA0-19F04CEB6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7" name="Line 3">
            <a:extLst>
              <a:ext uri="{FF2B5EF4-FFF2-40B4-BE49-F238E27FC236}">
                <a16:creationId xmlns:a16="http://schemas.microsoft.com/office/drawing/2014/main" id="{C503CA00-35DB-2B43-A1B6-A584898C6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79E6291D-C284-CB47-AD8B-0E4D10422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12</a:t>
            </a:r>
          </a:p>
        </p:txBody>
      </p:sp>
      <p:sp>
        <p:nvSpPr>
          <p:cNvPr id="41989" name="Litebulb">
            <a:extLst>
              <a:ext uri="{FF2B5EF4-FFF2-40B4-BE49-F238E27FC236}">
                <a16:creationId xmlns:a16="http://schemas.microsoft.com/office/drawing/2014/main" id="{5EDE88E4-B2DA-8C47-8A67-72637640B1C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752600" y="3581400"/>
            <a:ext cx="1524000" cy="2667000"/>
          </a:xfrm>
          <a:custGeom>
            <a:avLst/>
            <a:gdLst>
              <a:gd name="T0" fmla="*/ 53763333 w 21600"/>
              <a:gd name="T1" fmla="*/ 0 h 21600"/>
              <a:gd name="T2" fmla="*/ 107526667 w 21600"/>
              <a:gd name="T3" fmla="*/ 118639643 h 21600"/>
              <a:gd name="T4" fmla="*/ 0 w 21600"/>
              <a:gd name="T5" fmla="*/ 118639643 h 21600"/>
              <a:gd name="T6" fmla="*/ 53763333 w 21600"/>
              <a:gd name="T7" fmla="*/ 32930041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1990" name="Picture 7">
            <a:extLst>
              <a:ext uri="{FF2B5EF4-FFF2-40B4-BE49-F238E27FC236}">
                <a16:creationId xmlns:a16="http://schemas.microsoft.com/office/drawing/2014/main" id="{3F2E6D68-5666-D544-94F5-282345693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2552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8" descr="MCj02508230000[1]">
            <a:extLst>
              <a:ext uri="{FF2B5EF4-FFF2-40B4-BE49-F238E27FC236}">
                <a16:creationId xmlns:a16="http://schemas.microsoft.com/office/drawing/2014/main" id="{FD082A4C-0280-EB46-86DB-59B9C4C86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405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0">
            <a:extLst>
              <a:ext uri="{FF2B5EF4-FFF2-40B4-BE49-F238E27FC236}">
                <a16:creationId xmlns:a16="http://schemas.microsoft.com/office/drawing/2014/main" id="{3DF65996-686D-BC46-A8A2-0FAC78383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3" name="Picture 11">
            <a:extLst>
              <a:ext uri="{FF2B5EF4-FFF2-40B4-BE49-F238E27FC236}">
                <a16:creationId xmlns:a16="http://schemas.microsoft.com/office/drawing/2014/main" id="{E39597B6-D9E7-954A-BFB2-30ADDB69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6088"/>
            <a:ext cx="2971800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12">
            <a:hlinkClick r:id="" action="ppaction://media"/>
            <a:extLst>
              <a:ext uri="{FF2B5EF4-FFF2-40B4-BE49-F238E27FC236}">
                <a16:creationId xmlns:a16="http://schemas.microsoft.com/office/drawing/2014/main" id="{35A41E45-1C16-7D44-ACFC-618ECB9300E8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461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7" descr="MPj04073940000[1]">
            <a:extLst>
              <a:ext uri="{FF2B5EF4-FFF2-40B4-BE49-F238E27FC236}">
                <a16:creationId xmlns:a16="http://schemas.microsoft.com/office/drawing/2014/main" id="{EF8BEFF9-2D61-7E47-A295-3FB43F724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830580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1026">
            <a:extLst>
              <a:ext uri="{FF2B5EF4-FFF2-40B4-BE49-F238E27FC236}">
                <a16:creationId xmlns:a16="http://schemas.microsoft.com/office/drawing/2014/main" id="{E6109147-F434-9F42-9C26-E8EF6E85C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8600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Ned</a:t>
            </a:r>
          </a:p>
        </p:txBody>
      </p:sp>
      <p:pic>
        <p:nvPicPr>
          <p:cNvPr id="2" name="Ned">
            <a:hlinkClick r:id="" action="ppaction://media"/>
            <a:extLst>
              <a:ext uri="{FF2B5EF4-FFF2-40B4-BE49-F238E27FC236}">
                <a16:creationId xmlns:a16="http://schemas.microsoft.com/office/drawing/2014/main" id="{B601C999-16BC-324E-92E2-9F78EAC6B6A6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838200"/>
            <a:ext cx="544512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2">
            <a:extLst>
              <a:ext uri="{FF2B5EF4-FFF2-40B4-BE49-F238E27FC236}">
                <a16:creationId xmlns:a16="http://schemas.microsoft.com/office/drawing/2014/main" id="{AD6FD14C-CBE8-774F-BB41-925B2B997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9" name="Line 3">
            <a:extLst>
              <a:ext uri="{FF2B5EF4-FFF2-40B4-BE49-F238E27FC236}">
                <a16:creationId xmlns:a16="http://schemas.microsoft.com/office/drawing/2014/main" id="{4BCD43B7-94FD-A441-B717-AAA7BC2BC7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1B11C21D-F51C-584B-A528-4F933F133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13</a:t>
            </a:r>
          </a:p>
        </p:txBody>
      </p:sp>
      <p:pic>
        <p:nvPicPr>
          <p:cNvPr id="45061" name="Picture 5" descr="MCj02909250000[1]">
            <a:extLst>
              <a:ext uri="{FF2B5EF4-FFF2-40B4-BE49-F238E27FC236}">
                <a16:creationId xmlns:a16="http://schemas.microsoft.com/office/drawing/2014/main" id="{337F63F1-F687-CD48-BFF6-DE92EAD8D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352800"/>
            <a:ext cx="30003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MCBD07233_0000[1]">
            <a:extLst>
              <a:ext uri="{FF2B5EF4-FFF2-40B4-BE49-F238E27FC236}">
                <a16:creationId xmlns:a16="http://schemas.microsoft.com/office/drawing/2014/main" id="{BAC1CE65-D743-1E4E-A347-842B4250E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04800"/>
            <a:ext cx="22796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 descr="MCAN02322_0000[1]">
            <a:extLst>
              <a:ext uri="{FF2B5EF4-FFF2-40B4-BE49-F238E27FC236}">
                <a16:creationId xmlns:a16="http://schemas.microsoft.com/office/drawing/2014/main" id="{00008D84-3B87-9A4F-9613-ED8C262D0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52800"/>
            <a:ext cx="21066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AutoShape 8">
            <a:extLst>
              <a:ext uri="{FF2B5EF4-FFF2-40B4-BE49-F238E27FC236}">
                <a16:creationId xmlns:a16="http://schemas.microsoft.com/office/drawing/2014/main" id="{80188903-8A93-4B4B-8E9D-F7A9594E0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191000"/>
            <a:ext cx="1295400" cy="381000"/>
          </a:xfrm>
          <a:prstGeom prst="rightArrow">
            <a:avLst>
              <a:gd name="adj1" fmla="val 50000"/>
              <a:gd name="adj2" fmla="val 8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5065" name="Picture 9" descr="MCj02321460000[1]">
            <a:extLst>
              <a:ext uri="{FF2B5EF4-FFF2-40B4-BE49-F238E27FC236}">
                <a16:creationId xmlns:a16="http://schemas.microsoft.com/office/drawing/2014/main" id="{F5E21C63-A86F-1B42-8365-8ED75B1F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228600"/>
            <a:ext cx="246538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MPj04073940000[1]">
            <a:extLst>
              <a:ext uri="{FF2B5EF4-FFF2-40B4-BE49-F238E27FC236}">
                <a16:creationId xmlns:a16="http://schemas.microsoft.com/office/drawing/2014/main" id="{0951C3EC-E277-E947-B134-BA929B54E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6"/>
          <a:stretch>
            <a:fillRect/>
          </a:stretch>
        </p:blipFill>
        <p:spPr bwMode="auto">
          <a:xfrm>
            <a:off x="0" y="0"/>
            <a:ext cx="11430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13">
            <a:hlinkClick r:id="" action="ppaction://media"/>
            <a:extLst>
              <a:ext uri="{FF2B5EF4-FFF2-40B4-BE49-F238E27FC236}">
                <a16:creationId xmlns:a16="http://schemas.microsoft.com/office/drawing/2014/main" id="{88772B0E-989C-BF4D-BA9B-08DC82751672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2">
            <a:extLst>
              <a:ext uri="{FF2B5EF4-FFF2-40B4-BE49-F238E27FC236}">
                <a16:creationId xmlns:a16="http://schemas.microsoft.com/office/drawing/2014/main" id="{502B5A49-1F57-694E-B8E4-4B4B38175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7" name="Line 3">
            <a:extLst>
              <a:ext uri="{FF2B5EF4-FFF2-40B4-BE49-F238E27FC236}">
                <a16:creationId xmlns:a16="http://schemas.microsoft.com/office/drawing/2014/main" id="{3D4858DB-AABC-534E-ADF5-C108437C7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Text Box 4">
            <a:extLst>
              <a:ext uri="{FF2B5EF4-FFF2-40B4-BE49-F238E27FC236}">
                <a16:creationId xmlns:a16="http://schemas.microsoft.com/office/drawing/2014/main" id="{563C4AB7-5AAC-9B4E-AB28-FA6BABA25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14</a:t>
            </a: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87A47CAD-CFCA-8B4D-88FA-7CBDD0D6D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066800"/>
            <a:ext cx="2514600" cy="1524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7110" name="Picture 8" descr="MPj04029020000[1]">
            <a:extLst>
              <a:ext uri="{FF2B5EF4-FFF2-40B4-BE49-F238E27FC236}">
                <a16:creationId xmlns:a16="http://schemas.microsoft.com/office/drawing/2014/main" id="{2F52C761-FB98-CD4E-A933-341B14EE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36671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9" descr="C:\Documents and Settings\Jonathan Preston\Desktop\Dissertation\Picture Stimuli\Mud.JPG">
            <a:extLst>
              <a:ext uri="{FF2B5EF4-FFF2-40B4-BE49-F238E27FC236}">
                <a16:creationId xmlns:a16="http://schemas.microsoft.com/office/drawing/2014/main" id="{6F55741D-CC3A-844E-9957-AD459BF97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"/>
            <a:ext cx="25114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0" descr="C:\Documents and Settings\Jonathan Preston\Desktop\Dissertation\Picture Stimuli\Leg (2).jpg">
            <a:extLst>
              <a:ext uri="{FF2B5EF4-FFF2-40B4-BE49-F238E27FC236}">
                <a16:creationId xmlns:a16="http://schemas.microsoft.com/office/drawing/2014/main" id="{02827B66-8F17-B248-A687-E803374C1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3352800"/>
            <a:ext cx="24796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1" descr="MPj04073940000[1]">
            <a:extLst>
              <a:ext uri="{FF2B5EF4-FFF2-40B4-BE49-F238E27FC236}">
                <a16:creationId xmlns:a16="http://schemas.microsoft.com/office/drawing/2014/main" id="{8E8D5B4E-3C2F-BD4C-BFC8-E2A2602F5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6"/>
          <a:stretch>
            <a:fillRect/>
          </a:stretch>
        </p:blipFill>
        <p:spPr bwMode="auto">
          <a:xfrm>
            <a:off x="0" y="0"/>
            <a:ext cx="11430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14">
            <a:hlinkClick r:id="" action="ppaction://media"/>
            <a:extLst>
              <a:ext uri="{FF2B5EF4-FFF2-40B4-BE49-F238E27FC236}">
                <a16:creationId xmlns:a16="http://schemas.microsoft.com/office/drawing/2014/main" id="{261A217E-B3E0-BF4B-943A-374933F51D16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662113"/>
            <a:ext cx="4714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2">
            <a:extLst>
              <a:ext uri="{FF2B5EF4-FFF2-40B4-BE49-F238E27FC236}">
                <a16:creationId xmlns:a16="http://schemas.microsoft.com/office/drawing/2014/main" id="{452A831E-3711-8B4A-8A45-EA13467F7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5" name="Line 3">
            <a:extLst>
              <a:ext uri="{FF2B5EF4-FFF2-40B4-BE49-F238E27FC236}">
                <a16:creationId xmlns:a16="http://schemas.microsoft.com/office/drawing/2014/main" id="{A7FB1E09-D726-3C49-BBBD-A9D243325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40BB05DD-B08D-6F44-86AB-08E908B51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15</a:t>
            </a:r>
          </a:p>
        </p:txBody>
      </p:sp>
      <p:pic>
        <p:nvPicPr>
          <p:cNvPr id="49157" name="Picture 5" descr="MCj04316010000[1]">
            <a:extLst>
              <a:ext uri="{FF2B5EF4-FFF2-40B4-BE49-F238E27FC236}">
                <a16:creationId xmlns:a16="http://schemas.microsoft.com/office/drawing/2014/main" id="{A6B085C4-FBAD-6146-9FF6-2448A98F6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290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AutoShape 6">
            <a:extLst>
              <a:ext uri="{FF2B5EF4-FFF2-40B4-BE49-F238E27FC236}">
                <a16:creationId xmlns:a16="http://schemas.microsoft.com/office/drawing/2014/main" id="{6AB9A742-7AD2-E64A-B6EE-CB7364515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8862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9159" name="Picture 7" descr="MCj00881120000[1]">
            <a:extLst>
              <a:ext uri="{FF2B5EF4-FFF2-40B4-BE49-F238E27FC236}">
                <a16:creationId xmlns:a16="http://schemas.microsoft.com/office/drawing/2014/main" id="{CBD64AC0-9924-8B48-93EC-0FBA68C1B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6600"/>
            <a:ext cx="27813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 descr="MCj03788670000[1]">
            <a:extLst>
              <a:ext uri="{FF2B5EF4-FFF2-40B4-BE49-F238E27FC236}">
                <a16:creationId xmlns:a16="http://schemas.microsoft.com/office/drawing/2014/main" id="{69F55863-D457-4642-B5C6-62B306F0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52400"/>
            <a:ext cx="198596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 descr="MCj02875910000[1]">
            <a:extLst>
              <a:ext uri="{FF2B5EF4-FFF2-40B4-BE49-F238E27FC236}">
                <a16:creationId xmlns:a16="http://schemas.microsoft.com/office/drawing/2014/main" id="{7A5EC3F5-625D-024B-A0CE-5159A5D63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"/>
            <a:ext cx="23336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0" descr="MPj04073940000[1]">
            <a:extLst>
              <a:ext uri="{FF2B5EF4-FFF2-40B4-BE49-F238E27FC236}">
                <a16:creationId xmlns:a16="http://schemas.microsoft.com/office/drawing/2014/main" id="{C864DA56-B87E-F74A-8023-7B8F6FA74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4"/>
          <a:stretch>
            <a:fillRect/>
          </a:stretch>
        </p:blipFill>
        <p:spPr bwMode="auto">
          <a:xfrm>
            <a:off x="0" y="0"/>
            <a:ext cx="13716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15">
            <a:hlinkClick r:id="" action="ppaction://media"/>
            <a:extLst>
              <a:ext uri="{FF2B5EF4-FFF2-40B4-BE49-F238E27FC236}">
                <a16:creationId xmlns:a16="http://schemas.microsoft.com/office/drawing/2014/main" id="{15E6BF34-7617-6641-B7EA-C148136DE8AE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4338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Line 2">
            <a:extLst>
              <a:ext uri="{FF2B5EF4-FFF2-40B4-BE49-F238E27FC236}">
                <a16:creationId xmlns:a16="http://schemas.microsoft.com/office/drawing/2014/main" id="{5144571B-CA17-A744-90AF-273ED9529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3" name="Line 3">
            <a:extLst>
              <a:ext uri="{FF2B5EF4-FFF2-40B4-BE49-F238E27FC236}">
                <a16:creationId xmlns:a16="http://schemas.microsoft.com/office/drawing/2014/main" id="{2B7BBDC0-E143-FC49-8AB6-E09C44770E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E8377BA2-3197-CC44-A103-AFF881FC1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16</a:t>
            </a:r>
          </a:p>
        </p:txBody>
      </p:sp>
      <p:pic>
        <p:nvPicPr>
          <p:cNvPr id="51205" name="Picture 5" descr="MCj03677860000[1]">
            <a:extLst>
              <a:ext uri="{FF2B5EF4-FFF2-40B4-BE49-F238E27FC236}">
                <a16:creationId xmlns:a16="http://schemas.microsoft.com/office/drawing/2014/main" id="{BAE45054-9D60-5244-988C-F776C25B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265271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>
            <a:extLst>
              <a:ext uri="{FF2B5EF4-FFF2-40B4-BE49-F238E27FC236}">
                <a16:creationId xmlns:a16="http://schemas.microsoft.com/office/drawing/2014/main" id="{4995D3E1-1069-6D43-A984-93EA16A96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225"/>
            <a:ext cx="3352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MCAN02576_0000[1]">
            <a:extLst>
              <a:ext uri="{FF2B5EF4-FFF2-40B4-BE49-F238E27FC236}">
                <a16:creationId xmlns:a16="http://schemas.microsoft.com/office/drawing/2014/main" id="{37E221D8-DDA5-6E4D-B57C-10AF813B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290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MCj03311210000[1]">
            <a:extLst>
              <a:ext uri="{FF2B5EF4-FFF2-40B4-BE49-F238E27FC236}">
                <a16:creationId xmlns:a16="http://schemas.microsoft.com/office/drawing/2014/main" id="{09E3AB77-4D35-9A42-B15C-8655D5146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41148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9" descr="MPj04073940000[1]">
            <a:extLst>
              <a:ext uri="{FF2B5EF4-FFF2-40B4-BE49-F238E27FC236}">
                <a16:creationId xmlns:a16="http://schemas.microsoft.com/office/drawing/2014/main" id="{4B07728F-0D73-404C-A2FB-4C69E91C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1"/>
          <a:stretch>
            <a:fillRect/>
          </a:stretch>
        </p:blipFill>
        <p:spPr bwMode="auto">
          <a:xfrm>
            <a:off x="0" y="0"/>
            <a:ext cx="990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16">
            <a:hlinkClick r:id="" action="ppaction://media"/>
            <a:extLst>
              <a:ext uri="{FF2B5EF4-FFF2-40B4-BE49-F238E27FC236}">
                <a16:creationId xmlns:a16="http://schemas.microsoft.com/office/drawing/2014/main" id="{CC488D66-604E-FF46-A58B-386BEBE55F1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>
            <a:hlinkClick r:id="" action="ppaction://noaction">
              <a:snd r:embed="rId2" name="clap.wav"/>
            </a:hlinkClick>
            <a:extLst>
              <a:ext uri="{FF2B5EF4-FFF2-40B4-BE49-F238E27FC236}">
                <a16:creationId xmlns:a16="http://schemas.microsoft.com/office/drawing/2014/main" id="{252749F5-8060-E44B-81B3-1A0800330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676400"/>
            <a:ext cx="3886200" cy="403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>
            <a:extLst>
              <a:ext uri="{FF2B5EF4-FFF2-40B4-BE49-F238E27FC236}">
                <a16:creationId xmlns:a16="http://schemas.microsoft.com/office/drawing/2014/main" id="{BA608837-E682-EE41-8570-2A98C28004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Line 3">
            <a:extLst>
              <a:ext uri="{FF2B5EF4-FFF2-40B4-BE49-F238E27FC236}">
                <a16:creationId xmlns:a16="http://schemas.microsoft.com/office/drawing/2014/main" id="{407B4594-98F8-FD4B-AAA6-F3938146F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B0F0A2D9-9247-954C-8255-A210527AA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T1</a:t>
            </a:r>
          </a:p>
        </p:txBody>
      </p:sp>
      <p:pic>
        <p:nvPicPr>
          <p:cNvPr id="5125" name="Picture 6" descr="j0149627">
            <a:hlinkClick r:id="" action="ppaction://noaction">
              <a:snd r:embed="rId11" name="RT1cow.wav"/>
            </a:hlinkClick>
            <a:extLst>
              <a:ext uri="{FF2B5EF4-FFF2-40B4-BE49-F238E27FC236}">
                <a16:creationId xmlns:a16="http://schemas.microsoft.com/office/drawing/2014/main" id="{0D738075-9696-9144-A03B-A74CDA73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0"/>
            <a:ext cx="299085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MCj03537040000[1]">
            <a:hlinkClick r:id="" action="ppaction://noaction">
              <a:snd r:embed="rId13" name="rt1bee.wav"/>
            </a:hlinkClick>
            <a:extLst>
              <a:ext uri="{FF2B5EF4-FFF2-40B4-BE49-F238E27FC236}">
                <a16:creationId xmlns:a16="http://schemas.microsoft.com/office/drawing/2014/main" id="{8A5CC072-994F-3F44-857F-CF8659454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32004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MCj04041290000[1]">
            <a:hlinkClick r:id="" action="ppaction://noaction" highlightClick="1">
              <a:snd r:embed="rId15" name="rt1shoe.wav"/>
            </a:hlinkClick>
            <a:extLst>
              <a:ext uri="{FF2B5EF4-FFF2-40B4-BE49-F238E27FC236}">
                <a16:creationId xmlns:a16="http://schemas.microsoft.com/office/drawing/2014/main" id="{75A64DAC-2B9D-584A-BFDC-60CDF39FB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MPj04020590000[1]">
            <a:extLst>
              <a:ext uri="{FF2B5EF4-FFF2-40B4-BE49-F238E27FC236}">
                <a16:creationId xmlns:a16="http://schemas.microsoft.com/office/drawing/2014/main" id="{B45493C3-9BF6-6F4A-B25F-34FDB98B9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/>
          <a:stretch>
            <a:fillRect/>
          </a:stretch>
        </p:blipFill>
        <p:spPr bwMode="auto">
          <a:xfrm>
            <a:off x="0" y="0"/>
            <a:ext cx="13716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T1">
            <a:hlinkClick r:id="" action="ppaction://media"/>
            <a:extLst>
              <a:ext uri="{FF2B5EF4-FFF2-40B4-BE49-F238E27FC236}">
                <a16:creationId xmlns:a16="http://schemas.microsoft.com/office/drawing/2014/main" id="{AF37663B-001D-FD43-A545-556D8EDE345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397000"/>
            <a:ext cx="5603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T1bee">
            <a:hlinkClick r:id="" action="ppaction://media"/>
            <a:extLst>
              <a:ext uri="{FF2B5EF4-FFF2-40B4-BE49-F238E27FC236}">
                <a16:creationId xmlns:a16="http://schemas.microsoft.com/office/drawing/2014/main" id="{49B21450-1E80-4B4C-A2DF-174DF1E12B48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485775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T1cow">
            <a:hlinkClick r:id="" action="ppaction://media"/>
            <a:extLst>
              <a:ext uri="{FF2B5EF4-FFF2-40B4-BE49-F238E27FC236}">
                <a16:creationId xmlns:a16="http://schemas.microsoft.com/office/drawing/2014/main" id="{264A3B66-92CF-B947-B8CD-D086F91374FA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333375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T1shoe">
            <a:hlinkClick r:id="" action="ppaction://media"/>
            <a:extLst>
              <a:ext uri="{FF2B5EF4-FFF2-40B4-BE49-F238E27FC236}">
                <a16:creationId xmlns:a16="http://schemas.microsoft.com/office/drawing/2014/main" id="{FDDF06AE-9B6F-F245-A108-79D60C08B4E3}"/>
              </a:ext>
            </a:extLst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35052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6B8E049B-DE64-A543-8282-48C84D83FF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AA421996-E720-004A-9F9C-A1243F6B1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4ABB9AC5-64C8-D049-BC42-38E083661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T2</a:t>
            </a:r>
          </a:p>
        </p:txBody>
      </p:sp>
      <p:sp>
        <p:nvSpPr>
          <p:cNvPr id="7173" name="WordArt 5" descr="White marble">
            <a:hlinkClick r:id="" action="ppaction://noaction" highlightClick="1">
              <a:snd r:embed="rId9" name="RT2Two.wav"/>
            </a:hlinkClick>
            <a:extLst>
              <a:ext uri="{FF2B5EF4-FFF2-40B4-BE49-F238E27FC236}">
                <a16:creationId xmlns:a16="http://schemas.microsoft.com/office/drawing/2014/main" id="{35E98BFE-67D1-EE4A-B11C-F4CE459DDA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81000"/>
            <a:ext cx="2057400" cy="2324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10"/>
                  <a:srcRect/>
                  <a:tile tx="0" ty="0" sx="100000" sy="100000" flip="none" algn="tl"/>
                </a:blip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pic>
        <p:nvPicPr>
          <p:cNvPr id="7174" name="Picture 6" descr="MCj02962910000[1]">
            <a:hlinkClick r:id="" action="ppaction://noaction">
              <a:snd r:embed="rId11" name="rt2wrong.wav"/>
            </a:hlinkClick>
            <a:extLst>
              <a:ext uri="{FF2B5EF4-FFF2-40B4-BE49-F238E27FC236}">
                <a16:creationId xmlns:a16="http://schemas.microsoft.com/office/drawing/2014/main" id="{4A7A5639-E9BA-9B4B-9679-6B34E2C5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90900"/>
            <a:ext cx="29813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Oval 10">
            <a:extLst>
              <a:ext uri="{FF2B5EF4-FFF2-40B4-BE49-F238E27FC236}">
                <a16:creationId xmlns:a16="http://schemas.microsoft.com/office/drawing/2014/main" id="{9C973613-6C14-9D4E-B48B-B95FA6681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1905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6" name="Oval 11">
            <a:extLst>
              <a:ext uri="{FF2B5EF4-FFF2-40B4-BE49-F238E27FC236}">
                <a16:creationId xmlns:a16="http://schemas.microsoft.com/office/drawing/2014/main" id="{F95B6FB4-2F12-E44B-BF11-169AEC1DB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1219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7177" name="Picture 12" descr="C:\Documents and Settings\Jonathan Preston\Desktop\Dissertation\Picture Stimuli\Mud.JPG">
            <a:hlinkClick r:id="" action="ppaction://noaction">
              <a:snd r:embed="rId11" name="rt2wrong.wav"/>
            </a:hlinkClick>
            <a:extLst>
              <a:ext uri="{FF2B5EF4-FFF2-40B4-BE49-F238E27FC236}">
                <a16:creationId xmlns:a16="http://schemas.microsoft.com/office/drawing/2014/main" id="{215A330C-F221-AD4A-A484-800B4152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05200"/>
            <a:ext cx="24415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6" descr="MPj04020590000[1]">
            <a:extLst>
              <a:ext uri="{FF2B5EF4-FFF2-40B4-BE49-F238E27FC236}">
                <a16:creationId xmlns:a16="http://schemas.microsoft.com/office/drawing/2014/main" id="{AF8300A2-83C5-2747-B2B0-603E2F7FC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/>
          <a:stretch>
            <a:fillRect/>
          </a:stretch>
        </p:blipFill>
        <p:spPr bwMode="auto">
          <a:xfrm>
            <a:off x="0" y="0"/>
            <a:ext cx="13716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T2">
            <a:hlinkClick r:id="" action="ppaction://media"/>
            <a:extLst>
              <a:ext uri="{FF2B5EF4-FFF2-40B4-BE49-F238E27FC236}">
                <a16:creationId xmlns:a16="http://schemas.microsoft.com/office/drawing/2014/main" id="{A2A164B9-8530-B546-BE4F-40A49766BF6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T2two">
            <a:hlinkClick r:id="" action="ppaction://media"/>
            <a:extLst>
              <a:ext uri="{FF2B5EF4-FFF2-40B4-BE49-F238E27FC236}">
                <a16:creationId xmlns:a16="http://schemas.microsoft.com/office/drawing/2014/main" id="{2A991935-6813-EF49-AC94-FAD6B4F671B8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T2wrong">
            <a:hlinkClick r:id="" action="ppaction://media"/>
            <a:extLst>
              <a:ext uri="{FF2B5EF4-FFF2-40B4-BE49-F238E27FC236}">
                <a16:creationId xmlns:a16="http://schemas.microsoft.com/office/drawing/2014/main" id="{A9C764A9-66AF-8D40-98CE-E679C45C0DB6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33909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T2wrong">
            <a:hlinkClick r:id="" action="ppaction://media"/>
            <a:extLst>
              <a:ext uri="{FF2B5EF4-FFF2-40B4-BE49-F238E27FC236}">
                <a16:creationId xmlns:a16="http://schemas.microsoft.com/office/drawing/2014/main" id="{E785852A-4302-6B46-8FB7-4AD51B748D72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3292475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Pj04036590000[1]">
            <a:extLst>
              <a:ext uri="{FF2B5EF4-FFF2-40B4-BE49-F238E27FC236}">
                <a16:creationId xmlns:a16="http://schemas.microsoft.com/office/drawing/2014/main" id="{77D57A85-5F7F-124F-9C4D-3E26E7D51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5820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C0AF7E82-97A9-DC4C-AF04-3A83BB986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066800"/>
            <a:ext cx="1905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/>
              <a:t>Pat</a:t>
            </a:r>
          </a:p>
        </p:txBody>
      </p:sp>
      <p:pic>
        <p:nvPicPr>
          <p:cNvPr id="2" name="RTPat">
            <a:hlinkClick r:id="" action="ppaction://media"/>
            <a:extLst>
              <a:ext uri="{FF2B5EF4-FFF2-40B4-BE49-F238E27FC236}">
                <a16:creationId xmlns:a16="http://schemas.microsoft.com/office/drawing/2014/main" id="{C6724632-0C5F-7547-9B40-DC8D39AAA21D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>
            <a:extLst>
              <a:ext uri="{FF2B5EF4-FFF2-40B4-BE49-F238E27FC236}">
                <a16:creationId xmlns:a16="http://schemas.microsoft.com/office/drawing/2014/main" id="{3B9EA563-B32A-034B-A7DF-ED25D7CC07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3" name="Line 3">
            <a:extLst>
              <a:ext uri="{FF2B5EF4-FFF2-40B4-BE49-F238E27FC236}">
                <a16:creationId xmlns:a16="http://schemas.microsoft.com/office/drawing/2014/main" id="{5D490071-BB17-5640-8BF6-1F3B8773C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CF1FEC04-8F2A-3D48-8A00-0CCB208A8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3246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T3</a:t>
            </a:r>
          </a:p>
        </p:txBody>
      </p:sp>
      <p:pic>
        <p:nvPicPr>
          <p:cNvPr id="10245" name="Picture 5" descr="MPj04036590000[1]">
            <a:extLst>
              <a:ext uri="{FF2B5EF4-FFF2-40B4-BE49-F238E27FC236}">
                <a16:creationId xmlns:a16="http://schemas.microsoft.com/office/drawing/2014/main" id="{E3EAF01C-6CA8-A74F-893B-9533F3E90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MCj04104690000[1]">
            <a:hlinkClick r:id="" action="ppaction://noaction">
              <a:snd r:embed="rId10" name="rt3wrong.wav"/>
            </a:hlinkClick>
            <a:extLst>
              <a:ext uri="{FF2B5EF4-FFF2-40B4-BE49-F238E27FC236}">
                <a16:creationId xmlns:a16="http://schemas.microsoft.com/office/drawing/2014/main" id="{B000C2DF-544D-9241-8BDC-A69C0724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6675"/>
            <a:ext cx="2701925" cy="305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>
            <a:hlinkClick r:id="" action="ppaction://noaction">
              <a:snd r:embed="rId10" name="rt3wrong.wav"/>
            </a:hlinkClick>
            <a:extLst>
              <a:ext uri="{FF2B5EF4-FFF2-40B4-BE49-F238E27FC236}">
                <a16:creationId xmlns:a16="http://schemas.microsoft.com/office/drawing/2014/main" id="{6774D5A4-11BE-E842-B204-D17D89E7A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304800"/>
            <a:ext cx="2616200" cy="2819400"/>
          </a:xfrm>
          <a:prstGeom prst="rect">
            <a:avLst/>
          </a:prstGeom>
          <a:solidFill>
            <a:srgbClr val="BAEA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18" descr="MCj03358700000[1]">
            <a:hlinkClick r:id="" action="ppaction://noaction" highlightClick="1">
              <a:snd r:embed="rId13" name="rt3cat.wav"/>
            </a:hlinkClick>
            <a:extLst>
              <a:ext uri="{FF2B5EF4-FFF2-40B4-BE49-F238E27FC236}">
                <a16:creationId xmlns:a16="http://schemas.microsoft.com/office/drawing/2014/main" id="{4A61622E-2B8E-3648-90A9-A15F9D796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276600"/>
            <a:ext cx="247173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9" descr="MCj04257820000[1]">
            <a:hlinkClick r:id="" action="ppaction://noaction">
              <a:snd r:embed="rId10" name="rt3wrong.wav"/>
            </a:hlinkClick>
            <a:extLst>
              <a:ext uri="{FF2B5EF4-FFF2-40B4-BE49-F238E27FC236}">
                <a16:creationId xmlns:a16="http://schemas.microsoft.com/office/drawing/2014/main" id="{4ABD34A6-5676-ED43-9C17-130092D0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240188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T3">
            <a:hlinkClick r:id="" action="ppaction://media"/>
            <a:extLst>
              <a:ext uri="{FF2B5EF4-FFF2-40B4-BE49-F238E27FC236}">
                <a16:creationId xmlns:a16="http://schemas.microsoft.com/office/drawing/2014/main" id="{D0ACD1BC-FD6E-AD4A-9170-2F3FF7BFBD75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T3cat">
            <a:hlinkClick r:id="" action="ppaction://media"/>
            <a:extLst>
              <a:ext uri="{FF2B5EF4-FFF2-40B4-BE49-F238E27FC236}">
                <a16:creationId xmlns:a16="http://schemas.microsoft.com/office/drawing/2014/main" id="{C546B61D-A0FC-4643-BA10-3A3B1DA01B5D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3243263"/>
            <a:ext cx="2967037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T3wrong">
            <a:hlinkClick r:id="" action="ppaction://media"/>
            <a:extLst>
              <a:ext uri="{FF2B5EF4-FFF2-40B4-BE49-F238E27FC236}">
                <a16:creationId xmlns:a16="http://schemas.microsoft.com/office/drawing/2014/main" id="{AC75EFBF-A60C-9E47-9A4A-5FF98175A17F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715963"/>
            <a:ext cx="2544762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RT3wrong">
            <a:hlinkClick r:id="" action="ppaction://media"/>
            <a:extLst>
              <a:ext uri="{FF2B5EF4-FFF2-40B4-BE49-F238E27FC236}">
                <a16:creationId xmlns:a16="http://schemas.microsoft.com/office/drawing/2014/main" id="{316B9005-EDE3-8042-8DF1-31B9C88C5BCD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29025"/>
            <a:ext cx="2894013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RT3wrong">
            <a:hlinkClick r:id="" action="ppaction://media"/>
            <a:extLst>
              <a:ext uri="{FF2B5EF4-FFF2-40B4-BE49-F238E27FC236}">
                <a16:creationId xmlns:a16="http://schemas.microsoft.com/office/drawing/2014/main" id="{67DA9E27-9D01-6042-8B4E-A010F3D4787B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395288"/>
            <a:ext cx="2716212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>
            <a:extLst>
              <a:ext uri="{FF2B5EF4-FFF2-40B4-BE49-F238E27FC236}">
                <a16:creationId xmlns:a16="http://schemas.microsoft.com/office/drawing/2014/main" id="{DE6651D3-45D3-A349-9996-CF2994EAE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Line 3">
            <a:extLst>
              <a:ext uri="{FF2B5EF4-FFF2-40B4-BE49-F238E27FC236}">
                <a16:creationId xmlns:a16="http://schemas.microsoft.com/office/drawing/2014/main" id="{0857D3E0-BC60-F641-AEB1-89BAD6DED9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127F7159-67F9-844D-BB2A-36ECF31B2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T4</a:t>
            </a:r>
          </a:p>
        </p:txBody>
      </p:sp>
      <p:pic>
        <p:nvPicPr>
          <p:cNvPr id="12293" name="Picture 5" descr="MPj04054740000[1]">
            <a:hlinkClick r:id="" action="ppaction://noaction" highlightClick="1">
              <a:snd r:embed="rId7" name="rt4hat.wav"/>
            </a:hlinkClick>
            <a:extLst>
              <a:ext uri="{FF2B5EF4-FFF2-40B4-BE49-F238E27FC236}">
                <a16:creationId xmlns:a16="http://schemas.microsoft.com/office/drawing/2014/main" id="{89D44E48-9DD6-AB47-92CC-04F7CD99F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1148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MCj04078560000[1]">
            <a:hlinkClick r:id="" action="ppaction://noaction">
              <a:snd r:embed="rId9" name="rt3wrong.wav"/>
            </a:hlinkClick>
            <a:extLst>
              <a:ext uri="{FF2B5EF4-FFF2-40B4-BE49-F238E27FC236}">
                <a16:creationId xmlns:a16="http://schemas.microsoft.com/office/drawing/2014/main" id="{20423EE6-B2A9-FF49-90D3-ED82A41C5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3352800"/>
            <a:ext cx="27003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CAN02322_0000[1]">
            <a:hlinkClick r:id="" action="ppaction://noaction">
              <a:snd r:embed="rId9" name="rt3wrong.wav"/>
            </a:hlinkClick>
            <a:extLst>
              <a:ext uri="{FF2B5EF4-FFF2-40B4-BE49-F238E27FC236}">
                <a16:creationId xmlns:a16="http://schemas.microsoft.com/office/drawing/2014/main" id="{57C9A825-363F-6543-A900-11928705E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76600"/>
            <a:ext cx="21066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AutoShape 8">
            <a:extLst>
              <a:ext uri="{FF2B5EF4-FFF2-40B4-BE49-F238E27FC236}">
                <a16:creationId xmlns:a16="http://schemas.microsoft.com/office/drawing/2014/main" id="{D9F426AB-3696-4549-9FDE-6D66CD26D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1295400" cy="381000"/>
          </a:xfrm>
          <a:prstGeom prst="rightArrow">
            <a:avLst>
              <a:gd name="adj1" fmla="val 50000"/>
              <a:gd name="adj2" fmla="val 8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2297" name="Picture 9" descr="MPj04029020000[1]">
            <a:hlinkClick r:id="" action="ppaction://noaction">
              <a:snd r:embed="rId9" name="rt3wrong.wav"/>
            </a:hlinkClick>
            <a:extLst>
              <a:ext uri="{FF2B5EF4-FFF2-40B4-BE49-F238E27FC236}">
                <a16:creationId xmlns:a16="http://schemas.microsoft.com/office/drawing/2014/main" id="{2D97EE19-11AD-974D-8CF0-3869618B0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714375"/>
            <a:ext cx="32099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MPj04036590000[1]">
            <a:extLst>
              <a:ext uri="{FF2B5EF4-FFF2-40B4-BE49-F238E27FC236}">
                <a16:creationId xmlns:a16="http://schemas.microsoft.com/office/drawing/2014/main" id="{F263BBE0-D3CE-7348-BC0C-A931BDE3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T4">
            <a:hlinkClick r:id="" action="ppaction://media"/>
            <a:extLst>
              <a:ext uri="{FF2B5EF4-FFF2-40B4-BE49-F238E27FC236}">
                <a16:creationId xmlns:a16="http://schemas.microsoft.com/office/drawing/2014/main" id="{5A553473-BB7E-F541-ABB5-14602533A051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762000"/>
            <a:ext cx="6064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T4hat">
            <a:hlinkClick r:id="" action="ppaction://media"/>
            <a:extLst>
              <a:ext uri="{FF2B5EF4-FFF2-40B4-BE49-F238E27FC236}">
                <a16:creationId xmlns:a16="http://schemas.microsoft.com/office/drawing/2014/main" id="{C808B52E-F385-2D4C-B188-E57E20E5837E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544513"/>
            <a:ext cx="2659062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>
            <a:extLst>
              <a:ext uri="{FF2B5EF4-FFF2-40B4-BE49-F238E27FC236}">
                <a16:creationId xmlns:a16="http://schemas.microsoft.com/office/drawing/2014/main" id="{04D14FA2-DFF4-0044-BF11-52FD477E4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9" name="Line 3">
            <a:extLst>
              <a:ext uri="{FF2B5EF4-FFF2-40B4-BE49-F238E27FC236}">
                <a16:creationId xmlns:a16="http://schemas.microsoft.com/office/drawing/2014/main" id="{24E1297E-2301-EA43-B43E-BA4A2E023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3D07E426-9ED6-FF4D-A785-9886E48A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T5</a:t>
            </a:r>
          </a:p>
        </p:txBody>
      </p:sp>
      <p:pic>
        <p:nvPicPr>
          <p:cNvPr id="14341" name="Picture 5" descr="MCj03054910000[1]">
            <a:hlinkClick r:id="" action="ppaction://noaction" highlightClick="1">
              <a:snd r:embed="rId9" name="rt5bat.wav"/>
            </a:hlinkClick>
            <a:extLst>
              <a:ext uri="{FF2B5EF4-FFF2-40B4-BE49-F238E27FC236}">
                <a16:creationId xmlns:a16="http://schemas.microsoft.com/office/drawing/2014/main" id="{862131F0-4C45-9F49-A133-97C4486B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7719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MPj04036590000[1]">
            <a:extLst>
              <a:ext uri="{FF2B5EF4-FFF2-40B4-BE49-F238E27FC236}">
                <a16:creationId xmlns:a16="http://schemas.microsoft.com/office/drawing/2014/main" id="{DFF99DE3-0A3A-5349-BBC8-9F53762FD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MCj03970600000[1]">
            <a:hlinkClick r:id="" action="ppaction://noaction">
              <a:snd r:embed="rId12" name="rt5wrong.wav"/>
            </a:hlinkClick>
            <a:extLst>
              <a:ext uri="{FF2B5EF4-FFF2-40B4-BE49-F238E27FC236}">
                <a16:creationId xmlns:a16="http://schemas.microsoft.com/office/drawing/2014/main" id="{19A2ACFB-52FE-7940-BD05-9E04F1841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32670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MCFD01882_0000[1]">
            <a:hlinkClick r:id="" action="ppaction://noaction">
              <a:snd r:embed="rId12" name="rt5wrong.wav"/>
            </a:hlinkClick>
            <a:extLst>
              <a:ext uri="{FF2B5EF4-FFF2-40B4-BE49-F238E27FC236}">
                <a16:creationId xmlns:a16="http://schemas.microsoft.com/office/drawing/2014/main" id="{FF04BBC9-ADA0-9048-89C2-0C94736E5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055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14">
            <a:extLst>
              <a:ext uri="{FF2B5EF4-FFF2-40B4-BE49-F238E27FC236}">
                <a16:creationId xmlns:a16="http://schemas.microsoft.com/office/drawing/2014/main" id="{D094F236-668B-654E-BF9D-705E6B651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4213" y="64389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4346" name="Picture 15" descr="C:\Documents and Settings\Jonathan Preston\Desktop\Dissertation\Picture Stimuli\Leg (2).jpg">
            <a:hlinkClick r:id="" action="ppaction://noaction">
              <a:snd r:embed="rId12" name="rt5wrong.wav"/>
            </a:hlinkClick>
            <a:extLst>
              <a:ext uri="{FF2B5EF4-FFF2-40B4-BE49-F238E27FC236}">
                <a16:creationId xmlns:a16="http://schemas.microsoft.com/office/drawing/2014/main" id="{072BB763-9C22-B54F-A798-39FE3079D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76600"/>
            <a:ext cx="24780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T5">
            <a:hlinkClick r:id="" action="ppaction://media"/>
            <a:extLst>
              <a:ext uri="{FF2B5EF4-FFF2-40B4-BE49-F238E27FC236}">
                <a16:creationId xmlns:a16="http://schemas.microsoft.com/office/drawing/2014/main" id="{2B7542DB-9A21-5E4A-89B0-4E63672DF891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T5bat">
            <a:hlinkClick r:id="" action="ppaction://media"/>
            <a:extLst>
              <a:ext uri="{FF2B5EF4-FFF2-40B4-BE49-F238E27FC236}">
                <a16:creationId xmlns:a16="http://schemas.microsoft.com/office/drawing/2014/main" id="{09ABFCA8-7210-4549-9CA3-F43963FA4A06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635000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T5wrong">
            <a:hlinkClick r:id="" action="ppaction://media"/>
            <a:extLst>
              <a:ext uri="{FF2B5EF4-FFF2-40B4-BE49-F238E27FC236}">
                <a16:creationId xmlns:a16="http://schemas.microsoft.com/office/drawing/2014/main" id="{58C85A5F-70AB-0A45-91B2-A841159FFB36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3621088"/>
            <a:ext cx="2941637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RT5wrong">
            <a:hlinkClick r:id="" action="ppaction://media"/>
            <a:extLst>
              <a:ext uri="{FF2B5EF4-FFF2-40B4-BE49-F238E27FC236}">
                <a16:creationId xmlns:a16="http://schemas.microsoft.com/office/drawing/2014/main" id="{CC511DCA-AD98-1548-99C5-71D81CE26865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55600"/>
            <a:ext cx="278447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T5wrong">
            <a:hlinkClick r:id="" action="ppaction://media"/>
            <a:extLst>
              <a:ext uri="{FF2B5EF4-FFF2-40B4-BE49-F238E27FC236}">
                <a16:creationId xmlns:a16="http://schemas.microsoft.com/office/drawing/2014/main" id="{A7DA56C2-7194-824C-9AB4-2EB65CF13EEB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3514725"/>
            <a:ext cx="29432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Pj04036650000[1]">
            <a:extLst>
              <a:ext uri="{FF2B5EF4-FFF2-40B4-BE49-F238E27FC236}">
                <a16:creationId xmlns:a16="http://schemas.microsoft.com/office/drawing/2014/main" id="{5B03EA46-4EC9-AB4D-955E-894ABDC5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"/>
            <a:ext cx="6705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FB72C23C-976F-3942-89EC-33B3BB3E1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733800"/>
            <a:ext cx="121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/>
              <a:t>Dan</a:t>
            </a:r>
          </a:p>
        </p:txBody>
      </p:sp>
      <p:pic>
        <p:nvPicPr>
          <p:cNvPr id="2" name="Dan">
            <a:hlinkClick r:id="" action="ppaction://media"/>
            <a:extLst>
              <a:ext uri="{FF2B5EF4-FFF2-40B4-BE49-F238E27FC236}">
                <a16:creationId xmlns:a16="http://schemas.microsoft.com/office/drawing/2014/main" id="{46FD4BD2-0C2F-1E46-93C1-DE66A86FF396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49</Words>
  <Application>Microsoft Macintosh PowerPoint</Application>
  <PresentationFormat>On-screen Show (4:3)</PresentationFormat>
  <Paragraphs>49</Paragraphs>
  <Slides>29</Slides>
  <Notes>21</Notes>
  <HiddenSlides>0</HiddenSlides>
  <MMClips>43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Times New Roman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Preston</dc:creator>
  <cp:lastModifiedBy>Microsoft Office User</cp:lastModifiedBy>
  <cp:revision>139</cp:revision>
  <dcterms:created xsi:type="dcterms:W3CDTF">2007-02-06T16:37:08Z</dcterms:created>
  <dcterms:modified xsi:type="dcterms:W3CDTF">2021-03-17T20:11:36Z</dcterms:modified>
</cp:coreProperties>
</file>