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24"/>
  </p:notesMasterIdLst>
  <p:sldIdLst>
    <p:sldId id="272" r:id="rId2"/>
    <p:sldId id="275" r:id="rId3"/>
    <p:sldId id="257" r:id="rId4"/>
    <p:sldId id="258" r:id="rId5"/>
    <p:sldId id="259" r:id="rId6"/>
    <p:sldId id="260" r:id="rId7"/>
    <p:sldId id="261" r:id="rId8"/>
    <p:sldId id="274" r:id="rId9"/>
    <p:sldId id="276" r:id="rId10"/>
    <p:sldId id="262" r:id="rId11"/>
    <p:sldId id="263" r:id="rId12"/>
    <p:sldId id="264" r:id="rId13"/>
    <p:sldId id="265" r:id="rId14"/>
    <p:sldId id="266" r:id="rId15"/>
    <p:sldId id="273" r:id="rId16"/>
    <p:sldId id="277" r:id="rId17"/>
    <p:sldId id="267" r:id="rId18"/>
    <p:sldId id="268" r:id="rId19"/>
    <p:sldId id="269" r:id="rId20"/>
    <p:sldId id="270" r:id="rId21"/>
    <p:sldId id="271" r:id="rId22"/>
    <p:sldId id="279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0884"/>
  </p:normalViewPr>
  <p:slideViewPr>
    <p:cSldViewPr>
      <p:cViewPr varScale="1">
        <p:scale>
          <a:sx n="116" d="100"/>
          <a:sy n="116" d="100"/>
        </p:scale>
        <p:origin x="10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5237E79-53AD-E740-A683-6C4F6EA3A3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43DCA1C-0475-0448-818A-F17ADC8FA5C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A60A911-CC0F-5A4F-BC4F-43BB4460482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976068D-8029-AE4B-91D8-D735BA30CD2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4C3C3A8-2253-CC46-A64D-66E4F62BD9E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1E368D0D-5B38-9F4E-94C8-ED67CD1F9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B099119-1555-6A4A-9D1C-F7612EFB336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6FC40D4-78DA-C54F-A331-8541CA936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A340EA-AF11-AA49-AD84-79914FC8823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72997B4-C792-B244-8987-A307749478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C15BA16-7045-4240-BAB5-1066B6351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3101B183-35F4-F64A-81C2-CEBC7D4F16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5C6709-D47A-F846-9B4C-6A5C710BBB12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C70E947-FB70-5A41-BE45-1BD9664FA5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A160788-D076-794F-9AC3-F03479F9C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A3154B0-6C4B-8647-80B5-97ED118AB9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9F8983B-0C57-4F49-B038-250946415137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CEE09B6-EE67-CA4A-9C25-218363380A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D230E4D5-29D1-A84C-8E08-6004CDF95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1653DA7-A447-514B-A6FB-9B6CEC94FC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810E22E-79D3-8D45-A73F-D363A7E3C802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B825AB2-F2F8-8642-8867-CAB33D2ADB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F1F54C7-0B83-E34E-9517-E1F1390F8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62D4CB7-1417-BB49-924C-AC0209A2E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0314DA-9A61-6A44-B3D7-2424FBDA4980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2A69DDAF-37BC-8E4B-9585-D9DA178601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6BFE6E5-14CF-DD4C-BD77-3F3E357A7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1274D9CE-6910-5F47-9D17-A4DFC054D8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3C18CE-AB02-394F-AA15-F327DB46169A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6D0FEF4D-2FE9-5B42-8E05-9A7ED29336E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E98C435-7B0F-E043-BA79-A7A148C70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33024C2-910F-2641-89CE-9DB1CFAA30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0F21E98-4DD6-6E4D-A919-E959EE34217B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D7B3CE9C-E1DD-A64F-B51F-64A5836B97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C104506F-704F-B242-8FDA-21D89987B7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28313FC6-E846-E44D-9CFE-D1660BACD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441D3F-4FF5-B04B-9DCB-3BE307ECD321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424E7AD9-DAE4-B944-9F10-9089410B51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DC93A66-E64A-F948-90E9-DEACC70DB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C3765660-C44D-EF42-B708-17B9BF58AC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F6628E7-58B6-934E-A4CA-984A04AAE1C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4EF7FCB-FBD6-714A-B340-73276F8B65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8848D2D-7E20-D342-803B-7DDF20092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9D26E8D-F533-1547-BE8A-B55D51069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EDB839-2585-D145-B516-F97B5AF5E2CE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545F2460-D683-D143-A6C0-C41880C73AF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40F9C265-EACB-0940-9A9E-AE38CF416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A732D984-618D-454F-9973-E80AFA8E00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959AB5-DBDF-1644-8D4B-982FD6C21C10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AE69E793-71F2-C84C-92EC-C6BF5B7CE8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169A919B-14C1-2A4D-9AEE-C2FA8B74B8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96946FF-02C0-C14F-BE23-199D2AE7E7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12C26C-93F9-1044-A0D0-19F91149DF4F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093A3D76-05E0-474C-B216-77B8CC1F4D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2161876-9869-5045-83BB-65212A2532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52CDE56-8B82-F840-88DC-A49FDF7DE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467D057-1726-DC4B-B8E0-BCE10BE589FB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2C76A16-07FF-2149-9DAE-CCBE47267C5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77F55EB-3389-F14C-BB4E-566534095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B1B7616-A5F0-C140-A641-B3A993D84F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6E6EFD-F0CB-3749-B7DF-DAD7E5631275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24994858-B077-1445-BB50-532F17AD0B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76BE49AE-DDA9-004F-8F9D-A5B9BF5B3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E0EF455B-A33F-A94C-AF63-BDEA62D1C2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570E4D-60B6-8A4B-A7BE-0BE2FB516B3F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250E18F-210C-EF47-8C7D-36918A404E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9B0FA9E-8588-5446-B0E4-1BDCCD95C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A61C07-FBC3-E644-AAD9-F24372F316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14F057-EDB0-D34C-ABFE-1C6A71AB7D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F5D1B7-CDE9-B840-99DC-BE9AA9DCE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42C7B-03A6-1745-A82D-7201C4562A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54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212F26-812E-984F-BB4F-56BB2BDAA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FE2E61-9F2A-1843-9D65-C58685062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828661-CE57-3F4F-AD7F-6DEB41B376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985DF-C4AA-FD49-B78A-612613777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920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90AF1A-D9E8-C042-9E9A-AB49021D6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65B2F8-4B92-DB4B-A17E-032E57A45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C1105A-7AED-1846-85F6-EC2283C418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1AF76-935F-D045-81DD-621CF5B66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486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09222D-A6D2-E042-BF52-46BCA3C081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6FB35A-E429-724B-AEAD-34C9B87DAD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662B63-C0EF-CA4A-8B73-F2AEA2D01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C8D40-D116-1641-90E5-F3A27DC308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25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E59B9-2CEB-EE45-B6DF-5636C9C4D0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3D5299-2894-3E4B-AD7B-D403752A19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BF86B6-3D9D-C54D-89D5-F77C190714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C9FF41-154D-A54F-B3E4-DA75B9E72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779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4D7AFD-2EF7-B54A-8D76-8BB2381F7C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0F8E8C-1E42-A346-94F6-A1C16C87EF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821907-2E4B-1D47-8C29-38FB910731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72C1A-8283-174F-A11B-C6DCCA1E74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226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C6D48A-5DE9-D947-898C-C6225F8DA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C1391B4-72FD-9C4E-991E-9F76F45B0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68F2FE9-3CDA-4E44-AB2D-6900ECD85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0F6C6-8543-E84D-B61A-7470049F9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197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066EB8-1DDF-8042-912F-B1E508591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820C227-4468-BB4C-A25E-E6B065C52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7039116-4442-D945-9E3C-CB339C9670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652D2-194E-9142-B3A4-B58CBDF767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4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6732C4-C88E-CF4B-84D3-3A3A6931E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AB7749-C7E6-2E49-A7C0-308005582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706C84-12F5-3249-B60E-8DBD43A928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BBE8A-7B70-D042-924D-F8AA39DE65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9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7D87FB-0C85-C44A-B299-BEA10A4C6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B1A44-D877-AB4B-8E44-DF78A4AE9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047F54-7EB9-744A-93D2-B08692C25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1AE3C-D935-A341-B0E8-B1BE1A520E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53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EEBED-BA01-4C4D-8E22-6E81C5D14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137DF-0ADD-6846-9F3B-D902E725E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B4883-448A-6E4D-8EFE-8A061C4EC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DDC93-5E90-D348-A8B0-B2C7D5FC7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99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500871-ABFE-9A40-B89C-D653DF291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D3BBC10-F33F-4F42-8316-9ACAB81EE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ABB270-D607-304F-B17D-9FCEBCA412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032274-2657-2646-889F-37974E18CF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 altLang="en-US"/>
              <a:t>Onset Segmentation &amp; Matching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78477CF-840D-404B-803C-A027D0AB3C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E9E29069-1C6E-9440-8587-7FCB28C669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2.png"/><Relationship Id="rId2" Type="http://schemas.microsoft.com/office/2007/relationships/media" Target="../media/media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emf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8.emf"/><Relationship Id="rId5" Type="http://schemas.openxmlformats.org/officeDocument/2006/relationships/image" Target="../media/image23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emf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emf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emf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8.emf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emf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audio" Target="../media/audio13.wav"/><Relationship Id="rId11" Type="http://schemas.openxmlformats.org/officeDocument/2006/relationships/image" Target="../media/image2.png"/><Relationship Id="rId5" Type="http://schemas.openxmlformats.org/officeDocument/2006/relationships/image" Target="../media/image45.emf"/><Relationship Id="rId10" Type="http://schemas.openxmlformats.org/officeDocument/2006/relationships/image" Target="../media/image48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4.wav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49.emf"/><Relationship Id="rId11" Type="http://schemas.openxmlformats.org/officeDocument/2006/relationships/image" Target="../media/image2.png"/><Relationship Id="rId5" Type="http://schemas.openxmlformats.org/officeDocument/2006/relationships/image" Target="../media/image6.emf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1.emf"/><Relationship Id="rId5" Type="http://schemas.openxmlformats.org/officeDocument/2006/relationships/image" Target="../media/image30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wav"/><Relationship Id="rId7" Type="http://schemas.openxmlformats.org/officeDocument/2006/relationships/image" Target="../media/image3.emf"/><Relationship Id="rId2" Type="http://schemas.microsoft.com/office/2007/relationships/media" Target="../media/media2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emf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57.emf"/><Relationship Id="rId11" Type="http://schemas.openxmlformats.org/officeDocument/2006/relationships/image" Target="../media/image2.png"/><Relationship Id="rId5" Type="http://schemas.openxmlformats.org/officeDocument/2006/relationships/image" Target="../media/image56.emf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oleObject" Target="../embeddings/oleObject3.bin"/><Relationship Id="rId3" Type="http://schemas.openxmlformats.org/officeDocument/2006/relationships/audio" Target="../media/media3.wav"/><Relationship Id="rId7" Type="http://schemas.openxmlformats.org/officeDocument/2006/relationships/audio" Target="../media/media5.wav"/><Relationship Id="rId12" Type="http://schemas.openxmlformats.org/officeDocument/2006/relationships/image" Target="../media/image4.emf"/><Relationship Id="rId2" Type="http://schemas.microsoft.com/office/2007/relationships/media" Target="../media/media3.wav"/><Relationship Id="rId1" Type="http://schemas.openxmlformats.org/officeDocument/2006/relationships/vmlDrawing" Target="../drawings/vmlDrawing3.vml"/><Relationship Id="rId6" Type="http://schemas.microsoft.com/office/2007/relationships/media" Target="../media/media5.wav"/><Relationship Id="rId11" Type="http://schemas.openxmlformats.org/officeDocument/2006/relationships/audio" Target="../media/audio2.wav"/><Relationship Id="rId5" Type="http://schemas.openxmlformats.org/officeDocument/2006/relationships/audio" Target="../media/media4.wav"/><Relationship Id="rId1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microsoft.com/office/2007/relationships/media" Target="../media/media4.wav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9.wav"/><Relationship Id="rId13" Type="http://schemas.openxmlformats.org/officeDocument/2006/relationships/image" Target="../media/image5.png"/><Relationship Id="rId18" Type="http://schemas.openxmlformats.org/officeDocument/2006/relationships/oleObject" Target="../embeddings/oleObject4.bin"/><Relationship Id="rId3" Type="http://schemas.openxmlformats.org/officeDocument/2006/relationships/audio" Target="../media/media6.wav"/><Relationship Id="rId7" Type="http://schemas.openxmlformats.org/officeDocument/2006/relationships/audio" Target="../media/media8.wav"/><Relationship Id="rId12" Type="http://schemas.openxmlformats.org/officeDocument/2006/relationships/audio" Target="../media/audio3.wav"/><Relationship Id="rId17" Type="http://schemas.openxmlformats.org/officeDocument/2006/relationships/image" Target="../media/image7.jpeg"/><Relationship Id="rId2" Type="http://schemas.microsoft.com/office/2007/relationships/media" Target="../media/media6.wav"/><Relationship Id="rId16" Type="http://schemas.openxmlformats.org/officeDocument/2006/relationships/audio" Target="../media/audio5.wav"/><Relationship Id="rId20" Type="http://schemas.openxmlformats.org/officeDocument/2006/relationships/image" Target="../media/image2.png"/><Relationship Id="rId1" Type="http://schemas.openxmlformats.org/officeDocument/2006/relationships/vmlDrawing" Target="../drawings/vmlDrawing4.vml"/><Relationship Id="rId6" Type="http://schemas.microsoft.com/office/2007/relationships/media" Target="../media/media8.wav"/><Relationship Id="rId11" Type="http://schemas.openxmlformats.org/officeDocument/2006/relationships/notesSlide" Target="../notesSlides/notesSlide2.xml"/><Relationship Id="rId5" Type="http://schemas.openxmlformats.org/officeDocument/2006/relationships/audio" Target="../media/media7.wav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.png"/><Relationship Id="rId4" Type="http://schemas.microsoft.com/office/2007/relationships/media" Target="../media/media7.wav"/><Relationship Id="rId9" Type="http://schemas.openxmlformats.org/officeDocument/2006/relationships/audio" Target="../media/media9.wav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2.wav"/><Relationship Id="rId13" Type="http://schemas.openxmlformats.org/officeDocument/2006/relationships/audio" Target="../media/media14.wav"/><Relationship Id="rId18" Type="http://schemas.openxmlformats.org/officeDocument/2006/relationships/audio" Target="../media/audio7.wav"/><Relationship Id="rId26" Type="http://schemas.openxmlformats.org/officeDocument/2006/relationships/image" Target="../media/image1.png"/><Relationship Id="rId3" Type="http://schemas.openxmlformats.org/officeDocument/2006/relationships/audio" Target="file:///C:/Documents%20and%20Settings/Jonathan%20Preston/Desktop/Dissertation/Audio%20stimuli/OSMT3.wav" TargetMode="External"/><Relationship Id="rId21" Type="http://schemas.openxmlformats.org/officeDocument/2006/relationships/image" Target="../media/image10.emf"/><Relationship Id="rId7" Type="http://schemas.openxmlformats.org/officeDocument/2006/relationships/audio" Target="../media/media11.wav"/><Relationship Id="rId12" Type="http://schemas.microsoft.com/office/2007/relationships/media" Target="../media/media14.wav"/><Relationship Id="rId17" Type="http://schemas.openxmlformats.org/officeDocument/2006/relationships/image" Target="../media/image8.emf"/><Relationship Id="rId25" Type="http://schemas.openxmlformats.org/officeDocument/2006/relationships/oleObject" Target="../embeddings/oleObject5.bin"/><Relationship Id="rId2" Type="http://schemas.microsoft.com/office/2007/relationships/media" Target="file:///C:/Documents%20and%20Settings/Jonathan%20Preston/Desktop/Dissertation/Audio%20stimuli/OSMT3.wav" TargetMode="External"/><Relationship Id="rId16" Type="http://schemas.openxmlformats.org/officeDocument/2006/relationships/audio" Target="../media/audio6.wav"/><Relationship Id="rId20" Type="http://schemas.openxmlformats.org/officeDocument/2006/relationships/audio" Target="../media/audio8.wav"/><Relationship Id="rId1" Type="http://schemas.openxmlformats.org/officeDocument/2006/relationships/vmlDrawing" Target="../drawings/vmlDrawing5.vml"/><Relationship Id="rId6" Type="http://schemas.microsoft.com/office/2007/relationships/media" Target="../media/media11.wav"/><Relationship Id="rId11" Type="http://schemas.openxmlformats.org/officeDocument/2006/relationships/audio" Target="../media/media13.wav"/><Relationship Id="rId24" Type="http://schemas.openxmlformats.org/officeDocument/2006/relationships/image" Target="../media/image12.png"/><Relationship Id="rId5" Type="http://schemas.openxmlformats.org/officeDocument/2006/relationships/audio" Target="../media/media10.wav"/><Relationship Id="rId15" Type="http://schemas.openxmlformats.org/officeDocument/2006/relationships/notesSlide" Target="../notesSlides/notesSlide3.xml"/><Relationship Id="rId23" Type="http://schemas.openxmlformats.org/officeDocument/2006/relationships/image" Target="../media/image11.emf"/><Relationship Id="rId10" Type="http://schemas.microsoft.com/office/2007/relationships/media" Target="../media/media13.wav"/><Relationship Id="rId19" Type="http://schemas.openxmlformats.org/officeDocument/2006/relationships/image" Target="../media/image9.emf"/><Relationship Id="rId4" Type="http://schemas.microsoft.com/office/2007/relationships/media" Target="../media/media10.wav"/><Relationship Id="rId9" Type="http://schemas.openxmlformats.org/officeDocument/2006/relationships/audio" Target="../media/media12.wav"/><Relationship Id="rId14" Type="http://schemas.openxmlformats.org/officeDocument/2006/relationships/slideLayout" Target="../slideLayouts/slideLayout7.xml"/><Relationship Id="rId22" Type="http://schemas.openxmlformats.org/officeDocument/2006/relationships/audio" Target="../media/audio9.wav"/><Relationship Id="rId27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7.wav"/><Relationship Id="rId13" Type="http://schemas.openxmlformats.org/officeDocument/2006/relationships/image" Target="../media/image13.emf"/><Relationship Id="rId18" Type="http://schemas.openxmlformats.org/officeDocument/2006/relationships/oleObject" Target="../embeddings/oleObject6.bin"/><Relationship Id="rId3" Type="http://schemas.openxmlformats.org/officeDocument/2006/relationships/audio" Target="file:///C:/Documents%20and%20Settings/Jonathan%20Preston/Desktop/Dissertation/Audio%20stimuli/OSMT4.wav" TargetMode="External"/><Relationship Id="rId7" Type="http://schemas.openxmlformats.org/officeDocument/2006/relationships/audio" Target="../media/media16.wav"/><Relationship Id="rId12" Type="http://schemas.openxmlformats.org/officeDocument/2006/relationships/audio" Target="../media/audio10.wav"/><Relationship Id="rId17" Type="http://schemas.openxmlformats.org/officeDocument/2006/relationships/image" Target="../media/image12.png"/><Relationship Id="rId2" Type="http://schemas.microsoft.com/office/2007/relationships/media" Target="file:///C:/Documents%20and%20Settings/Jonathan%20Preston/Desktop/Dissertation/Audio%20stimuli/OSMT4.wav" TargetMode="External"/><Relationship Id="rId16" Type="http://schemas.openxmlformats.org/officeDocument/2006/relationships/image" Target="../media/image15.png"/><Relationship Id="rId20" Type="http://schemas.openxmlformats.org/officeDocument/2006/relationships/image" Target="../media/image2.png"/><Relationship Id="rId1" Type="http://schemas.openxmlformats.org/officeDocument/2006/relationships/vmlDrawing" Target="../drawings/vmlDrawing6.vml"/><Relationship Id="rId6" Type="http://schemas.microsoft.com/office/2007/relationships/media" Target="../media/media16.wav"/><Relationship Id="rId11" Type="http://schemas.openxmlformats.org/officeDocument/2006/relationships/notesSlide" Target="../notesSlides/notesSlide4.xml"/><Relationship Id="rId5" Type="http://schemas.openxmlformats.org/officeDocument/2006/relationships/audio" Target="../media/media15.wav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.png"/><Relationship Id="rId4" Type="http://schemas.microsoft.com/office/2007/relationships/media" Target="../media/media15.wav"/><Relationship Id="rId9" Type="http://schemas.openxmlformats.org/officeDocument/2006/relationships/audio" Target="../media/media17.wav"/><Relationship Id="rId1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oleObject" Target="../embeddings/oleObject7.bin"/><Relationship Id="rId3" Type="http://schemas.openxmlformats.org/officeDocument/2006/relationships/audio" Target="../media/media18.wav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18.emf"/><Relationship Id="rId2" Type="http://schemas.microsoft.com/office/2007/relationships/media" Target="../media/media18.wav"/><Relationship Id="rId1" Type="http://schemas.openxmlformats.org/officeDocument/2006/relationships/vmlDrawing" Target="../drawings/vmlDrawing7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.jpeg"/><Relationship Id="rId5" Type="http://schemas.openxmlformats.org/officeDocument/2006/relationships/audio" Target="../media/media19.wav"/><Relationship Id="rId15" Type="http://schemas.openxmlformats.org/officeDocument/2006/relationships/image" Target="../media/image2.png"/><Relationship Id="rId10" Type="http://schemas.openxmlformats.org/officeDocument/2006/relationships/audio" Target="../media/audio12.wav"/><Relationship Id="rId4" Type="http://schemas.microsoft.com/office/2007/relationships/media" Target="../media/media19.wav"/><Relationship Id="rId9" Type="http://schemas.openxmlformats.org/officeDocument/2006/relationships/image" Target="../media/image16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oter Placeholder 2">
            <a:extLst>
              <a:ext uri="{FF2B5EF4-FFF2-40B4-BE49-F238E27FC236}">
                <a16:creationId xmlns:a16="http://schemas.microsoft.com/office/drawing/2014/main" id="{E8BE7DC7-F76D-964B-BDBA-6C0E4D3A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graphicFrame>
        <p:nvGraphicFramePr>
          <p:cNvPr id="3075" name="Object 2">
            <a:extLst>
              <a:ext uri="{FF2B5EF4-FFF2-40B4-BE49-F238E27FC236}">
                <a16:creationId xmlns:a16="http://schemas.microsoft.com/office/drawing/2014/main" id="{F8BEF80B-502F-5546-9490-B73899ED77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33900" y="381000"/>
          <a:ext cx="4095750" cy="555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Bitmap Image" r:id="rId5" imgW="4927600" imgH="6680200" progId="Paint.Picture">
                  <p:embed/>
                </p:oleObj>
              </mc:Choice>
              <mc:Fallback>
                <p:oleObj name="Bitmap Image" r:id="rId5" imgW="4927600" imgH="66802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81000"/>
                        <a:ext cx="4095750" cy="555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3">
            <a:extLst>
              <a:ext uri="{FF2B5EF4-FFF2-40B4-BE49-F238E27FC236}">
                <a16:creationId xmlns:a16="http://schemas.microsoft.com/office/drawing/2014/main" id="{1F14471A-0229-A04B-918B-1080851FB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Ben</a:t>
            </a:r>
          </a:p>
        </p:txBody>
      </p:sp>
      <p:pic>
        <p:nvPicPr>
          <p:cNvPr id="3" name="Ben">
            <a:hlinkClick r:id="" action="ppaction://media"/>
            <a:extLst>
              <a:ext uri="{FF2B5EF4-FFF2-40B4-BE49-F238E27FC236}">
                <a16:creationId xmlns:a16="http://schemas.microsoft.com/office/drawing/2014/main" id="{29A8869B-3B41-5C46-89EB-D71C3C870A22}"/>
              </a:ext>
            </a:extLst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>
            <a:extLst>
              <a:ext uri="{FF2B5EF4-FFF2-40B4-BE49-F238E27FC236}">
                <a16:creationId xmlns:a16="http://schemas.microsoft.com/office/drawing/2014/main" id="{037AFF1E-D8C8-674C-873B-9FE0A4F9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17411" name="Line 2">
            <a:extLst>
              <a:ext uri="{FF2B5EF4-FFF2-40B4-BE49-F238E27FC236}">
                <a16:creationId xmlns:a16="http://schemas.microsoft.com/office/drawing/2014/main" id="{CF294149-A1E1-344A-831F-B9D86DF100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2" name="Line 3">
            <a:extLst>
              <a:ext uri="{FF2B5EF4-FFF2-40B4-BE49-F238E27FC236}">
                <a16:creationId xmlns:a16="http://schemas.microsoft.com/office/drawing/2014/main" id="{C01E857E-E6A7-5B41-9E96-9B8C9BCA2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Text Box 4">
            <a:extLst>
              <a:ext uri="{FF2B5EF4-FFF2-40B4-BE49-F238E27FC236}">
                <a16:creationId xmlns:a16="http://schemas.microsoft.com/office/drawing/2014/main" id="{E4873D08-CB5D-7847-8891-5898FB939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01</a:t>
            </a:r>
          </a:p>
        </p:txBody>
      </p:sp>
      <p:pic>
        <p:nvPicPr>
          <p:cNvPr id="17414" name="Picture 5" descr="MCj01992310000[1]">
            <a:extLst>
              <a:ext uri="{FF2B5EF4-FFF2-40B4-BE49-F238E27FC236}">
                <a16:creationId xmlns:a16="http://schemas.microsoft.com/office/drawing/2014/main" id="{9C208285-9F88-8E4E-BDD6-6CBF5B77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57550"/>
            <a:ext cx="12192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6" descr="MCj03963280000[1]">
            <a:extLst>
              <a:ext uri="{FF2B5EF4-FFF2-40B4-BE49-F238E27FC236}">
                <a16:creationId xmlns:a16="http://schemas.microsoft.com/office/drawing/2014/main" id="{3F01DC72-A0B6-0448-A505-2AA378EF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3429000"/>
            <a:ext cx="2686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7" descr="MCj02904180000[1]">
            <a:extLst>
              <a:ext uri="{FF2B5EF4-FFF2-40B4-BE49-F238E27FC236}">
                <a16:creationId xmlns:a16="http://schemas.microsoft.com/office/drawing/2014/main" id="{8891CC26-D22A-1C4B-9AA3-0D5610339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18573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8" descr="MCj02326820000[1]">
            <a:extLst>
              <a:ext uri="{FF2B5EF4-FFF2-40B4-BE49-F238E27FC236}">
                <a16:creationId xmlns:a16="http://schemas.microsoft.com/office/drawing/2014/main" id="{89B9B0F1-478C-8844-A5BD-F7F07BF7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1903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9">
            <a:extLst>
              <a:ext uri="{FF2B5EF4-FFF2-40B4-BE49-F238E27FC236}">
                <a16:creationId xmlns:a16="http://schemas.microsoft.com/office/drawing/2014/main" id="{CDA62940-84C5-C246-A001-2EDF8C93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1">
            <a:hlinkClick r:id="" action="ppaction://media"/>
            <a:extLst>
              <a:ext uri="{FF2B5EF4-FFF2-40B4-BE49-F238E27FC236}">
                <a16:creationId xmlns:a16="http://schemas.microsoft.com/office/drawing/2014/main" id="{390B6FFA-0CBB-8444-A1F4-BDCE406B96F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127125"/>
            <a:ext cx="5191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2">
            <a:extLst>
              <a:ext uri="{FF2B5EF4-FFF2-40B4-BE49-F238E27FC236}">
                <a16:creationId xmlns:a16="http://schemas.microsoft.com/office/drawing/2014/main" id="{AAB84359-CE6C-EB4F-A9E4-2E3C1FE9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19459" name="Line 2">
            <a:extLst>
              <a:ext uri="{FF2B5EF4-FFF2-40B4-BE49-F238E27FC236}">
                <a16:creationId xmlns:a16="http://schemas.microsoft.com/office/drawing/2014/main" id="{A22B839E-C475-5847-9595-861333B98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Line 3">
            <a:extLst>
              <a:ext uri="{FF2B5EF4-FFF2-40B4-BE49-F238E27FC236}">
                <a16:creationId xmlns:a16="http://schemas.microsoft.com/office/drawing/2014/main" id="{2BADDB0A-ADF1-1C44-9D70-4987E40FA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FA8B1BC1-CFA9-5948-9E74-954987AC8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02</a:t>
            </a:r>
          </a:p>
        </p:txBody>
      </p:sp>
      <p:pic>
        <p:nvPicPr>
          <p:cNvPr id="19462" name="Picture 5" descr="MCj02321460000[1]">
            <a:extLst>
              <a:ext uri="{FF2B5EF4-FFF2-40B4-BE49-F238E27FC236}">
                <a16:creationId xmlns:a16="http://schemas.microsoft.com/office/drawing/2014/main" id="{66B6833E-8513-224E-86E5-3F0E50EA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246538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6" descr="MCAN00345_0000[1]">
            <a:extLst>
              <a:ext uri="{FF2B5EF4-FFF2-40B4-BE49-F238E27FC236}">
                <a16:creationId xmlns:a16="http://schemas.microsoft.com/office/drawing/2014/main" id="{4D35D79B-3ACA-554D-90CA-AFCC375E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76600"/>
            <a:ext cx="27336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7">
            <a:extLst>
              <a:ext uri="{FF2B5EF4-FFF2-40B4-BE49-F238E27FC236}">
                <a16:creationId xmlns:a16="http://schemas.microsoft.com/office/drawing/2014/main" id="{FD6E0488-DA14-D647-B059-DEC54D5A5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6002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jug</a:t>
            </a:r>
          </a:p>
        </p:txBody>
      </p:sp>
      <p:pic>
        <p:nvPicPr>
          <p:cNvPr id="19465" name="Picture 8" descr="MCFD01882_0000[1]">
            <a:extLst>
              <a:ext uri="{FF2B5EF4-FFF2-40B4-BE49-F238E27FC236}">
                <a16:creationId xmlns:a16="http://schemas.microsoft.com/office/drawing/2014/main" id="{9889E22C-3CEE-614E-91A3-8D66C382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57200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9" descr="C:\Documents and Settings\Jonathan Preston\Desktop\Dissertation\Picture Stimuli\Jug (2).jpg">
            <a:extLst>
              <a:ext uri="{FF2B5EF4-FFF2-40B4-BE49-F238E27FC236}">
                <a16:creationId xmlns:a16="http://schemas.microsoft.com/office/drawing/2014/main" id="{A0E53A5C-7452-A047-A60D-DD4F614A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52400"/>
            <a:ext cx="2632075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>
            <a:extLst>
              <a:ext uri="{FF2B5EF4-FFF2-40B4-BE49-F238E27FC236}">
                <a16:creationId xmlns:a16="http://schemas.microsoft.com/office/drawing/2014/main" id="{67F4FA5D-4C86-E24F-A5F1-C8DF84D5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2">
            <a:hlinkClick r:id="" action="ppaction://media"/>
            <a:extLst>
              <a:ext uri="{FF2B5EF4-FFF2-40B4-BE49-F238E27FC236}">
                <a16:creationId xmlns:a16="http://schemas.microsoft.com/office/drawing/2014/main" id="{A88FF78E-9678-1E4C-B7C7-407A58C5FBE2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06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2">
            <a:extLst>
              <a:ext uri="{FF2B5EF4-FFF2-40B4-BE49-F238E27FC236}">
                <a16:creationId xmlns:a16="http://schemas.microsoft.com/office/drawing/2014/main" id="{2B542FA4-E630-144D-9ACB-D2950A5A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21507" name="Picture 8" descr="MCHM00383_0000[1]">
            <a:extLst>
              <a:ext uri="{FF2B5EF4-FFF2-40B4-BE49-F238E27FC236}">
                <a16:creationId xmlns:a16="http://schemas.microsoft.com/office/drawing/2014/main" id="{128473FA-8C1C-224D-A153-EFAE0571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29718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Line 2">
            <a:extLst>
              <a:ext uri="{FF2B5EF4-FFF2-40B4-BE49-F238E27FC236}">
                <a16:creationId xmlns:a16="http://schemas.microsoft.com/office/drawing/2014/main" id="{FC28DA5E-852F-9743-B864-8B6814AAA2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3">
            <a:extLst>
              <a:ext uri="{FF2B5EF4-FFF2-40B4-BE49-F238E27FC236}">
                <a16:creationId xmlns:a16="http://schemas.microsoft.com/office/drawing/2014/main" id="{ED971663-9230-5C42-9C0C-75F838046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Text Box 4">
            <a:extLst>
              <a:ext uri="{FF2B5EF4-FFF2-40B4-BE49-F238E27FC236}">
                <a16:creationId xmlns:a16="http://schemas.microsoft.com/office/drawing/2014/main" id="{15FB2946-34A9-3947-97DD-93134A011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03</a:t>
            </a:r>
          </a:p>
        </p:txBody>
      </p:sp>
      <p:sp>
        <p:nvSpPr>
          <p:cNvPr id="21511" name="Line 5">
            <a:extLst>
              <a:ext uri="{FF2B5EF4-FFF2-40B4-BE49-F238E27FC236}">
                <a16:creationId xmlns:a16="http://schemas.microsoft.com/office/drawing/2014/main" id="{A6B0F04C-D92D-0D4A-B6B0-C0C8DEC2C1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8138" y="1273175"/>
            <a:ext cx="236537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6">
            <a:extLst>
              <a:ext uri="{FF2B5EF4-FFF2-40B4-BE49-F238E27FC236}">
                <a16:creationId xmlns:a16="http://schemas.microsoft.com/office/drawing/2014/main" id="{BDC99CB9-3447-5741-AC43-02D8428774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0950" y="1273175"/>
            <a:ext cx="238125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7">
            <a:extLst>
              <a:ext uri="{FF2B5EF4-FFF2-40B4-BE49-F238E27FC236}">
                <a16:creationId xmlns:a16="http://schemas.microsoft.com/office/drawing/2014/main" id="{DD269061-834A-2C4F-A7CF-70703B335C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4413" y="1158875"/>
            <a:ext cx="236537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514" name="Picture 9">
            <a:extLst>
              <a:ext uri="{FF2B5EF4-FFF2-40B4-BE49-F238E27FC236}">
                <a16:creationId xmlns:a16="http://schemas.microsoft.com/office/drawing/2014/main" id="{22C7D20E-F5E4-0B4C-A479-99AA589F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85800"/>
            <a:ext cx="2905125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0" descr="MCAN02576_0000[1]">
            <a:extLst>
              <a:ext uri="{FF2B5EF4-FFF2-40B4-BE49-F238E27FC236}">
                <a16:creationId xmlns:a16="http://schemas.microsoft.com/office/drawing/2014/main" id="{E48E3958-3FA4-5A40-8B13-5C10113F2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1">
            <a:extLst>
              <a:ext uri="{FF2B5EF4-FFF2-40B4-BE49-F238E27FC236}">
                <a16:creationId xmlns:a16="http://schemas.microsoft.com/office/drawing/2014/main" id="{7C636AEF-E837-3149-9452-FE70A6379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33528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2">
            <a:extLst>
              <a:ext uri="{FF2B5EF4-FFF2-40B4-BE49-F238E27FC236}">
                <a16:creationId xmlns:a16="http://schemas.microsoft.com/office/drawing/2014/main" id="{02FC31E7-854E-E242-B2A1-E9802E26B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3">
            <a:hlinkClick r:id="" action="ppaction://media"/>
            <a:extLst>
              <a:ext uri="{FF2B5EF4-FFF2-40B4-BE49-F238E27FC236}">
                <a16:creationId xmlns:a16="http://schemas.microsoft.com/office/drawing/2014/main" id="{EFAE0121-B0F2-E847-85BA-6C8EAF60AD0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038"/>
            <a:ext cx="4127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2">
            <a:extLst>
              <a:ext uri="{FF2B5EF4-FFF2-40B4-BE49-F238E27FC236}">
                <a16:creationId xmlns:a16="http://schemas.microsoft.com/office/drawing/2014/main" id="{1AF8B9C1-CBA7-784A-908D-1B63EF8D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23555" name="Line 2">
            <a:extLst>
              <a:ext uri="{FF2B5EF4-FFF2-40B4-BE49-F238E27FC236}">
                <a16:creationId xmlns:a16="http://schemas.microsoft.com/office/drawing/2014/main" id="{C5248063-7F17-8F48-9AC0-DE46CDFA90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Line 3">
            <a:extLst>
              <a:ext uri="{FF2B5EF4-FFF2-40B4-BE49-F238E27FC236}">
                <a16:creationId xmlns:a16="http://schemas.microsoft.com/office/drawing/2014/main" id="{CBC3D4D8-4486-694E-8A38-29809B79A99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59FD9AD9-E4DA-3044-8E61-B7ED10C6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04</a:t>
            </a:r>
          </a:p>
        </p:txBody>
      </p:sp>
      <p:pic>
        <p:nvPicPr>
          <p:cNvPr id="23558" name="Picture 5" descr="MCj02868750000[1]">
            <a:extLst>
              <a:ext uri="{FF2B5EF4-FFF2-40B4-BE49-F238E27FC236}">
                <a16:creationId xmlns:a16="http://schemas.microsoft.com/office/drawing/2014/main" id="{A2D27D17-68A1-1043-8EC0-3612DAE2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5814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6" descr="MCAN01426_0000[1]">
            <a:extLst>
              <a:ext uri="{FF2B5EF4-FFF2-40B4-BE49-F238E27FC236}">
                <a16:creationId xmlns:a16="http://schemas.microsoft.com/office/drawing/2014/main" id="{F7FD9FBF-B3A9-E148-A5A5-23B99EE58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2070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MCj02955880000[1]">
            <a:extLst>
              <a:ext uri="{FF2B5EF4-FFF2-40B4-BE49-F238E27FC236}">
                <a16:creationId xmlns:a16="http://schemas.microsoft.com/office/drawing/2014/main" id="{E14415CD-042D-884A-961C-0007352CA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2590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C:\Documents and Settings\Jonathan Preston\Desktop\Dissertation\Picture Stimuli\Leg (2).jpg">
            <a:extLst>
              <a:ext uri="{FF2B5EF4-FFF2-40B4-BE49-F238E27FC236}">
                <a16:creationId xmlns:a16="http://schemas.microsoft.com/office/drawing/2014/main" id="{A623A3A9-236E-0E4B-BCDA-B341850B7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276600"/>
            <a:ext cx="2540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829BB7F5-2165-F845-900B-B021BF5EA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4">
            <a:hlinkClick r:id="" action="ppaction://media"/>
            <a:extLst>
              <a:ext uri="{FF2B5EF4-FFF2-40B4-BE49-F238E27FC236}">
                <a16:creationId xmlns:a16="http://schemas.microsoft.com/office/drawing/2014/main" id="{C14B280C-5438-3F4F-8ED2-BF9C59CD270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09663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595FF2F3-EDD0-C848-87B5-E428E0C23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25603" name="Line 2">
            <a:extLst>
              <a:ext uri="{FF2B5EF4-FFF2-40B4-BE49-F238E27FC236}">
                <a16:creationId xmlns:a16="http://schemas.microsoft.com/office/drawing/2014/main" id="{E6DF7AB7-D5FD-E94B-93DE-F6253C863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3">
            <a:extLst>
              <a:ext uri="{FF2B5EF4-FFF2-40B4-BE49-F238E27FC236}">
                <a16:creationId xmlns:a16="http://schemas.microsoft.com/office/drawing/2014/main" id="{B5B8AF8D-4473-7549-BD7A-8CA763B338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Text Box 4">
            <a:extLst>
              <a:ext uri="{FF2B5EF4-FFF2-40B4-BE49-F238E27FC236}">
                <a16:creationId xmlns:a16="http://schemas.microsoft.com/office/drawing/2014/main" id="{7F5C4728-4029-E54F-BAC7-D8F8E89AB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05</a:t>
            </a:r>
          </a:p>
        </p:txBody>
      </p:sp>
      <p:pic>
        <p:nvPicPr>
          <p:cNvPr id="25606" name="Picture 5">
            <a:extLst>
              <a:ext uri="{FF2B5EF4-FFF2-40B4-BE49-F238E27FC236}">
                <a16:creationId xmlns:a16="http://schemas.microsoft.com/office/drawing/2014/main" id="{88CCA199-F0BA-4B42-B416-544CDB1D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264636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6">
            <a:extLst>
              <a:ext uri="{FF2B5EF4-FFF2-40B4-BE49-F238E27FC236}">
                <a16:creationId xmlns:a16="http://schemas.microsoft.com/office/drawing/2014/main" id="{14C5A5D9-1D55-4C43-B1F2-A3960F9A3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743200"/>
            <a:ext cx="2438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5608" name="Picture 7" descr="MCj02979030000[1]">
            <a:extLst>
              <a:ext uri="{FF2B5EF4-FFF2-40B4-BE49-F238E27FC236}">
                <a16:creationId xmlns:a16="http://schemas.microsoft.com/office/drawing/2014/main" id="{61DA4FDE-4DA2-E648-B365-34CF9241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2398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 descr="MPj04054740000[1]">
            <a:extLst>
              <a:ext uri="{FF2B5EF4-FFF2-40B4-BE49-F238E27FC236}">
                <a16:creationId xmlns:a16="http://schemas.microsoft.com/office/drawing/2014/main" id="{7CF1C177-BDE8-E243-825E-BA7CD16F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4114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9" descr="MCj03910680000[1]">
            <a:extLst>
              <a:ext uri="{FF2B5EF4-FFF2-40B4-BE49-F238E27FC236}">
                <a16:creationId xmlns:a16="http://schemas.microsoft.com/office/drawing/2014/main" id="{578DF9B7-F91A-DB48-ACA0-9641AC0D2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27289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1" name="Rectangle 10">
            <a:extLst>
              <a:ext uri="{FF2B5EF4-FFF2-40B4-BE49-F238E27FC236}">
                <a16:creationId xmlns:a16="http://schemas.microsoft.com/office/drawing/2014/main" id="{4C736613-561D-FB43-9BB4-C6CA6947F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743200"/>
            <a:ext cx="1600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5612" name="Picture 11">
            <a:extLst>
              <a:ext uri="{FF2B5EF4-FFF2-40B4-BE49-F238E27FC236}">
                <a16:creationId xmlns:a16="http://schemas.microsoft.com/office/drawing/2014/main" id="{C47CE1A4-C71E-CA40-BE38-CF721EA7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SM05-Rev">
            <a:hlinkClick r:id="" action="ppaction://media"/>
            <a:extLst>
              <a:ext uri="{FF2B5EF4-FFF2-40B4-BE49-F238E27FC236}">
                <a16:creationId xmlns:a16="http://schemas.microsoft.com/office/drawing/2014/main" id="{269D3805-EDC0-E749-A1C6-78D042916BA3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066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2">
            <a:extLst>
              <a:ext uri="{FF2B5EF4-FFF2-40B4-BE49-F238E27FC236}">
                <a16:creationId xmlns:a16="http://schemas.microsoft.com/office/drawing/2014/main" id="{0663C6AA-E52C-AC44-8D46-E7E8B349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E3BC39DA-B033-074E-A4CB-03CA42A50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76200"/>
            <a:ext cx="3592512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3">
            <a:extLst>
              <a:ext uri="{FF2B5EF4-FFF2-40B4-BE49-F238E27FC236}">
                <a16:creationId xmlns:a16="http://schemas.microsoft.com/office/drawing/2014/main" id="{7A226BC5-253D-BA42-A575-F4D0F476C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Sam</a:t>
            </a:r>
          </a:p>
        </p:txBody>
      </p:sp>
      <p:pic>
        <p:nvPicPr>
          <p:cNvPr id="2" name="OSM Sam">
            <a:hlinkClick r:id="" action="ppaction://media"/>
            <a:extLst>
              <a:ext uri="{FF2B5EF4-FFF2-40B4-BE49-F238E27FC236}">
                <a16:creationId xmlns:a16="http://schemas.microsoft.com/office/drawing/2014/main" id="{FBF539ED-A6B7-2F41-949B-52F81E2B25E0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651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2">
            <a:extLst>
              <a:ext uri="{FF2B5EF4-FFF2-40B4-BE49-F238E27FC236}">
                <a16:creationId xmlns:a16="http://schemas.microsoft.com/office/drawing/2014/main" id="{5BC72A33-F481-6441-8B22-3438C80D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F6FE82D6-A742-CC47-9B6A-6AE0F70B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MCj04238340000[1]">
            <a:extLst>
              <a:ext uri="{FF2B5EF4-FFF2-40B4-BE49-F238E27FC236}">
                <a16:creationId xmlns:a16="http://schemas.microsoft.com/office/drawing/2014/main" id="{E9A5C590-5EDA-9A4E-BD24-C3D24A870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7241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MCj01126520000[1]">
            <a:extLst>
              <a:ext uri="{FF2B5EF4-FFF2-40B4-BE49-F238E27FC236}">
                <a16:creationId xmlns:a16="http://schemas.microsoft.com/office/drawing/2014/main" id="{43839A12-B21E-E44D-B7FD-FC094A41B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67000"/>
            <a:ext cx="1550988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MCj04112440000[1]">
            <a:extLst>
              <a:ext uri="{FF2B5EF4-FFF2-40B4-BE49-F238E27FC236}">
                <a16:creationId xmlns:a16="http://schemas.microsoft.com/office/drawing/2014/main" id="{60651E84-D2F5-3547-B9AD-0BFCA3341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1800"/>
            <a:ext cx="259080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SM sick soda sign">
            <a:hlinkClick r:id="" action="ppaction://media"/>
            <a:extLst>
              <a:ext uri="{FF2B5EF4-FFF2-40B4-BE49-F238E27FC236}">
                <a16:creationId xmlns:a16="http://schemas.microsoft.com/office/drawing/2014/main" id="{51756CEC-6AD8-0847-BBD4-7AF9BD9A66A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2">
            <a:extLst>
              <a:ext uri="{FF2B5EF4-FFF2-40B4-BE49-F238E27FC236}">
                <a16:creationId xmlns:a16="http://schemas.microsoft.com/office/drawing/2014/main" id="{BF6E400D-543F-F843-9139-5AE98782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29699" name="Line 2">
            <a:extLst>
              <a:ext uri="{FF2B5EF4-FFF2-40B4-BE49-F238E27FC236}">
                <a16:creationId xmlns:a16="http://schemas.microsoft.com/office/drawing/2014/main" id="{89F92CFD-CF55-9544-A55E-8521E2DEB3B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Line 3">
            <a:extLst>
              <a:ext uri="{FF2B5EF4-FFF2-40B4-BE49-F238E27FC236}">
                <a16:creationId xmlns:a16="http://schemas.microsoft.com/office/drawing/2014/main" id="{A7757ADF-CD4F-EC4C-AD8F-696557B158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1" name="Text Box 4">
            <a:extLst>
              <a:ext uri="{FF2B5EF4-FFF2-40B4-BE49-F238E27FC236}">
                <a16:creationId xmlns:a16="http://schemas.microsoft.com/office/drawing/2014/main" id="{3692E227-199A-3D4C-80B4-884D80429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06</a:t>
            </a:r>
          </a:p>
        </p:txBody>
      </p:sp>
      <p:pic>
        <p:nvPicPr>
          <p:cNvPr id="29702" name="Picture 5" descr="MCj02321800000[1]">
            <a:extLst>
              <a:ext uri="{FF2B5EF4-FFF2-40B4-BE49-F238E27FC236}">
                <a16:creationId xmlns:a16="http://schemas.microsoft.com/office/drawing/2014/main" id="{1F9B22A2-EB2F-8747-ACCE-85181CD5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28956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WordArt 6" descr="White marble">
            <a:hlinkClick r:id="" action="ppaction://noaction">
              <a:snd r:embed="rId6" name="Sue-two.wav"/>
            </a:hlinkClick>
            <a:extLst>
              <a:ext uri="{FF2B5EF4-FFF2-40B4-BE49-F238E27FC236}">
                <a16:creationId xmlns:a16="http://schemas.microsoft.com/office/drawing/2014/main" id="{2CAD5899-B853-0B4C-8CB1-8D6004F790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90600" y="381000"/>
            <a:ext cx="2057400" cy="2324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7"/>
                  <a:srcRect/>
                  <a:tile tx="0" ty="0" sx="100000" sy="100000" flip="none" algn="tl"/>
                </a:blip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29704" name="Oval 7">
            <a:extLst>
              <a:ext uri="{FF2B5EF4-FFF2-40B4-BE49-F238E27FC236}">
                <a16:creationId xmlns:a16="http://schemas.microsoft.com/office/drawing/2014/main" id="{FAE0CEAF-EEC0-F645-89E0-32EF679A8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705" name="Oval 8">
            <a:extLst>
              <a:ext uri="{FF2B5EF4-FFF2-40B4-BE49-F238E27FC236}">
                <a16:creationId xmlns:a16="http://schemas.microsoft.com/office/drawing/2014/main" id="{DCA31D9B-3CB0-0841-9CFB-51FD1C072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2192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706" name="Picture 9" descr="MCj03054910000[1]">
            <a:extLst>
              <a:ext uri="{FF2B5EF4-FFF2-40B4-BE49-F238E27FC236}">
                <a16:creationId xmlns:a16="http://schemas.microsoft.com/office/drawing/2014/main" id="{962CAE3A-9FA8-9043-A83D-6BB02319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227138"/>
            <a:ext cx="3771900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98B09735-7B33-CE47-A907-1463A8DC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8" name="Picture 13" descr="C:\Documents and Settings\Jonathan Preston\Desktop\Dissertation\Picture Stimuli\rug.JPG">
            <a:extLst>
              <a:ext uri="{FF2B5EF4-FFF2-40B4-BE49-F238E27FC236}">
                <a16:creationId xmlns:a16="http://schemas.microsoft.com/office/drawing/2014/main" id="{3BE935B1-692F-BC4B-B909-84D479F8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37338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SM06">
            <a:hlinkClick r:id="" action="ppaction://media"/>
            <a:extLst>
              <a:ext uri="{FF2B5EF4-FFF2-40B4-BE49-F238E27FC236}">
                <a16:creationId xmlns:a16="http://schemas.microsoft.com/office/drawing/2014/main" id="{95F61A38-E26D-554B-9AF0-4D6722E7732C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309688"/>
            <a:ext cx="482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2">
            <a:extLst>
              <a:ext uri="{FF2B5EF4-FFF2-40B4-BE49-F238E27FC236}">
                <a16:creationId xmlns:a16="http://schemas.microsoft.com/office/drawing/2014/main" id="{12D59447-4C7B-3641-9F96-820FB2A4A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31747" name="Line 2">
            <a:extLst>
              <a:ext uri="{FF2B5EF4-FFF2-40B4-BE49-F238E27FC236}">
                <a16:creationId xmlns:a16="http://schemas.microsoft.com/office/drawing/2014/main" id="{3BC18050-A183-C349-8151-7C704EBA9B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8" name="Line 3">
            <a:extLst>
              <a:ext uri="{FF2B5EF4-FFF2-40B4-BE49-F238E27FC236}">
                <a16:creationId xmlns:a16="http://schemas.microsoft.com/office/drawing/2014/main" id="{C4150C1F-408F-DC42-8B1A-CE5F00BDD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Text Box 4">
            <a:extLst>
              <a:ext uri="{FF2B5EF4-FFF2-40B4-BE49-F238E27FC236}">
                <a16:creationId xmlns:a16="http://schemas.microsoft.com/office/drawing/2014/main" id="{B114976A-0E90-6C47-8FA5-0064F5606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07</a:t>
            </a:r>
          </a:p>
        </p:txBody>
      </p:sp>
      <p:pic>
        <p:nvPicPr>
          <p:cNvPr id="31750" name="Picture 5" descr="MCj02337300000[1]">
            <a:extLst>
              <a:ext uri="{FF2B5EF4-FFF2-40B4-BE49-F238E27FC236}">
                <a16:creationId xmlns:a16="http://schemas.microsoft.com/office/drawing/2014/main" id="{C92DF1EC-EB97-6948-8131-E711ED70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86200"/>
            <a:ext cx="3733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 descr="MCj03080920000[1]">
            <a:extLst>
              <a:ext uri="{FF2B5EF4-FFF2-40B4-BE49-F238E27FC236}">
                <a16:creationId xmlns:a16="http://schemas.microsoft.com/office/drawing/2014/main" id="{7BB0081C-FCA1-1346-8767-07752948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4288"/>
            <a:ext cx="38862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MCj03537040000[1]">
            <a:hlinkClick r:id="" action="ppaction://noaction">
              <a:snd r:embed="rId7" name="RT1 try again.wav"/>
            </a:hlinkClick>
            <a:extLst>
              <a:ext uri="{FF2B5EF4-FFF2-40B4-BE49-F238E27FC236}">
                <a16:creationId xmlns:a16="http://schemas.microsoft.com/office/drawing/2014/main" id="{39148FE9-D27C-904F-91E3-7865121B4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2004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 descr="j0149627">
            <a:hlinkClick r:id="" action="ppaction://noaction">
              <a:snd r:embed="rId7" name="RT1 try again.wav"/>
            </a:hlinkClick>
            <a:extLst>
              <a:ext uri="{FF2B5EF4-FFF2-40B4-BE49-F238E27FC236}">
                <a16:creationId xmlns:a16="http://schemas.microsoft.com/office/drawing/2014/main" id="{4D55D69B-6849-E940-8CF8-662DD569C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85800"/>
            <a:ext cx="29908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9">
            <a:extLst>
              <a:ext uri="{FF2B5EF4-FFF2-40B4-BE49-F238E27FC236}">
                <a16:creationId xmlns:a16="http://schemas.microsoft.com/office/drawing/2014/main" id="{9F36D8E5-6344-DA4D-BA32-BD9C5BD3B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7">
            <a:hlinkClick r:id="" action="ppaction://media"/>
            <a:extLst>
              <a:ext uri="{FF2B5EF4-FFF2-40B4-BE49-F238E27FC236}">
                <a16:creationId xmlns:a16="http://schemas.microsoft.com/office/drawing/2014/main" id="{F22CF642-49F5-DE47-95E0-B36CABBE0B3D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2">
            <a:extLst>
              <a:ext uri="{FF2B5EF4-FFF2-40B4-BE49-F238E27FC236}">
                <a16:creationId xmlns:a16="http://schemas.microsoft.com/office/drawing/2014/main" id="{1C6851CC-F011-D240-9E47-4DA1638DC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33795" name="Line 2">
            <a:extLst>
              <a:ext uri="{FF2B5EF4-FFF2-40B4-BE49-F238E27FC236}">
                <a16:creationId xmlns:a16="http://schemas.microsoft.com/office/drawing/2014/main" id="{66805C27-8616-BD44-9D82-505CD3ADE5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Line 3">
            <a:extLst>
              <a:ext uri="{FF2B5EF4-FFF2-40B4-BE49-F238E27FC236}">
                <a16:creationId xmlns:a16="http://schemas.microsoft.com/office/drawing/2014/main" id="{D3BCBCDE-2CC8-3B4D-A1C9-1C2065BFA6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1CA9B48C-75E7-164A-99A3-EEB5F70D6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08</a:t>
            </a:r>
          </a:p>
        </p:txBody>
      </p:sp>
      <p:grpSp>
        <p:nvGrpSpPr>
          <p:cNvPr id="33798" name="Group 5">
            <a:extLst>
              <a:ext uri="{FF2B5EF4-FFF2-40B4-BE49-F238E27FC236}">
                <a16:creationId xmlns:a16="http://schemas.microsoft.com/office/drawing/2014/main" id="{DCC26CC0-A02B-FB43-B5F6-E63286DFDAC7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3581400"/>
            <a:ext cx="1981200" cy="2452688"/>
            <a:chOff x="31" y="107"/>
            <a:chExt cx="2196" cy="3142"/>
          </a:xfrm>
        </p:grpSpPr>
        <p:sp>
          <p:nvSpPr>
            <p:cNvPr id="33807" name="Freeform 6">
              <a:extLst>
                <a:ext uri="{FF2B5EF4-FFF2-40B4-BE49-F238E27FC236}">
                  <a16:creationId xmlns:a16="http://schemas.microsoft.com/office/drawing/2014/main" id="{DED2D12D-2F5C-6449-ABE0-5D3F28271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107"/>
              <a:ext cx="2196" cy="3142"/>
            </a:xfrm>
            <a:custGeom>
              <a:avLst/>
              <a:gdLst>
                <a:gd name="T0" fmla="*/ 2036 w 2196"/>
                <a:gd name="T1" fmla="*/ 78 h 3142"/>
                <a:gd name="T2" fmla="*/ 2133 w 2196"/>
                <a:gd name="T3" fmla="*/ 118 h 3142"/>
                <a:gd name="T4" fmla="*/ 2174 w 2196"/>
                <a:gd name="T5" fmla="*/ 164 h 3142"/>
                <a:gd name="T6" fmla="*/ 2181 w 2196"/>
                <a:gd name="T7" fmla="*/ 252 h 3142"/>
                <a:gd name="T8" fmla="*/ 2196 w 2196"/>
                <a:gd name="T9" fmla="*/ 523 h 3142"/>
                <a:gd name="T10" fmla="*/ 2175 w 2196"/>
                <a:gd name="T11" fmla="*/ 859 h 3142"/>
                <a:gd name="T12" fmla="*/ 2122 w 2196"/>
                <a:gd name="T13" fmla="*/ 1146 h 3142"/>
                <a:gd name="T14" fmla="*/ 2079 w 2196"/>
                <a:gd name="T15" fmla="*/ 1431 h 3142"/>
                <a:gd name="T16" fmla="*/ 2106 w 2196"/>
                <a:gd name="T17" fmla="*/ 1874 h 3142"/>
                <a:gd name="T18" fmla="*/ 2123 w 2196"/>
                <a:gd name="T19" fmla="*/ 2277 h 3142"/>
                <a:gd name="T20" fmla="*/ 2007 w 2196"/>
                <a:gd name="T21" fmla="*/ 2518 h 3142"/>
                <a:gd name="T22" fmla="*/ 1669 w 2196"/>
                <a:gd name="T23" fmla="*/ 2678 h 3142"/>
                <a:gd name="T24" fmla="*/ 1252 w 2196"/>
                <a:gd name="T25" fmla="*/ 2824 h 3142"/>
                <a:gd name="T26" fmla="*/ 885 w 2196"/>
                <a:gd name="T27" fmla="*/ 3010 h 3142"/>
                <a:gd name="T28" fmla="*/ 476 w 2196"/>
                <a:gd name="T29" fmla="*/ 3140 h 3142"/>
                <a:gd name="T30" fmla="*/ 124 w 2196"/>
                <a:gd name="T31" fmla="*/ 3079 h 3142"/>
                <a:gd name="T32" fmla="*/ 17 w 2196"/>
                <a:gd name="T33" fmla="*/ 2735 h 3142"/>
                <a:gd name="T34" fmla="*/ 220 w 2196"/>
                <a:gd name="T35" fmla="*/ 2457 h 3142"/>
                <a:gd name="T36" fmla="*/ 544 w 2196"/>
                <a:gd name="T37" fmla="*/ 2248 h 3142"/>
                <a:gd name="T38" fmla="*/ 854 w 2196"/>
                <a:gd name="T39" fmla="*/ 2004 h 3142"/>
                <a:gd name="T40" fmla="*/ 1000 w 2196"/>
                <a:gd name="T41" fmla="*/ 1660 h 3142"/>
                <a:gd name="T42" fmla="*/ 1044 w 2196"/>
                <a:gd name="T43" fmla="*/ 1305 h 3142"/>
                <a:gd name="T44" fmla="*/ 1073 w 2196"/>
                <a:gd name="T45" fmla="*/ 942 h 3142"/>
                <a:gd name="T46" fmla="*/ 1113 w 2196"/>
                <a:gd name="T47" fmla="*/ 578 h 3142"/>
                <a:gd name="T48" fmla="*/ 1174 w 2196"/>
                <a:gd name="T49" fmla="*/ 352 h 3142"/>
                <a:gd name="T50" fmla="*/ 1213 w 2196"/>
                <a:gd name="T51" fmla="*/ 282 h 3142"/>
                <a:gd name="T52" fmla="*/ 1240 w 2196"/>
                <a:gd name="T53" fmla="*/ 214 h 3142"/>
                <a:gd name="T54" fmla="*/ 1265 w 2196"/>
                <a:gd name="T55" fmla="*/ 125 h 3142"/>
                <a:gd name="T56" fmla="*/ 1335 w 2196"/>
                <a:gd name="T57" fmla="*/ 30 h 3142"/>
                <a:gd name="T58" fmla="*/ 1503 w 2196"/>
                <a:gd name="T59" fmla="*/ 0 h 3142"/>
                <a:gd name="T60" fmla="*/ 1703 w 2196"/>
                <a:gd name="T61" fmla="*/ 9 h 3142"/>
                <a:gd name="T62" fmla="*/ 1888 w 2196"/>
                <a:gd name="T63" fmla="*/ 36 h 31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96" h="3142">
                  <a:moveTo>
                    <a:pt x="1960" y="50"/>
                  </a:moveTo>
                  <a:lnTo>
                    <a:pt x="2036" y="78"/>
                  </a:lnTo>
                  <a:lnTo>
                    <a:pt x="2093" y="100"/>
                  </a:lnTo>
                  <a:lnTo>
                    <a:pt x="2133" y="118"/>
                  </a:lnTo>
                  <a:lnTo>
                    <a:pt x="2159" y="139"/>
                  </a:lnTo>
                  <a:lnTo>
                    <a:pt x="2174" y="164"/>
                  </a:lnTo>
                  <a:lnTo>
                    <a:pt x="2180" y="201"/>
                  </a:lnTo>
                  <a:lnTo>
                    <a:pt x="2181" y="252"/>
                  </a:lnTo>
                  <a:lnTo>
                    <a:pt x="2180" y="324"/>
                  </a:lnTo>
                  <a:lnTo>
                    <a:pt x="2196" y="523"/>
                  </a:lnTo>
                  <a:lnTo>
                    <a:pt x="2192" y="700"/>
                  </a:lnTo>
                  <a:lnTo>
                    <a:pt x="2175" y="859"/>
                  </a:lnTo>
                  <a:lnTo>
                    <a:pt x="2150" y="1006"/>
                  </a:lnTo>
                  <a:lnTo>
                    <a:pt x="2122" y="1146"/>
                  </a:lnTo>
                  <a:lnTo>
                    <a:pt x="2097" y="1287"/>
                  </a:lnTo>
                  <a:lnTo>
                    <a:pt x="2079" y="1431"/>
                  </a:lnTo>
                  <a:lnTo>
                    <a:pt x="2075" y="1587"/>
                  </a:lnTo>
                  <a:lnTo>
                    <a:pt x="2106" y="1874"/>
                  </a:lnTo>
                  <a:lnTo>
                    <a:pt x="2125" y="2100"/>
                  </a:lnTo>
                  <a:lnTo>
                    <a:pt x="2123" y="2277"/>
                  </a:lnTo>
                  <a:lnTo>
                    <a:pt x="2089" y="2414"/>
                  </a:lnTo>
                  <a:lnTo>
                    <a:pt x="2007" y="2518"/>
                  </a:lnTo>
                  <a:lnTo>
                    <a:pt x="1872" y="2604"/>
                  </a:lnTo>
                  <a:lnTo>
                    <a:pt x="1669" y="2678"/>
                  </a:lnTo>
                  <a:lnTo>
                    <a:pt x="1388" y="2752"/>
                  </a:lnTo>
                  <a:lnTo>
                    <a:pt x="1252" y="2824"/>
                  </a:lnTo>
                  <a:lnTo>
                    <a:pt x="1080" y="2916"/>
                  </a:lnTo>
                  <a:lnTo>
                    <a:pt x="885" y="3010"/>
                  </a:lnTo>
                  <a:lnTo>
                    <a:pt x="680" y="3092"/>
                  </a:lnTo>
                  <a:lnTo>
                    <a:pt x="476" y="3140"/>
                  </a:lnTo>
                  <a:lnTo>
                    <a:pt x="286" y="3142"/>
                  </a:lnTo>
                  <a:lnTo>
                    <a:pt x="124" y="3079"/>
                  </a:lnTo>
                  <a:lnTo>
                    <a:pt x="0" y="2936"/>
                  </a:lnTo>
                  <a:lnTo>
                    <a:pt x="17" y="2735"/>
                  </a:lnTo>
                  <a:lnTo>
                    <a:pt x="96" y="2580"/>
                  </a:lnTo>
                  <a:lnTo>
                    <a:pt x="220" y="2457"/>
                  </a:lnTo>
                  <a:lnTo>
                    <a:pt x="376" y="2351"/>
                  </a:lnTo>
                  <a:lnTo>
                    <a:pt x="544" y="2248"/>
                  </a:lnTo>
                  <a:lnTo>
                    <a:pt x="709" y="2138"/>
                  </a:lnTo>
                  <a:lnTo>
                    <a:pt x="854" y="2004"/>
                  </a:lnTo>
                  <a:lnTo>
                    <a:pt x="965" y="1835"/>
                  </a:lnTo>
                  <a:lnTo>
                    <a:pt x="1000" y="1660"/>
                  </a:lnTo>
                  <a:lnTo>
                    <a:pt x="1026" y="1485"/>
                  </a:lnTo>
                  <a:lnTo>
                    <a:pt x="1044" y="1305"/>
                  </a:lnTo>
                  <a:lnTo>
                    <a:pt x="1060" y="1125"/>
                  </a:lnTo>
                  <a:lnTo>
                    <a:pt x="1073" y="942"/>
                  </a:lnTo>
                  <a:lnTo>
                    <a:pt x="1089" y="760"/>
                  </a:lnTo>
                  <a:lnTo>
                    <a:pt x="1113" y="578"/>
                  </a:lnTo>
                  <a:lnTo>
                    <a:pt x="1148" y="397"/>
                  </a:lnTo>
                  <a:lnTo>
                    <a:pt x="1174" y="352"/>
                  </a:lnTo>
                  <a:lnTo>
                    <a:pt x="1196" y="316"/>
                  </a:lnTo>
                  <a:lnTo>
                    <a:pt x="1213" y="282"/>
                  </a:lnTo>
                  <a:lnTo>
                    <a:pt x="1229" y="251"/>
                  </a:lnTo>
                  <a:lnTo>
                    <a:pt x="1240" y="214"/>
                  </a:lnTo>
                  <a:lnTo>
                    <a:pt x="1253" y="174"/>
                  </a:lnTo>
                  <a:lnTo>
                    <a:pt x="1265" y="125"/>
                  </a:lnTo>
                  <a:lnTo>
                    <a:pt x="1279" y="66"/>
                  </a:lnTo>
                  <a:lnTo>
                    <a:pt x="1335" y="30"/>
                  </a:lnTo>
                  <a:lnTo>
                    <a:pt x="1412" y="9"/>
                  </a:lnTo>
                  <a:lnTo>
                    <a:pt x="1503" y="0"/>
                  </a:lnTo>
                  <a:lnTo>
                    <a:pt x="1603" y="2"/>
                  </a:lnTo>
                  <a:lnTo>
                    <a:pt x="1703" y="9"/>
                  </a:lnTo>
                  <a:lnTo>
                    <a:pt x="1800" y="22"/>
                  </a:lnTo>
                  <a:lnTo>
                    <a:pt x="1888" y="36"/>
                  </a:lnTo>
                  <a:lnTo>
                    <a:pt x="196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8" name="Group 7">
              <a:extLst>
                <a:ext uri="{FF2B5EF4-FFF2-40B4-BE49-F238E27FC236}">
                  <a16:creationId xmlns:a16="http://schemas.microsoft.com/office/drawing/2014/main" id="{00A90C33-8479-6747-B5BF-FE8DCC5C8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" y="146"/>
              <a:ext cx="1991" cy="3033"/>
              <a:chOff x="194" y="146"/>
              <a:chExt cx="1991" cy="3033"/>
            </a:xfrm>
          </p:grpSpPr>
          <p:sp>
            <p:nvSpPr>
              <p:cNvPr id="33810" name="Freeform 8">
                <a:extLst>
                  <a:ext uri="{FF2B5EF4-FFF2-40B4-BE49-F238E27FC236}">
                    <a16:creationId xmlns:a16="http://schemas.microsoft.com/office/drawing/2014/main" id="{454C4B6F-907C-D94A-A56B-5D0FC709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46"/>
                <a:ext cx="760" cy="164"/>
              </a:xfrm>
              <a:custGeom>
                <a:avLst/>
                <a:gdLst>
                  <a:gd name="T0" fmla="*/ 734 w 760"/>
                  <a:gd name="T1" fmla="*/ 106 h 164"/>
                  <a:gd name="T2" fmla="*/ 744 w 760"/>
                  <a:gd name="T3" fmla="*/ 114 h 164"/>
                  <a:gd name="T4" fmla="*/ 752 w 760"/>
                  <a:gd name="T5" fmla="*/ 123 h 164"/>
                  <a:gd name="T6" fmla="*/ 757 w 760"/>
                  <a:gd name="T7" fmla="*/ 131 h 164"/>
                  <a:gd name="T8" fmla="*/ 760 w 760"/>
                  <a:gd name="T9" fmla="*/ 139 h 164"/>
                  <a:gd name="T10" fmla="*/ 757 w 760"/>
                  <a:gd name="T11" fmla="*/ 144 h 164"/>
                  <a:gd name="T12" fmla="*/ 750 w 760"/>
                  <a:gd name="T13" fmla="*/ 151 h 164"/>
                  <a:gd name="T14" fmla="*/ 739 w 760"/>
                  <a:gd name="T15" fmla="*/ 157 h 164"/>
                  <a:gd name="T16" fmla="*/ 723 w 760"/>
                  <a:gd name="T17" fmla="*/ 164 h 164"/>
                  <a:gd name="T18" fmla="*/ 630 w 760"/>
                  <a:gd name="T19" fmla="*/ 164 h 164"/>
                  <a:gd name="T20" fmla="*/ 541 w 760"/>
                  <a:gd name="T21" fmla="*/ 161 h 164"/>
                  <a:gd name="T22" fmla="*/ 454 w 760"/>
                  <a:gd name="T23" fmla="*/ 155 h 164"/>
                  <a:gd name="T24" fmla="*/ 370 w 760"/>
                  <a:gd name="T25" fmla="*/ 144 h 164"/>
                  <a:gd name="T26" fmla="*/ 284 w 760"/>
                  <a:gd name="T27" fmla="*/ 129 h 164"/>
                  <a:gd name="T28" fmla="*/ 201 w 760"/>
                  <a:gd name="T29" fmla="*/ 113 h 164"/>
                  <a:gd name="T30" fmla="*/ 116 w 760"/>
                  <a:gd name="T31" fmla="*/ 93 h 164"/>
                  <a:gd name="T32" fmla="*/ 32 w 760"/>
                  <a:gd name="T33" fmla="*/ 74 h 164"/>
                  <a:gd name="T34" fmla="*/ 20 w 760"/>
                  <a:gd name="T35" fmla="*/ 69 h 164"/>
                  <a:gd name="T36" fmla="*/ 11 w 760"/>
                  <a:gd name="T37" fmla="*/ 65 h 164"/>
                  <a:gd name="T38" fmla="*/ 3 w 760"/>
                  <a:gd name="T39" fmla="*/ 60 h 164"/>
                  <a:gd name="T40" fmla="*/ 0 w 760"/>
                  <a:gd name="T41" fmla="*/ 54 h 164"/>
                  <a:gd name="T42" fmla="*/ 0 w 760"/>
                  <a:gd name="T43" fmla="*/ 48 h 164"/>
                  <a:gd name="T44" fmla="*/ 7 w 760"/>
                  <a:gd name="T45" fmla="*/ 41 h 164"/>
                  <a:gd name="T46" fmla="*/ 17 w 760"/>
                  <a:gd name="T47" fmla="*/ 34 h 164"/>
                  <a:gd name="T48" fmla="*/ 37 w 760"/>
                  <a:gd name="T49" fmla="*/ 27 h 164"/>
                  <a:gd name="T50" fmla="*/ 121 w 760"/>
                  <a:gd name="T51" fmla="*/ 9 h 164"/>
                  <a:gd name="T52" fmla="*/ 210 w 760"/>
                  <a:gd name="T53" fmla="*/ 1 h 164"/>
                  <a:gd name="T54" fmla="*/ 298 w 760"/>
                  <a:gd name="T55" fmla="*/ 0 h 164"/>
                  <a:gd name="T56" fmla="*/ 390 w 760"/>
                  <a:gd name="T57" fmla="*/ 8 h 164"/>
                  <a:gd name="T58" fmla="*/ 480 w 760"/>
                  <a:gd name="T59" fmla="*/ 21 h 164"/>
                  <a:gd name="T60" fmla="*/ 568 w 760"/>
                  <a:gd name="T61" fmla="*/ 43 h 164"/>
                  <a:gd name="T62" fmla="*/ 653 w 760"/>
                  <a:gd name="T63" fmla="*/ 70 h 164"/>
                  <a:gd name="T64" fmla="*/ 734 w 760"/>
                  <a:gd name="T65" fmla="*/ 106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60" h="164">
                    <a:moveTo>
                      <a:pt x="734" y="106"/>
                    </a:moveTo>
                    <a:lnTo>
                      <a:pt x="744" y="114"/>
                    </a:lnTo>
                    <a:lnTo>
                      <a:pt x="752" y="123"/>
                    </a:lnTo>
                    <a:lnTo>
                      <a:pt x="757" y="131"/>
                    </a:lnTo>
                    <a:lnTo>
                      <a:pt x="760" y="139"/>
                    </a:lnTo>
                    <a:lnTo>
                      <a:pt x="757" y="144"/>
                    </a:lnTo>
                    <a:lnTo>
                      <a:pt x="750" y="151"/>
                    </a:lnTo>
                    <a:lnTo>
                      <a:pt x="739" y="157"/>
                    </a:lnTo>
                    <a:lnTo>
                      <a:pt x="723" y="164"/>
                    </a:lnTo>
                    <a:lnTo>
                      <a:pt x="630" y="164"/>
                    </a:lnTo>
                    <a:lnTo>
                      <a:pt x="541" y="161"/>
                    </a:lnTo>
                    <a:lnTo>
                      <a:pt x="454" y="155"/>
                    </a:lnTo>
                    <a:lnTo>
                      <a:pt x="370" y="144"/>
                    </a:lnTo>
                    <a:lnTo>
                      <a:pt x="284" y="129"/>
                    </a:lnTo>
                    <a:lnTo>
                      <a:pt x="201" y="113"/>
                    </a:lnTo>
                    <a:lnTo>
                      <a:pt x="116" y="93"/>
                    </a:lnTo>
                    <a:lnTo>
                      <a:pt x="32" y="74"/>
                    </a:lnTo>
                    <a:lnTo>
                      <a:pt x="20" y="69"/>
                    </a:lnTo>
                    <a:lnTo>
                      <a:pt x="11" y="65"/>
                    </a:lnTo>
                    <a:lnTo>
                      <a:pt x="3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7" y="41"/>
                    </a:lnTo>
                    <a:lnTo>
                      <a:pt x="17" y="34"/>
                    </a:lnTo>
                    <a:lnTo>
                      <a:pt x="37" y="27"/>
                    </a:lnTo>
                    <a:lnTo>
                      <a:pt x="121" y="9"/>
                    </a:lnTo>
                    <a:lnTo>
                      <a:pt x="210" y="1"/>
                    </a:lnTo>
                    <a:lnTo>
                      <a:pt x="298" y="0"/>
                    </a:lnTo>
                    <a:lnTo>
                      <a:pt x="390" y="8"/>
                    </a:lnTo>
                    <a:lnTo>
                      <a:pt x="480" y="21"/>
                    </a:lnTo>
                    <a:lnTo>
                      <a:pt x="568" y="43"/>
                    </a:lnTo>
                    <a:lnTo>
                      <a:pt x="653" y="70"/>
                    </a:lnTo>
                    <a:lnTo>
                      <a:pt x="734" y="106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Freeform 9">
                <a:extLst>
                  <a:ext uri="{FF2B5EF4-FFF2-40B4-BE49-F238E27FC236}">
                    <a16:creationId xmlns:a16="http://schemas.microsoft.com/office/drawing/2014/main" id="{8CDEF469-4B99-5446-8336-B4993AA66E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263"/>
                <a:ext cx="827" cy="200"/>
              </a:xfrm>
              <a:custGeom>
                <a:avLst/>
                <a:gdLst>
                  <a:gd name="T0" fmla="*/ 801 w 827"/>
                  <a:gd name="T1" fmla="*/ 109 h 200"/>
                  <a:gd name="T2" fmla="*/ 813 w 827"/>
                  <a:gd name="T3" fmla="*/ 118 h 200"/>
                  <a:gd name="T4" fmla="*/ 820 w 827"/>
                  <a:gd name="T5" fmla="*/ 130 h 200"/>
                  <a:gd name="T6" fmla="*/ 826 w 827"/>
                  <a:gd name="T7" fmla="*/ 142 h 200"/>
                  <a:gd name="T8" fmla="*/ 827 w 827"/>
                  <a:gd name="T9" fmla="*/ 155 h 200"/>
                  <a:gd name="T10" fmla="*/ 824 w 827"/>
                  <a:gd name="T11" fmla="*/ 165 h 200"/>
                  <a:gd name="T12" fmla="*/ 819 w 827"/>
                  <a:gd name="T13" fmla="*/ 177 h 200"/>
                  <a:gd name="T14" fmla="*/ 809 w 827"/>
                  <a:gd name="T15" fmla="*/ 186 h 200"/>
                  <a:gd name="T16" fmla="*/ 796 w 827"/>
                  <a:gd name="T17" fmla="*/ 194 h 200"/>
                  <a:gd name="T18" fmla="*/ 736 w 827"/>
                  <a:gd name="T19" fmla="*/ 200 h 200"/>
                  <a:gd name="T20" fmla="*/ 621 w 827"/>
                  <a:gd name="T21" fmla="*/ 200 h 200"/>
                  <a:gd name="T22" fmla="*/ 472 w 827"/>
                  <a:gd name="T23" fmla="*/ 191 h 200"/>
                  <a:gd name="T24" fmla="*/ 315 w 827"/>
                  <a:gd name="T25" fmla="*/ 173 h 200"/>
                  <a:gd name="T26" fmla="*/ 168 w 827"/>
                  <a:gd name="T27" fmla="*/ 144 h 200"/>
                  <a:gd name="T28" fmla="*/ 56 w 827"/>
                  <a:gd name="T29" fmla="*/ 107 h 200"/>
                  <a:gd name="T30" fmla="*/ 0 w 827"/>
                  <a:gd name="T31" fmla="*/ 58 h 200"/>
                  <a:gd name="T32" fmla="*/ 25 w 827"/>
                  <a:gd name="T33" fmla="*/ 0 h 200"/>
                  <a:gd name="T34" fmla="*/ 120 w 827"/>
                  <a:gd name="T35" fmla="*/ 17 h 200"/>
                  <a:gd name="T36" fmla="*/ 219 w 827"/>
                  <a:gd name="T37" fmla="*/ 32 h 200"/>
                  <a:gd name="T38" fmla="*/ 317 w 827"/>
                  <a:gd name="T39" fmla="*/ 45 h 200"/>
                  <a:gd name="T40" fmla="*/ 419 w 827"/>
                  <a:gd name="T41" fmla="*/ 58 h 200"/>
                  <a:gd name="T42" fmla="*/ 516 w 827"/>
                  <a:gd name="T43" fmla="*/ 69 h 200"/>
                  <a:gd name="T44" fmla="*/ 615 w 827"/>
                  <a:gd name="T45" fmla="*/ 82 h 200"/>
                  <a:gd name="T46" fmla="*/ 709 w 827"/>
                  <a:gd name="T47" fmla="*/ 94 h 200"/>
                  <a:gd name="T48" fmla="*/ 801 w 827"/>
                  <a:gd name="T49" fmla="*/ 109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27" h="200">
                    <a:moveTo>
                      <a:pt x="801" y="109"/>
                    </a:moveTo>
                    <a:lnTo>
                      <a:pt x="813" y="118"/>
                    </a:lnTo>
                    <a:lnTo>
                      <a:pt x="820" y="130"/>
                    </a:lnTo>
                    <a:lnTo>
                      <a:pt x="826" y="142"/>
                    </a:lnTo>
                    <a:lnTo>
                      <a:pt x="827" y="155"/>
                    </a:lnTo>
                    <a:lnTo>
                      <a:pt x="824" y="165"/>
                    </a:lnTo>
                    <a:lnTo>
                      <a:pt x="819" y="177"/>
                    </a:lnTo>
                    <a:lnTo>
                      <a:pt x="809" y="186"/>
                    </a:lnTo>
                    <a:lnTo>
                      <a:pt x="796" y="194"/>
                    </a:lnTo>
                    <a:lnTo>
                      <a:pt x="736" y="200"/>
                    </a:lnTo>
                    <a:lnTo>
                      <a:pt x="621" y="200"/>
                    </a:lnTo>
                    <a:lnTo>
                      <a:pt x="472" y="191"/>
                    </a:lnTo>
                    <a:lnTo>
                      <a:pt x="315" y="173"/>
                    </a:lnTo>
                    <a:lnTo>
                      <a:pt x="168" y="144"/>
                    </a:lnTo>
                    <a:lnTo>
                      <a:pt x="56" y="107"/>
                    </a:lnTo>
                    <a:lnTo>
                      <a:pt x="0" y="58"/>
                    </a:lnTo>
                    <a:lnTo>
                      <a:pt x="25" y="0"/>
                    </a:lnTo>
                    <a:lnTo>
                      <a:pt x="120" y="17"/>
                    </a:lnTo>
                    <a:lnTo>
                      <a:pt x="219" y="32"/>
                    </a:lnTo>
                    <a:lnTo>
                      <a:pt x="317" y="45"/>
                    </a:lnTo>
                    <a:lnTo>
                      <a:pt x="419" y="58"/>
                    </a:lnTo>
                    <a:lnTo>
                      <a:pt x="516" y="69"/>
                    </a:lnTo>
                    <a:lnTo>
                      <a:pt x="615" y="82"/>
                    </a:lnTo>
                    <a:lnTo>
                      <a:pt x="709" y="94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Freeform 10">
                <a:extLst>
                  <a:ext uri="{FF2B5EF4-FFF2-40B4-BE49-F238E27FC236}">
                    <a16:creationId xmlns:a16="http://schemas.microsoft.com/office/drawing/2014/main" id="{340810FC-5091-DE43-8225-4664DFEAF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420"/>
                <a:ext cx="1006" cy="491"/>
              </a:xfrm>
              <a:custGeom>
                <a:avLst/>
                <a:gdLst>
                  <a:gd name="T0" fmla="*/ 922 w 1006"/>
                  <a:gd name="T1" fmla="*/ 104 h 491"/>
                  <a:gd name="T2" fmla="*/ 949 w 1006"/>
                  <a:gd name="T3" fmla="*/ 134 h 491"/>
                  <a:gd name="T4" fmla="*/ 971 w 1006"/>
                  <a:gd name="T5" fmla="*/ 168 h 491"/>
                  <a:gd name="T6" fmla="*/ 987 w 1006"/>
                  <a:gd name="T7" fmla="*/ 206 h 491"/>
                  <a:gd name="T8" fmla="*/ 998 w 1006"/>
                  <a:gd name="T9" fmla="*/ 246 h 491"/>
                  <a:gd name="T10" fmla="*/ 1003 w 1006"/>
                  <a:gd name="T11" fmla="*/ 285 h 491"/>
                  <a:gd name="T12" fmla="*/ 1006 w 1006"/>
                  <a:gd name="T13" fmla="*/ 324 h 491"/>
                  <a:gd name="T14" fmla="*/ 1005 w 1006"/>
                  <a:gd name="T15" fmla="*/ 360 h 491"/>
                  <a:gd name="T16" fmla="*/ 1001 w 1006"/>
                  <a:gd name="T17" fmla="*/ 393 h 491"/>
                  <a:gd name="T18" fmla="*/ 886 w 1006"/>
                  <a:gd name="T19" fmla="*/ 440 h 491"/>
                  <a:gd name="T20" fmla="*/ 763 w 1006"/>
                  <a:gd name="T21" fmla="*/ 473 h 491"/>
                  <a:gd name="T22" fmla="*/ 632 w 1006"/>
                  <a:gd name="T23" fmla="*/ 488 h 491"/>
                  <a:gd name="T24" fmla="*/ 498 w 1006"/>
                  <a:gd name="T25" fmla="*/ 491 h 491"/>
                  <a:gd name="T26" fmla="*/ 363 w 1006"/>
                  <a:gd name="T27" fmla="*/ 474 h 491"/>
                  <a:gd name="T28" fmla="*/ 233 w 1006"/>
                  <a:gd name="T29" fmla="*/ 441 h 491"/>
                  <a:gd name="T30" fmla="*/ 110 w 1006"/>
                  <a:gd name="T31" fmla="*/ 392 h 491"/>
                  <a:gd name="T32" fmla="*/ 0 w 1006"/>
                  <a:gd name="T33" fmla="*/ 326 h 491"/>
                  <a:gd name="T34" fmla="*/ 9 w 1006"/>
                  <a:gd name="T35" fmla="*/ 275 h 491"/>
                  <a:gd name="T36" fmla="*/ 21 w 1006"/>
                  <a:gd name="T37" fmla="*/ 225 h 491"/>
                  <a:gd name="T38" fmla="*/ 34 w 1006"/>
                  <a:gd name="T39" fmla="*/ 176 h 491"/>
                  <a:gd name="T40" fmla="*/ 53 w 1006"/>
                  <a:gd name="T41" fmla="*/ 129 h 491"/>
                  <a:gd name="T42" fmla="*/ 77 w 1006"/>
                  <a:gd name="T43" fmla="*/ 85 h 491"/>
                  <a:gd name="T44" fmla="*/ 108 w 1006"/>
                  <a:gd name="T45" fmla="*/ 48 h 491"/>
                  <a:gd name="T46" fmla="*/ 148 w 1006"/>
                  <a:gd name="T47" fmla="*/ 19 h 491"/>
                  <a:gd name="T48" fmla="*/ 199 w 1006"/>
                  <a:gd name="T49" fmla="*/ 0 h 491"/>
                  <a:gd name="T50" fmla="*/ 289 w 1006"/>
                  <a:gd name="T51" fmla="*/ 22 h 491"/>
                  <a:gd name="T52" fmla="*/ 380 w 1006"/>
                  <a:gd name="T53" fmla="*/ 41 h 491"/>
                  <a:gd name="T54" fmla="*/ 472 w 1006"/>
                  <a:gd name="T55" fmla="*/ 55 h 491"/>
                  <a:gd name="T56" fmla="*/ 564 w 1006"/>
                  <a:gd name="T57" fmla="*/ 68 h 491"/>
                  <a:gd name="T58" fmla="*/ 654 w 1006"/>
                  <a:gd name="T59" fmla="*/ 77 h 491"/>
                  <a:gd name="T60" fmla="*/ 745 w 1006"/>
                  <a:gd name="T61" fmla="*/ 86 h 491"/>
                  <a:gd name="T62" fmla="*/ 833 w 1006"/>
                  <a:gd name="T63" fmla="*/ 94 h 491"/>
                  <a:gd name="T64" fmla="*/ 922 w 1006"/>
                  <a:gd name="T65" fmla="*/ 104 h 4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6" h="491">
                    <a:moveTo>
                      <a:pt x="922" y="104"/>
                    </a:moveTo>
                    <a:lnTo>
                      <a:pt x="949" y="134"/>
                    </a:lnTo>
                    <a:lnTo>
                      <a:pt x="971" y="168"/>
                    </a:lnTo>
                    <a:lnTo>
                      <a:pt x="987" y="206"/>
                    </a:lnTo>
                    <a:lnTo>
                      <a:pt x="998" y="246"/>
                    </a:lnTo>
                    <a:lnTo>
                      <a:pt x="1003" y="285"/>
                    </a:lnTo>
                    <a:lnTo>
                      <a:pt x="1006" y="324"/>
                    </a:lnTo>
                    <a:lnTo>
                      <a:pt x="1005" y="360"/>
                    </a:lnTo>
                    <a:lnTo>
                      <a:pt x="1001" y="393"/>
                    </a:lnTo>
                    <a:lnTo>
                      <a:pt x="886" y="440"/>
                    </a:lnTo>
                    <a:lnTo>
                      <a:pt x="763" y="473"/>
                    </a:lnTo>
                    <a:lnTo>
                      <a:pt x="632" y="488"/>
                    </a:lnTo>
                    <a:lnTo>
                      <a:pt x="498" y="491"/>
                    </a:lnTo>
                    <a:lnTo>
                      <a:pt x="363" y="474"/>
                    </a:lnTo>
                    <a:lnTo>
                      <a:pt x="233" y="441"/>
                    </a:lnTo>
                    <a:lnTo>
                      <a:pt x="110" y="392"/>
                    </a:lnTo>
                    <a:lnTo>
                      <a:pt x="0" y="326"/>
                    </a:lnTo>
                    <a:lnTo>
                      <a:pt x="9" y="275"/>
                    </a:lnTo>
                    <a:lnTo>
                      <a:pt x="21" y="225"/>
                    </a:lnTo>
                    <a:lnTo>
                      <a:pt x="34" y="176"/>
                    </a:lnTo>
                    <a:lnTo>
                      <a:pt x="53" y="129"/>
                    </a:lnTo>
                    <a:lnTo>
                      <a:pt x="77" y="85"/>
                    </a:lnTo>
                    <a:lnTo>
                      <a:pt x="108" y="48"/>
                    </a:lnTo>
                    <a:lnTo>
                      <a:pt x="148" y="19"/>
                    </a:lnTo>
                    <a:lnTo>
                      <a:pt x="199" y="0"/>
                    </a:lnTo>
                    <a:lnTo>
                      <a:pt x="289" y="22"/>
                    </a:lnTo>
                    <a:lnTo>
                      <a:pt x="380" y="41"/>
                    </a:lnTo>
                    <a:lnTo>
                      <a:pt x="472" y="55"/>
                    </a:lnTo>
                    <a:lnTo>
                      <a:pt x="564" y="68"/>
                    </a:lnTo>
                    <a:lnTo>
                      <a:pt x="654" y="77"/>
                    </a:lnTo>
                    <a:lnTo>
                      <a:pt x="745" y="86"/>
                    </a:lnTo>
                    <a:lnTo>
                      <a:pt x="833" y="94"/>
                    </a:lnTo>
                    <a:lnTo>
                      <a:pt x="922" y="104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3" name="Freeform 11">
                <a:extLst>
                  <a:ext uri="{FF2B5EF4-FFF2-40B4-BE49-F238E27FC236}">
                    <a16:creationId xmlns:a16="http://schemas.microsoft.com/office/drawing/2014/main" id="{553821F3-7A9B-D34A-840F-9E7322292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431"/>
                <a:ext cx="908" cy="480"/>
              </a:xfrm>
              <a:custGeom>
                <a:avLst/>
                <a:gdLst>
                  <a:gd name="T0" fmla="*/ 823 w 908"/>
                  <a:gd name="T1" fmla="*/ 88 h 480"/>
                  <a:gd name="T2" fmla="*/ 849 w 908"/>
                  <a:gd name="T3" fmla="*/ 119 h 480"/>
                  <a:gd name="T4" fmla="*/ 871 w 908"/>
                  <a:gd name="T5" fmla="*/ 157 h 480"/>
                  <a:gd name="T6" fmla="*/ 886 w 908"/>
                  <a:gd name="T7" fmla="*/ 198 h 480"/>
                  <a:gd name="T8" fmla="*/ 899 w 908"/>
                  <a:gd name="T9" fmla="*/ 240 h 480"/>
                  <a:gd name="T10" fmla="*/ 906 w 908"/>
                  <a:gd name="T11" fmla="*/ 281 h 480"/>
                  <a:gd name="T12" fmla="*/ 908 w 908"/>
                  <a:gd name="T13" fmla="*/ 322 h 480"/>
                  <a:gd name="T14" fmla="*/ 907 w 908"/>
                  <a:gd name="T15" fmla="*/ 359 h 480"/>
                  <a:gd name="T16" fmla="*/ 902 w 908"/>
                  <a:gd name="T17" fmla="*/ 393 h 480"/>
                  <a:gd name="T18" fmla="*/ 793 w 908"/>
                  <a:gd name="T19" fmla="*/ 433 h 480"/>
                  <a:gd name="T20" fmla="*/ 680 w 908"/>
                  <a:gd name="T21" fmla="*/ 462 h 480"/>
                  <a:gd name="T22" fmla="*/ 561 w 908"/>
                  <a:gd name="T23" fmla="*/ 476 h 480"/>
                  <a:gd name="T24" fmla="*/ 443 w 908"/>
                  <a:gd name="T25" fmla="*/ 480 h 480"/>
                  <a:gd name="T26" fmla="*/ 323 w 908"/>
                  <a:gd name="T27" fmla="*/ 467 h 480"/>
                  <a:gd name="T28" fmla="*/ 209 w 908"/>
                  <a:gd name="T29" fmla="*/ 442 h 480"/>
                  <a:gd name="T30" fmla="*/ 100 w 908"/>
                  <a:gd name="T31" fmla="*/ 403 h 480"/>
                  <a:gd name="T32" fmla="*/ 0 w 908"/>
                  <a:gd name="T33" fmla="*/ 351 h 480"/>
                  <a:gd name="T34" fmla="*/ 9 w 908"/>
                  <a:gd name="T35" fmla="*/ 302 h 480"/>
                  <a:gd name="T36" fmla="*/ 19 w 908"/>
                  <a:gd name="T37" fmla="*/ 250 h 480"/>
                  <a:gd name="T38" fmla="*/ 28 w 908"/>
                  <a:gd name="T39" fmla="*/ 195 h 480"/>
                  <a:gd name="T40" fmla="*/ 43 w 908"/>
                  <a:gd name="T41" fmla="*/ 143 h 480"/>
                  <a:gd name="T42" fmla="*/ 61 w 908"/>
                  <a:gd name="T43" fmla="*/ 93 h 480"/>
                  <a:gd name="T44" fmla="*/ 87 w 908"/>
                  <a:gd name="T45" fmla="*/ 52 h 480"/>
                  <a:gd name="T46" fmla="*/ 123 w 908"/>
                  <a:gd name="T47" fmla="*/ 19 h 480"/>
                  <a:gd name="T48" fmla="*/ 173 w 908"/>
                  <a:gd name="T49" fmla="*/ 0 h 480"/>
                  <a:gd name="T50" fmla="*/ 261 w 908"/>
                  <a:gd name="T51" fmla="*/ 19 h 480"/>
                  <a:gd name="T52" fmla="*/ 345 w 908"/>
                  <a:gd name="T53" fmla="*/ 36 h 480"/>
                  <a:gd name="T54" fmla="*/ 423 w 908"/>
                  <a:gd name="T55" fmla="*/ 49 h 480"/>
                  <a:gd name="T56" fmla="*/ 503 w 908"/>
                  <a:gd name="T57" fmla="*/ 60 h 480"/>
                  <a:gd name="T58" fmla="*/ 579 w 908"/>
                  <a:gd name="T59" fmla="*/ 66 h 480"/>
                  <a:gd name="T60" fmla="*/ 657 w 908"/>
                  <a:gd name="T61" fmla="*/ 74 h 480"/>
                  <a:gd name="T62" fmla="*/ 738 w 908"/>
                  <a:gd name="T63" fmla="*/ 80 h 480"/>
                  <a:gd name="T64" fmla="*/ 823 w 908"/>
                  <a:gd name="T65" fmla="*/ 88 h 4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8" h="480">
                    <a:moveTo>
                      <a:pt x="823" y="88"/>
                    </a:moveTo>
                    <a:lnTo>
                      <a:pt x="849" y="119"/>
                    </a:lnTo>
                    <a:lnTo>
                      <a:pt x="871" y="157"/>
                    </a:lnTo>
                    <a:lnTo>
                      <a:pt x="886" y="198"/>
                    </a:lnTo>
                    <a:lnTo>
                      <a:pt x="899" y="240"/>
                    </a:lnTo>
                    <a:lnTo>
                      <a:pt x="906" y="281"/>
                    </a:lnTo>
                    <a:lnTo>
                      <a:pt x="908" y="322"/>
                    </a:lnTo>
                    <a:lnTo>
                      <a:pt x="907" y="359"/>
                    </a:lnTo>
                    <a:lnTo>
                      <a:pt x="902" y="393"/>
                    </a:lnTo>
                    <a:lnTo>
                      <a:pt x="793" y="433"/>
                    </a:lnTo>
                    <a:lnTo>
                      <a:pt x="680" y="462"/>
                    </a:lnTo>
                    <a:lnTo>
                      <a:pt x="561" y="476"/>
                    </a:lnTo>
                    <a:lnTo>
                      <a:pt x="443" y="480"/>
                    </a:lnTo>
                    <a:lnTo>
                      <a:pt x="323" y="467"/>
                    </a:lnTo>
                    <a:lnTo>
                      <a:pt x="209" y="442"/>
                    </a:lnTo>
                    <a:lnTo>
                      <a:pt x="100" y="403"/>
                    </a:lnTo>
                    <a:lnTo>
                      <a:pt x="0" y="351"/>
                    </a:lnTo>
                    <a:lnTo>
                      <a:pt x="9" y="302"/>
                    </a:lnTo>
                    <a:lnTo>
                      <a:pt x="19" y="250"/>
                    </a:lnTo>
                    <a:lnTo>
                      <a:pt x="28" y="195"/>
                    </a:lnTo>
                    <a:lnTo>
                      <a:pt x="43" y="143"/>
                    </a:lnTo>
                    <a:lnTo>
                      <a:pt x="61" y="93"/>
                    </a:lnTo>
                    <a:lnTo>
                      <a:pt x="87" y="52"/>
                    </a:lnTo>
                    <a:lnTo>
                      <a:pt x="123" y="19"/>
                    </a:lnTo>
                    <a:lnTo>
                      <a:pt x="173" y="0"/>
                    </a:lnTo>
                    <a:lnTo>
                      <a:pt x="261" y="19"/>
                    </a:lnTo>
                    <a:lnTo>
                      <a:pt x="345" y="36"/>
                    </a:lnTo>
                    <a:lnTo>
                      <a:pt x="423" y="49"/>
                    </a:lnTo>
                    <a:lnTo>
                      <a:pt x="503" y="60"/>
                    </a:lnTo>
                    <a:lnTo>
                      <a:pt x="579" y="66"/>
                    </a:lnTo>
                    <a:lnTo>
                      <a:pt x="657" y="74"/>
                    </a:lnTo>
                    <a:lnTo>
                      <a:pt x="738" y="80"/>
                    </a:lnTo>
                    <a:lnTo>
                      <a:pt x="823" y="88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4" name="Freeform 12">
                <a:extLst>
                  <a:ext uri="{FF2B5EF4-FFF2-40B4-BE49-F238E27FC236}">
                    <a16:creationId xmlns:a16="http://schemas.microsoft.com/office/drawing/2014/main" id="{4894150E-2437-DA49-B6C5-4BD3D6AF9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446"/>
                <a:ext cx="806" cy="466"/>
              </a:xfrm>
              <a:custGeom>
                <a:avLst/>
                <a:gdLst>
                  <a:gd name="T0" fmla="*/ 712 w 806"/>
                  <a:gd name="T1" fmla="*/ 73 h 466"/>
                  <a:gd name="T2" fmla="*/ 740 w 806"/>
                  <a:gd name="T3" fmla="*/ 103 h 466"/>
                  <a:gd name="T4" fmla="*/ 763 w 806"/>
                  <a:gd name="T5" fmla="*/ 142 h 466"/>
                  <a:gd name="T6" fmla="*/ 780 w 806"/>
                  <a:gd name="T7" fmla="*/ 183 h 466"/>
                  <a:gd name="T8" fmla="*/ 794 w 806"/>
                  <a:gd name="T9" fmla="*/ 228 h 466"/>
                  <a:gd name="T10" fmla="*/ 802 w 806"/>
                  <a:gd name="T11" fmla="*/ 272 h 466"/>
                  <a:gd name="T12" fmla="*/ 806 w 806"/>
                  <a:gd name="T13" fmla="*/ 315 h 466"/>
                  <a:gd name="T14" fmla="*/ 806 w 806"/>
                  <a:gd name="T15" fmla="*/ 354 h 466"/>
                  <a:gd name="T16" fmla="*/ 802 w 806"/>
                  <a:gd name="T17" fmla="*/ 388 h 466"/>
                  <a:gd name="T18" fmla="*/ 697 w 806"/>
                  <a:gd name="T19" fmla="*/ 423 h 466"/>
                  <a:gd name="T20" fmla="*/ 591 w 806"/>
                  <a:gd name="T21" fmla="*/ 448 h 466"/>
                  <a:gd name="T22" fmla="*/ 487 w 806"/>
                  <a:gd name="T23" fmla="*/ 462 h 466"/>
                  <a:gd name="T24" fmla="*/ 385 w 806"/>
                  <a:gd name="T25" fmla="*/ 466 h 466"/>
                  <a:gd name="T26" fmla="*/ 282 w 806"/>
                  <a:gd name="T27" fmla="*/ 458 h 466"/>
                  <a:gd name="T28" fmla="*/ 185 w 806"/>
                  <a:gd name="T29" fmla="*/ 440 h 466"/>
                  <a:gd name="T30" fmla="*/ 90 w 806"/>
                  <a:gd name="T31" fmla="*/ 412 h 466"/>
                  <a:gd name="T32" fmla="*/ 0 w 806"/>
                  <a:gd name="T33" fmla="*/ 373 h 466"/>
                  <a:gd name="T34" fmla="*/ 7 w 806"/>
                  <a:gd name="T35" fmla="*/ 322 h 466"/>
                  <a:gd name="T36" fmla="*/ 13 w 806"/>
                  <a:gd name="T37" fmla="*/ 267 h 466"/>
                  <a:gd name="T38" fmla="*/ 18 w 806"/>
                  <a:gd name="T39" fmla="*/ 209 h 466"/>
                  <a:gd name="T40" fmla="*/ 27 w 806"/>
                  <a:gd name="T41" fmla="*/ 153 h 466"/>
                  <a:gd name="T42" fmla="*/ 40 w 806"/>
                  <a:gd name="T43" fmla="*/ 99 h 466"/>
                  <a:gd name="T44" fmla="*/ 62 w 806"/>
                  <a:gd name="T45" fmla="*/ 54 h 466"/>
                  <a:gd name="T46" fmla="*/ 95 w 806"/>
                  <a:gd name="T47" fmla="*/ 20 h 466"/>
                  <a:gd name="T48" fmla="*/ 142 w 806"/>
                  <a:gd name="T49" fmla="*/ 0 h 466"/>
                  <a:gd name="T50" fmla="*/ 228 w 806"/>
                  <a:gd name="T51" fmla="*/ 16 h 466"/>
                  <a:gd name="T52" fmla="*/ 303 w 806"/>
                  <a:gd name="T53" fmla="*/ 29 h 466"/>
                  <a:gd name="T54" fmla="*/ 370 w 806"/>
                  <a:gd name="T55" fmla="*/ 38 h 466"/>
                  <a:gd name="T56" fmla="*/ 434 w 806"/>
                  <a:gd name="T57" fmla="*/ 46 h 466"/>
                  <a:gd name="T58" fmla="*/ 495 w 806"/>
                  <a:gd name="T59" fmla="*/ 51 h 466"/>
                  <a:gd name="T60" fmla="*/ 560 w 806"/>
                  <a:gd name="T61" fmla="*/ 58 h 466"/>
                  <a:gd name="T62" fmla="*/ 630 w 806"/>
                  <a:gd name="T63" fmla="*/ 64 h 466"/>
                  <a:gd name="T64" fmla="*/ 712 w 806"/>
                  <a:gd name="T65" fmla="*/ 73 h 4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6" h="466">
                    <a:moveTo>
                      <a:pt x="712" y="73"/>
                    </a:moveTo>
                    <a:lnTo>
                      <a:pt x="740" y="103"/>
                    </a:lnTo>
                    <a:lnTo>
                      <a:pt x="763" y="142"/>
                    </a:lnTo>
                    <a:lnTo>
                      <a:pt x="780" y="183"/>
                    </a:lnTo>
                    <a:lnTo>
                      <a:pt x="794" y="228"/>
                    </a:lnTo>
                    <a:lnTo>
                      <a:pt x="802" y="272"/>
                    </a:lnTo>
                    <a:lnTo>
                      <a:pt x="806" y="315"/>
                    </a:lnTo>
                    <a:lnTo>
                      <a:pt x="806" y="354"/>
                    </a:lnTo>
                    <a:lnTo>
                      <a:pt x="802" y="388"/>
                    </a:lnTo>
                    <a:lnTo>
                      <a:pt x="697" y="423"/>
                    </a:lnTo>
                    <a:lnTo>
                      <a:pt x="591" y="448"/>
                    </a:lnTo>
                    <a:lnTo>
                      <a:pt x="487" y="462"/>
                    </a:lnTo>
                    <a:lnTo>
                      <a:pt x="385" y="466"/>
                    </a:lnTo>
                    <a:lnTo>
                      <a:pt x="282" y="458"/>
                    </a:lnTo>
                    <a:lnTo>
                      <a:pt x="185" y="440"/>
                    </a:lnTo>
                    <a:lnTo>
                      <a:pt x="90" y="412"/>
                    </a:lnTo>
                    <a:lnTo>
                      <a:pt x="0" y="373"/>
                    </a:lnTo>
                    <a:lnTo>
                      <a:pt x="7" y="322"/>
                    </a:lnTo>
                    <a:lnTo>
                      <a:pt x="13" y="267"/>
                    </a:lnTo>
                    <a:lnTo>
                      <a:pt x="18" y="209"/>
                    </a:lnTo>
                    <a:lnTo>
                      <a:pt x="27" y="153"/>
                    </a:lnTo>
                    <a:lnTo>
                      <a:pt x="40" y="99"/>
                    </a:lnTo>
                    <a:lnTo>
                      <a:pt x="62" y="54"/>
                    </a:lnTo>
                    <a:lnTo>
                      <a:pt x="95" y="20"/>
                    </a:lnTo>
                    <a:lnTo>
                      <a:pt x="142" y="0"/>
                    </a:lnTo>
                    <a:lnTo>
                      <a:pt x="228" y="16"/>
                    </a:lnTo>
                    <a:lnTo>
                      <a:pt x="303" y="29"/>
                    </a:lnTo>
                    <a:lnTo>
                      <a:pt x="370" y="38"/>
                    </a:lnTo>
                    <a:lnTo>
                      <a:pt x="434" y="46"/>
                    </a:lnTo>
                    <a:lnTo>
                      <a:pt x="495" y="51"/>
                    </a:lnTo>
                    <a:lnTo>
                      <a:pt x="560" y="58"/>
                    </a:lnTo>
                    <a:lnTo>
                      <a:pt x="630" y="64"/>
                    </a:lnTo>
                    <a:lnTo>
                      <a:pt x="712" y="73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5" name="Freeform 13">
                <a:extLst>
                  <a:ext uri="{FF2B5EF4-FFF2-40B4-BE49-F238E27FC236}">
                    <a16:creationId xmlns:a16="http://schemas.microsoft.com/office/drawing/2014/main" id="{93BFF6C3-83F4-CD43-A1D3-E63FA198D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" y="457"/>
                <a:ext cx="708" cy="455"/>
              </a:xfrm>
              <a:custGeom>
                <a:avLst/>
                <a:gdLst>
                  <a:gd name="T0" fmla="*/ 613 w 708"/>
                  <a:gd name="T1" fmla="*/ 57 h 455"/>
                  <a:gd name="T2" fmla="*/ 641 w 708"/>
                  <a:gd name="T3" fmla="*/ 90 h 455"/>
                  <a:gd name="T4" fmla="*/ 664 w 708"/>
                  <a:gd name="T5" fmla="*/ 130 h 455"/>
                  <a:gd name="T6" fmla="*/ 682 w 708"/>
                  <a:gd name="T7" fmla="*/ 174 h 455"/>
                  <a:gd name="T8" fmla="*/ 697 w 708"/>
                  <a:gd name="T9" fmla="*/ 221 h 455"/>
                  <a:gd name="T10" fmla="*/ 704 w 708"/>
                  <a:gd name="T11" fmla="*/ 267 h 455"/>
                  <a:gd name="T12" fmla="*/ 708 w 708"/>
                  <a:gd name="T13" fmla="*/ 311 h 455"/>
                  <a:gd name="T14" fmla="*/ 707 w 708"/>
                  <a:gd name="T15" fmla="*/ 350 h 455"/>
                  <a:gd name="T16" fmla="*/ 702 w 708"/>
                  <a:gd name="T17" fmla="*/ 382 h 455"/>
                  <a:gd name="T18" fmla="*/ 600 w 708"/>
                  <a:gd name="T19" fmla="*/ 414 h 455"/>
                  <a:gd name="T20" fmla="*/ 507 w 708"/>
                  <a:gd name="T21" fmla="*/ 436 h 455"/>
                  <a:gd name="T22" fmla="*/ 416 w 708"/>
                  <a:gd name="T23" fmla="*/ 449 h 455"/>
                  <a:gd name="T24" fmla="*/ 329 w 708"/>
                  <a:gd name="T25" fmla="*/ 455 h 455"/>
                  <a:gd name="T26" fmla="*/ 243 w 708"/>
                  <a:gd name="T27" fmla="*/ 451 h 455"/>
                  <a:gd name="T28" fmla="*/ 161 w 708"/>
                  <a:gd name="T29" fmla="*/ 442 h 455"/>
                  <a:gd name="T30" fmla="*/ 79 w 708"/>
                  <a:gd name="T31" fmla="*/ 425 h 455"/>
                  <a:gd name="T32" fmla="*/ 0 w 708"/>
                  <a:gd name="T33" fmla="*/ 403 h 455"/>
                  <a:gd name="T34" fmla="*/ 5 w 708"/>
                  <a:gd name="T35" fmla="*/ 351 h 455"/>
                  <a:gd name="T36" fmla="*/ 8 w 708"/>
                  <a:gd name="T37" fmla="*/ 293 h 455"/>
                  <a:gd name="T38" fmla="*/ 9 w 708"/>
                  <a:gd name="T39" fmla="*/ 230 h 455"/>
                  <a:gd name="T40" fmla="*/ 13 w 708"/>
                  <a:gd name="T41" fmla="*/ 168 h 455"/>
                  <a:gd name="T42" fmla="*/ 22 w 708"/>
                  <a:gd name="T43" fmla="*/ 108 h 455"/>
                  <a:gd name="T44" fmla="*/ 40 w 708"/>
                  <a:gd name="T45" fmla="*/ 58 h 455"/>
                  <a:gd name="T46" fmla="*/ 71 w 708"/>
                  <a:gd name="T47" fmla="*/ 21 h 455"/>
                  <a:gd name="T48" fmla="*/ 121 w 708"/>
                  <a:gd name="T49" fmla="*/ 0 h 455"/>
                  <a:gd name="T50" fmla="*/ 201 w 708"/>
                  <a:gd name="T51" fmla="*/ 14 h 455"/>
                  <a:gd name="T52" fmla="*/ 268 w 708"/>
                  <a:gd name="T53" fmla="*/ 24 h 455"/>
                  <a:gd name="T54" fmla="*/ 321 w 708"/>
                  <a:gd name="T55" fmla="*/ 32 h 455"/>
                  <a:gd name="T56" fmla="*/ 372 w 708"/>
                  <a:gd name="T57" fmla="*/ 38 h 455"/>
                  <a:gd name="T58" fmla="*/ 418 w 708"/>
                  <a:gd name="T59" fmla="*/ 41 h 455"/>
                  <a:gd name="T60" fmla="*/ 473 w 708"/>
                  <a:gd name="T61" fmla="*/ 45 h 455"/>
                  <a:gd name="T62" fmla="*/ 535 w 708"/>
                  <a:gd name="T63" fmla="*/ 49 h 455"/>
                  <a:gd name="T64" fmla="*/ 613 w 708"/>
                  <a:gd name="T65" fmla="*/ 57 h 4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8" h="455">
                    <a:moveTo>
                      <a:pt x="613" y="57"/>
                    </a:moveTo>
                    <a:lnTo>
                      <a:pt x="641" y="90"/>
                    </a:lnTo>
                    <a:lnTo>
                      <a:pt x="664" y="130"/>
                    </a:lnTo>
                    <a:lnTo>
                      <a:pt x="682" y="174"/>
                    </a:lnTo>
                    <a:lnTo>
                      <a:pt x="697" y="221"/>
                    </a:lnTo>
                    <a:lnTo>
                      <a:pt x="704" y="267"/>
                    </a:lnTo>
                    <a:lnTo>
                      <a:pt x="708" y="311"/>
                    </a:lnTo>
                    <a:lnTo>
                      <a:pt x="707" y="350"/>
                    </a:lnTo>
                    <a:lnTo>
                      <a:pt x="702" y="382"/>
                    </a:lnTo>
                    <a:lnTo>
                      <a:pt x="600" y="414"/>
                    </a:lnTo>
                    <a:lnTo>
                      <a:pt x="507" y="436"/>
                    </a:lnTo>
                    <a:lnTo>
                      <a:pt x="416" y="449"/>
                    </a:lnTo>
                    <a:lnTo>
                      <a:pt x="329" y="455"/>
                    </a:lnTo>
                    <a:lnTo>
                      <a:pt x="243" y="451"/>
                    </a:lnTo>
                    <a:lnTo>
                      <a:pt x="161" y="442"/>
                    </a:lnTo>
                    <a:lnTo>
                      <a:pt x="79" y="425"/>
                    </a:lnTo>
                    <a:lnTo>
                      <a:pt x="0" y="403"/>
                    </a:lnTo>
                    <a:lnTo>
                      <a:pt x="5" y="351"/>
                    </a:lnTo>
                    <a:lnTo>
                      <a:pt x="8" y="293"/>
                    </a:lnTo>
                    <a:lnTo>
                      <a:pt x="9" y="230"/>
                    </a:lnTo>
                    <a:lnTo>
                      <a:pt x="13" y="168"/>
                    </a:lnTo>
                    <a:lnTo>
                      <a:pt x="22" y="108"/>
                    </a:lnTo>
                    <a:lnTo>
                      <a:pt x="40" y="58"/>
                    </a:lnTo>
                    <a:lnTo>
                      <a:pt x="71" y="21"/>
                    </a:lnTo>
                    <a:lnTo>
                      <a:pt x="121" y="0"/>
                    </a:lnTo>
                    <a:lnTo>
                      <a:pt x="201" y="14"/>
                    </a:lnTo>
                    <a:lnTo>
                      <a:pt x="268" y="24"/>
                    </a:lnTo>
                    <a:lnTo>
                      <a:pt x="321" y="32"/>
                    </a:lnTo>
                    <a:lnTo>
                      <a:pt x="372" y="38"/>
                    </a:lnTo>
                    <a:lnTo>
                      <a:pt x="418" y="41"/>
                    </a:lnTo>
                    <a:lnTo>
                      <a:pt x="473" y="45"/>
                    </a:lnTo>
                    <a:lnTo>
                      <a:pt x="535" y="49"/>
                    </a:lnTo>
                    <a:lnTo>
                      <a:pt x="613" y="57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Freeform 14">
                <a:extLst>
                  <a:ext uri="{FF2B5EF4-FFF2-40B4-BE49-F238E27FC236}">
                    <a16:creationId xmlns:a16="http://schemas.microsoft.com/office/drawing/2014/main" id="{6EEBAC07-C07B-A749-BE56-209ACE114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860"/>
                <a:ext cx="183" cy="221"/>
              </a:xfrm>
              <a:custGeom>
                <a:avLst/>
                <a:gdLst>
                  <a:gd name="T0" fmla="*/ 183 w 183"/>
                  <a:gd name="T1" fmla="*/ 0 h 221"/>
                  <a:gd name="T2" fmla="*/ 171 w 183"/>
                  <a:gd name="T3" fmla="*/ 28 h 221"/>
                  <a:gd name="T4" fmla="*/ 161 w 183"/>
                  <a:gd name="T5" fmla="*/ 56 h 221"/>
                  <a:gd name="T6" fmla="*/ 150 w 183"/>
                  <a:gd name="T7" fmla="*/ 83 h 221"/>
                  <a:gd name="T8" fmla="*/ 140 w 183"/>
                  <a:gd name="T9" fmla="*/ 112 h 221"/>
                  <a:gd name="T10" fmla="*/ 128 w 183"/>
                  <a:gd name="T11" fmla="*/ 138 h 221"/>
                  <a:gd name="T12" fmla="*/ 117 w 183"/>
                  <a:gd name="T13" fmla="*/ 165 h 221"/>
                  <a:gd name="T14" fmla="*/ 105 w 183"/>
                  <a:gd name="T15" fmla="*/ 193 h 221"/>
                  <a:gd name="T16" fmla="*/ 93 w 183"/>
                  <a:gd name="T17" fmla="*/ 221 h 221"/>
                  <a:gd name="T18" fmla="*/ 88 w 183"/>
                  <a:gd name="T19" fmla="*/ 221 h 221"/>
                  <a:gd name="T20" fmla="*/ 81 w 183"/>
                  <a:gd name="T21" fmla="*/ 221 h 221"/>
                  <a:gd name="T22" fmla="*/ 74 w 183"/>
                  <a:gd name="T23" fmla="*/ 221 h 221"/>
                  <a:gd name="T24" fmla="*/ 67 w 183"/>
                  <a:gd name="T25" fmla="*/ 221 h 221"/>
                  <a:gd name="T26" fmla="*/ 58 w 183"/>
                  <a:gd name="T27" fmla="*/ 201 h 221"/>
                  <a:gd name="T28" fmla="*/ 50 w 183"/>
                  <a:gd name="T29" fmla="*/ 180 h 221"/>
                  <a:gd name="T30" fmla="*/ 42 w 183"/>
                  <a:gd name="T31" fmla="*/ 159 h 221"/>
                  <a:gd name="T32" fmla="*/ 35 w 183"/>
                  <a:gd name="T33" fmla="*/ 139 h 221"/>
                  <a:gd name="T34" fmla="*/ 26 w 183"/>
                  <a:gd name="T35" fmla="*/ 119 h 221"/>
                  <a:gd name="T36" fmla="*/ 18 w 183"/>
                  <a:gd name="T37" fmla="*/ 98 h 221"/>
                  <a:gd name="T38" fmla="*/ 9 w 183"/>
                  <a:gd name="T39" fmla="*/ 78 h 221"/>
                  <a:gd name="T40" fmla="*/ 0 w 183"/>
                  <a:gd name="T41" fmla="*/ 59 h 221"/>
                  <a:gd name="T42" fmla="*/ 5 w 183"/>
                  <a:gd name="T43" fmla="*/ 52 h 221"/>
                  <a:gd name="T44" fmla="*/ 10 w 183"/>
                  <a:gd name="T45" fmla="*/ 47 h 221"/>
                  <a:gd name="T46" fmla="*/ 19 w 183"/>
                  <a:gd name="T47" fmla="*/ 42 h 221"/>
                  <a:gd name="T48" fmla="*/ 33 w 183"/>
                  <a:gd name="T49" fmla="*/ 38 h 221"/>
                  <a:gd name="T50" fmla="*/ 54 w 183"/>
                  <a:gd name="T51" fmla="*/ 31 h 221"/>
                  <a:gd name="T52" fmla="*/ 84 w 183"/>
                  <a:gd name="T53" fmla="*/ 24 h 221"/>
                  <a:gd name="T54" fmla="*/ 126 w 183"/>
                  <a:gd name="T55" fmla="*/ 13 h 221"/>
                  <a:gd name="T56" fmla="*/ 183 w 183"/>
                  <a:gd name="T57" fmla="*/ 0 h 22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21">
                    <a:moveTo>
                      <a:pt x="183" y="0"/>
                    </a:moveTo>
                    <a:lnTo>
                      <a:pt x="171" y="28"/>
                    </a:lnTo>
                    <a:lnTo>
                      <a:pt x="161" y="56"/>
                    </a:lnTo>
                    <a:lnTo>
                      <a:pt x="150" y="83"/>
                    </a:lnTo>
                    <a:lnTo>
                      <a:pt x="140" y="112"/>
                    </a:lnTo>
                    <a:lnTo>
                      <a:pt x="128" y="138"/>
                    </a:lnTo>
                    <a:lnTo>
                      <a:pt x="117" y="165"/>
                    </a:lnTo>
                    <a:lnTo>
                      <a:pt x="105" y="193"/>
                    </a:lnTo>
                    <a:lnTo>
                      <a:pt x="93" y="221"/>
                    </a:lnTo>
                    <a:lnTo>
                      <a:pt x="88" y="221"/>
                    </a:lnTo>
                    <a:lnTo>
                      <a:pt x="81" y="221"/>
                    </a:lnTo>
                    <a:lnTo>
                      <a:pt x="74" y="221"/>
                    </a:lnTo>
                    <a:lnTo>
                      <a:pt x="67" y="221"/>
                    </a:lnTo>
                    <a:lnTo>
                      <a:pt x="58" y="201"/>
                    </a:lnTo>
                    <a:lnTo>
                      <a:pt x="50" y="180"/>
                    </a:lnTo>
                    <a:lnTo>
                      <a:pt x="42" y="159"/>
                    </a:lnTo>
                    <a:lnTo>
                      <a:pt x="35" y="139"/>
                    </a:lnTo>
                    <a:lnTo>
                      <a:pt x="26" y="119"/>
                    </a:lnTo>
                    <a:lnTo>
                      <a:pt x="18" y="98"/>
                    </a:lnTo>
                    <a:lnTo>
                      <a:pt x="9" y="78"/>
                    </a:lnTo>
                    <a:lnTo>
                      <a:pt x="0" y="59"/>
                    </a:lnTo>
                    <a:lnTo>
                      <a:pt x="5" y="52"/>
                    </a:lnTo>
                    <a:lnTo>
                      <a:pt x="10" y="47"/>
                    </a:lnTo>
                    <a:lnTo>
                      <a:pt x="19" y="42"/>
                    </a:lnTo>
                    <a:lnTo>
                      <a:pt x="33" y="38"/>
                    </a:lnTo>
                    <a:lnTo>
                      <a:pt x="54" y="31"/>
                    </a:lnTo>
                    <a:lnTo>
                      <a:pt x="84" y="24"/>
                    </a:lnTo>
                    <a:lnTo>
                      <a:pt x="126" y="1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7" name="Freeform 15">
                <a:extLst>
                  <a:ext uri="{FF2B5EF4-FFF2-40B4-BE49-F238E27FC236}">
                    <a16:creationId xmlns:a16="http://schemas.microsoft.com/office/drawing/2014/main" id="{46CF1F22-4BE0-DE45-9852-4D5B35C83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919"/>
                <a:ext cx="189" cy="199"/>
              </a:xfrm>
              <a:custGeom>
                <a:avLst/>
                <a:gdLst>
                  <a:gd name="T0" fmla="*/ 189 w 189"/>
                  <a:gd name="T1" fmla="*/ 0 h 199"/>
                  <a:gd name="T2" fmla="*/ 174 w 189"/>
                  <a:gd name="T3" fmla="*/ 24 h 199"/>
                  <a:gd name="T4" fmla="*/ 161 w 189"/>
                  <a:gd name="T5" fmla="*/ 49 h 199"/>
                  <a:gd name="T6" fmla="*/ 147 w 189"/>
                  <a:gd name="T7" fmla="*/ 74 h 199"/>
                  <a:gd name="T8" fmla="*/ 134 w 189"/>
                  <a:gd name="T9" fmla="*/ 99 h 199"/>
                  <a:gd name="T10" fmla="*/ 120 w 189"/>
                  <a:gd name="T11" fmla="*/ 122 h 199"/>
                  <a:gd name="T12" fmla="*/ 107 w 189"/>
                  <a:gd name="T13" fmla="*/ 147 h 199"/>
                  <a:gd name="T14" fmla="*/ 92 w 189"/>
                  <a:gd name="T15" fmla="*/ 172 h 199"/>
                  <a:gd name="T16" fmla="*/ 79 w 189"/>
                  <a:gd name="T17" fmla="*/ 199 h 199"/>
                  <a:gd name="T18" fmla="*/ 65 w 189"/>
                  <a:gd name="T19" fmla="*/ 187 h 199"/>
                  <a:gd name="T20" fmla="*/ 51 w 189"/>
                  <a:gd name="T21" fmla="*/ 172 h 199"/>
                  <a:gd name="T22" fmla="*/ 37 w 189"/>
                  <a:gd name="T23" fmla="*/ 151 h 199"/>
                  <a:gd name="T24" fmla="*/ 26 w 189"/>
                  <a:gd name="T25" fmla="*/ 129 h 199"/>
                  <a:gd name="T26" fmla="*/ 14 w 189"/>
                  <a:gd name="T27" fmla="*/ 101 h 199"/>
                  <a:gd name="T28" fmla="*/ 7 w 189"/>
                  <a:gd name="T29" fmla="*/ 75 h 199"/>
                  <a:gd name="T30" fmla="*/ 1 w 189"/>
                  <a:gd name="T31" fmla="*/ 48 h 199"/>
                  <a:gd name="T32" fmla="*/ 0 w 189"/>
                  <a:gd name="T33" fmla="*/ 21 h 199"/>
                  <a:gd name="T34" fmla="*/ 24 w 189"/>
                  <a:gd name="T35" fmla="*/ 19 h 199"/>
                  <a:gd name="T36" fmla="*/ 47 w 189"/>
                  <a:gd name="T37" fmla="*/ 18 h 199"/>
                  <a:gd name="T38" fmla="*/ 70 w 189"/>
                  <a:gd name="T39" fmla="*/ 15 h 199"/>
                  <a:gd name="T40" fmla="*/ 94 w 189"/>
                  <a:gd name="T41" fmla="*/ 14 h 199"/>
                  <a:gd name="T42" fmla="*/ 117 w 189"/>
                  <a:gd name="T43" fmla="*/ 10 h 199"/>
                  <a:gd name="T44" fmla="*/ 141 w 189"/>
                  <a:gd name="T45" fmla="*/ 6 h 199"/>
                  <a:gd name="T46" fmla="*/ 164 w 189"/>
                  <a:gd name="T47" fmla="*/ 2 h 199"/>
                  <a:gd name="T48" fmla="*/ 189 w 189"/>
                  <a:gd name="T49" fmla="*/ 0 h 19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9" h="199">
                    <a:moveTo>
                      <a:pt x="189" y="0"/>
                    </a:moveTo>
                    <a:lnTo>
                      <a:pt x="174" y="24"/>
                    </a:lnTo>
                    <a:lnTo>
                      <a:pt x="161" y="49"/>
                    </a:lnTo>
                    <a:lnTo>
                      <a:pt x="147" y="74"/>
                    </a:lnTo>
                    <a:lnTo>
                      <a:pt x="134" y="99"/>
                    </a:lnTo>
                    <a:lnTo>
                      <a:pt x="120" y="122"/>
                    </a:lnTo>
                    <a:lnTo>
                      <a:pt x="107" y="147"/>
                    </a:lnTo>
                    <a:lnTo>
                      <a:pt x="92" y="172"/>
                    </a:lnTo>
                    <a:lnTo>
                      <a:pt x="79" y="199"/>
                    </a:lnTo>
                    <a:lnTo>
                      <a:pt x="65" y="187"/>
                    </a:lnTo>
                    <a:lnTo>
                      <a:pt x="51" y="172"/>
                    </a:lnTo>
                    <a:lnTo>
                      <a:pt x="37" y="151"/>
                    </a:lnTo>
                    <a:lnTo>
                      <a:pt x="26" y="129"/>
                    </a:lnTo>
                    <a:lnTo>
                      <a:pt x="14" y="101"/>
                    </a:lnTo>
                    <a:lnTo>
                      <a:pt x="7" y="75"/>
                    </a:lnTo>
                    <a:lnTo>
                      <a:pt x="1" y="48"/>
                    </a:lnTo>
                    <a:lnTo>
                      <a:pt x="0" y="21"/>
                    </a:lnTo>
                    <a:lnTo>
                      <a:pt x="24" y="19"/>
                    </a:lnTo>
                    <a:lnTo>
                      <a:pt x="47" y="18"/>
                    </a:lnTo>
                    <a:lnTo>
                      <a:pt x="70" y="15"/>
                    </a:lnTo>
                    <a:lnTo>
                      <a:pt x="94" y="14"/>
                    </a:lnTo>
                    <a:lnTo>
                      <a:pt x="117" y="10"/>
                    </a:lnTo>
                    <a:lnTo>
                      <a:pt x="141" y="6"/>
                    </a:lnTo>
                    <a:lnTo>
                      <a:pt x="164" y="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8" name="Freeform 16">
                <a:extLst>
                  <a:ext uri="{FF2B5EF4-FFF2-40B4-BE49-F238E27FC236}">
                    <a16:creationId xmlns:a16="http://schemas.microsoft.com/office/drawing/2014/main" id="{1BA11A99-DF4A-6241-A328-EAD4453DA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1002"/>
                <a:ext cx="69" cy="116"/>
              </a:xfrm>
              <a:custGeom>
                <a:avLst/>
                <a:gdLst>
                  <a:gd name="T0" fmla="*/ 69 w 69"/>
                  <a:gd name="T1" fmla="*/ 0 h 116"/>
                  <a:gd name="T2" fmla="*/ 64 w 69"/>
                  <a:gd name="T3" fmla="*/ 13 h 116"/>
                  <a:gd name="T4" fmla="*/ 60 w 69"/>
                  <a:gd name="T5" fmla="*/ 27 h 116"/>
                  <a:gd name="T6" fmla="*/ 55 w 69"/>
                  <a:gd name="T7" fmla="*/ 42 h 116"/>
                  <a:gd name="T8" fmla="*/ 50 w 69"/>
                  <a:gd name="T9" fmla="*/ 57 h 116"/>
                  <a:gd name="T10" fmla="*/ 43 w 69"/>
                  <a:gd name="T11" fmla="*/ 72 h 116"/>
                  <a:gd name="T12" fmla="*/ 38 w 69"/>
                  <a:gd name="T13" fmla="*/ 86 h 116"/>
                  <a:gd name="T14" fmla="*/ 33 w 69"/>
                  <a:gd name="T15" fmla="*/ 100 h 116"/>
                  <a:gd name="T16" fmla="*/ 27 w 69"/>
                  <a:gd name="T17" fmla="*/ 116 h 116"/>
                  <a:gd name="T18" fmla="*/ 21 w 69"/>
                  <a:gd name="T19" fmla="*/ 116 h 116"/>
                  <a:gd name="T20" fmla="*/ 16 w 69"/>
                  <a:gd name="T21" fmla="*/ 116 h 116"/>
                  <a:gd name="T22" fmla="*/ 8 w 69"/>
                  <a:gd name="T23" fmla="*/ 116 h 116"/>
                  <a:gd name="T24" fmla="*/ 0 w 69"/>
                  <a:gd name="T25" fmla="*/ 116 h 116"/>
                  <a:gd name="T26" fmla="*/ 5 w 69"/>
                  <a:gd name="T27" fmla="*/ 102 h 116"/>
                  <a:gd name="T28" fmla="*/ 12 w 69"/>
                  <a:gd name="T29" fmla="*/ 87 h 116"/>
                  <a:gd name="T30" fmla="*/ 17 w 69"/>
                  <a:gd name="T31" fmla="*/ 73 h 116"/>
                  <a:gd name="T32" fmla="*/ 24 w 69"/>
                  <a:gd name="T33" fmla="*/ 60 h 116"/>
                  <a:gd name="T34" fmla="*/ 29 w 69"/>
                  <a:gd name="T35" fmla="*/ 46 h 116"/>
                  <a:gd name="T36" fmla="*/ 35 w 69"/>
                  <a:gd name="T37" fmla="*/ 33 h 116"/>
                  <a:gd name="T38" fmla="*/ 42 w 69"/>
                  <a:gd name="T39" fmla="*/ 18 h 116"/>
                  <a:gd name="T40" fmla="*/ 48 w 69"/>
                  <a:gd name="T41" fmla="*/ 5 h 116"/>
                  <a:gd name="T42" fmla="*/ 52 w 69"/>
                  <a:gd name="T43" fmla="*/ 4 h 116"/>
                  <a:gd name="T44" fmla="*/ 59 w 69"/>
                  <a:gd name="T45" fmla="*/ 3 h 116"/>
                  <a:gd name="T46" fmla="*/ 64 w 69"/>
                  <a:gd name="T47" fmla="*/ 0 h 116"/>
                  <a:gd name="T48" fmla="*/ 69 w 69"/>
                  <a:gd name="T49" fmla="*/ 0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116">
                    <a:moveTo>
                      <a:pt x="69" y="0"/>
                    </a:moveTo>
                    <a:lnTo>
                      <a:pt x="64" y="13"/>
                    </a:lnTo>
                    <a:lnTo>
                      <a:pt x="60" y="27"/>
                    </a:lnTo>
                    <a:lnTo>
                      <a:pt x="55" y="42"/>
                    </a:lnTo>
                    <a:lnTo>
                      <a:pt x="50" y="57"/>
                    </a:lnTo>
                    <a:lnTo>
                      <a:pt x="43" y="72"/>
                    </a:lnTo>
                    <a:lnTo>
                      <a:pt x="38" y="86"/>
                    </a:lnTo>
                    <a:lnTo>
                      <a:pt x="33" y="100"/>
                    </a:lnTo>
                    <a:lnTo>
                      <a:pt x="27" y="116"/>
                    </a:lnTo>
                    <a:lnTo>
                      <a:pt x="21" y="116"/>
                    </a:lnTo>
                    <a:lnTo>
                      <a:pt x="16" y="116"/>
                    </a:lnTo>
                    <a:lnTo>
                      <a:pt x="8" y="116"/>
                    </a:lnTo>
                    <a:lnTo>
                      <a:pt x="0" y="116"/>
                    </a:lnTo>
                    <a:lnTo>
                      <a:pt x="5" y="102"/>
                    </a:lnTo>
                    <a:lnTo>
                      <a:pt x="12" y="87"/>
                    </a:lnTo>
                    <a:lnTo>
                      <a:pt x="17" y="73"/>
                    </a:lnTo>
                    <a:lnTo>
                      <a:pt x="24" y="60"/>
                    </a:lnTo>
                    <a:lnTo>
                      <a:pt x="29" y="46"/>
                    </a:lnTo>
                    <a:lnTo>
                      <a:pt x="35" y="33"/>
                    </a:lnTo>
                    <a:lnTo>
                      <a:pt x="42" y="18"/>
                    </a:lnTo>
                    <a:lnTo>
                      <a:pt x="48" y="5"/>
                    </a:lnTo>
                    <a:lnTo>
                      <a:pt x="52" y="4"/>
                    </a:lnTo>
                    <a:lnTo>
                      <a:pt x="59" y="3"/>
                    </a:lnTo>
                    <a:lnTo>
                      <a:pt x="64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9" name="Freeform 17">
                <a:extLst>
                  <a:ext uri="{FF2B5EF4-FFF2-40B4-BE49-F238E27FC236}">
                    <a16:creationId xmlns:a16="http://schemas.microsoft.com/office/drawing/2014/main" id="{FAA0D7D8-CED0-9D43-9848-00FA37CE3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967"/>
                <a:ext cx="194" cy="203"/>
              </a:xfrm>
              <a:custGeom>
                <a:avLst/>
                <a:gdLst>
                  <a:gd name="T0" fmla="*/ 126 w 194"/>
                  <a:gd name="T1" fmla="*/ 4 h 203"/>
                  <a:gd name="T2" fmla="*/ 138 w 194"/>
                  <a:gd name="T3" fmla="*/ 27 h 203"/>
                  <a:gd name="T4" fmla="*/ 150 w 194"/>
                  <a:gd name="T5" fmla="*/ 52 h 203"/>
                  <a:gd name="T6" fmla="*/ 160 w 194"/>
                  <a:gd name="T7" fmla="*/ 75 h 203"/>
                  <a:gd name="T8" fmla="*/ 172 w 194"/>
                  <a:gd name="T9" fmla="*/ 99 h 203"/>
                  <a:gd name="T10" fmla="*/ 179 w 194"/>
                  <a:gd name="T11" fmla="*/ 120 h 203"/>
                  <a:gd name="T12" fmla="*/ 187 w 194"/>
                  <a:gd name="T13" fmla="*/ 140 h 203"/>
                  <a:gd name="T14" fmla="*/ 191 w 194"/>
                  <a:gd name="T15" fmla="*/ 161 h 203"/>
                  <a:gd name="T16" fmla="*/ 194 w 194"/>
                  <a:gd name="T17" fmla="*/ 182 h 203"/>
                  <a:gd name="T18" fmla="*/ 168 w 194"/>
                  <a:gd name="T19" fmla="*/ 186 h 203"/>
                  <a:gd name="T20" fmla="*/ 144 w 194"/>
                  <a:gd name="T21" fmla="*/ 190 h 203"/>
                  <a:gd name="T22" fmla="*/ 122 w 194"/>
                  <a:gd name="T23" fmla="*/ 194 h 203"/>
                  <a:gd name="T24" fmla="*/ 100 w 194"/>
                  <a:gd name="T25" fmla="*/ 198 h 203"/>
                  <a:gd name="T26" fmla="*/ 77 w 194"/>
                  <a:gd name="T27" fmla="*/ 200 h 203"/>
                  <a:gd name="T28" fmla="*/ 53 w 194"/>
                  <a:gd name="T29" fmla="*/ 203 h 203"/>
                  <a:gd name="T30" fmla="*/ 27 w 194"/>
                  <a:gd name="T31" fmla="*/ 203 h 203"/>
                  <a:gd name="T32" fmla="*/ 0 w 194"/>
                  <a:gd name="T33" fmla="*/ 203 h 203"/>
                  <a:gd name="T34" fmla="*/ 4 w 194"/>
                  <a:gd name="T35" fmla="*/ 189 h 203"/>
                  <a:gd name="T36" fmla="*/ 16 w 194"/>
                  <a:gd name="T37" fmla="*/ 160 h 203"/>
                  <a:gd name="T38" fmla="*/ 31 w 194"/>
                  <a:gd name="T39" fmla="*/ 122 h 203"/>
                  <a:gd name="T40" fmla="*/ 52 w 194"/>
                  <a:gd name="T41" fmla="*/ 83 h 203"/>
                  <a:gd name="T42" fmla="*/ 73 w 194"/>
                  <a:gd name="T43" fmla="*/ 44 h 203"/>
                  <a:gd name="T44" fmla="*/ 94 w 194"/>
                  <a:gd name="T45" fmla="*/ 16 h 203"/>
                  <a:gd name="T46" fmla="*/ 112 w 194"/>
                  <a:gd name="T47" fmla="*/ 0 h 203"/>
                  <a:gd name="T48" fmla="*/ 126 w 194"/>
                  <a:gd name="T49" fmla="*/ 4 h 20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4" h="203">
                    <a:moveTo>
                      <a:pt x="126" y="4"/>
                    </a:moveTo>
                    <a:lnTo>
                      <a:pt x="138" y="27"/>
                    </a:lnTo>
                    <a:lnTo>
                      <a:pt x="150" y="52"/>
                    </a:lnTo>
                    <a:lnTo>
                      <a:pt x="160" y="75"/>
                    </a:lnTo>
                    <a:lnTo>
                      <a:pt x="172" y="99"/>
                    </a:lnTo>
                    <a:lnTo>
                      <a:pt x="179" y="120"/>
                    </a:lnTo>
                    <a:lnTo>
                      <a:pt x="187" y="140"/>
                    </a:lnTo>
                    <a:lnTo>
                      <a:pt x="191" y="161"/>
                    </a:lnTo>
                    <a:lnTo>
                      <a:pt x="194" y="182"/>
                    </a:lnTo>
                    <a:lnTo>
                      <a:pt x="168" y="186"/>
                    </a:lnTo>
                    <a:lnTo>
                      <a:pt x="144" y="190"/>
                    </a:lnTo>
                    <a:lnTo>
                      <a:pt x="122" y="194"/>
                    </a:lnTo>
                    <a:lnTo>
                      <a:pt x="100" y="198"/>
                    </a:lnTo>
                    <a:lnTo>
                      <a:pt x="77" y="200"/>
                    </a:lnTo>
                    <a:lnTo>
                      <a:pt x="53" y="203"/>
                    </a:lnTo>
                    <a:lnTo>
                      <a:pt x="27" y="203"/>
                    </a:lnTo>
                    <a:lnTo>
                      <a:pt x="0" y="203"/>
                    </a:lnTo>
                    <a:lnTo>
                      <a:pt x="4" y="189"/>
                    </a:lnTo>
                    <a:lnTo>
                      <a:pt x="16" y="160"/>
                    </a:lnTo>
                    <a:lnTo>
                      <a:pt x="31" y="122"/>
                    </a:lnTo>
                    <a:lnTo>
                      <a:pt x="52" y="83"/>
                    </a:lnTo>
                    <a:lnTo>
                      <a:pt x="73" y="44"/>
                    </a:lnTo>
                    <a:lnTo>
                      <a:pt x="94" y="16"/>
                    </a:lnTo>
                    <a:lnTo>
                      <a:pt x="112" y="0"/>
                    </a:lnTo>
                    <a:lnTo>
                      <a:pt x="126" y="4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0" name="Freeform 18">
                <a:extLst>
                  <a:ext uri="{FF2B5EF4-FFF2-40B4-BE49-F238E27FC236}">
                    <a16:creationId xmlns:a16="http://schemas.microsoft.com/office/drawing/2014/main" id="{23400994-0D76-6946-BF40-AB419AB4A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813"/>
                <a:ext cx="183" cy="236"/>
              </a:xfrm>
              <a:custGeom>
                <a:avLst/>
                <a:gdLst>
                  <a:gd name="T0" fmla="*/ 183 w 183"/>
                  <a:gd name="T1" fmla="*/ 78 h 236"/>
                  <a:gd name="T2" fmla="*/ 169 w 183"/>
                  <a:gd name="T3" fmla="*/ 106 h 236"/>
                  <a:gd name="T4" fmla="*/ 157 w 183"/>
                  <a:gd name="T5" fmla="*/ 127 h 236"/>
                  <a:gd name="T6" fmla="*/ 148 w 183"/>
                  <a:gd name="T7" fmla="*/ 143 h 236"/>
                  <a:gd name="T8" fmla="*/ 141 w 183"/>
                  <a:gd name="T9" fmla="*/ 160 h 236"/>
                  <a:gd name="T10" fmla="*/ 131 w 183"/>
                  <a:gd name="T11" fmla="*/ 175 h 236"/>
                  <a:gd name="T12" fmla="*/ 122 w 183"/>
                  <a:gd name="T13" fmla="*/ 192 h 236"/>
                  <a:gd name="T14" fmla="*/ 109 w 183"/>
                  <a:gd name="T15" fmla="*/ 211 h 236"/>
                  <a:gd name="T16" fmla="*/ 95 w 183"/>
                  <a:gd name="T17" fmla="*/ 236 h 236"/>
                  <a:gd name="T18" fmla="*/ 86 w 183"/>
                  <a:gd name="T19" fmla="*/ 235 h 236"/>
                  <a:gd name="T20" fmla="*/ 78 w 183"/>
                  <a:gd name="T21" fmla="*/ 235 h 236"/>
                  <a:gd name="T22" fmla="*/ 69 w 183"/>
                  <a:gd name="T23" fmla="*/ 233 h 236"/>
                  <a:gd name="T24" fmla="*/ 59 w 183"/>
                  <a:gd name="T25" fmla="*/ 231 h 236"/>
                  <a:gd name="T26" fmla="*/ 52 w 183"/>
                  <a:gd name="T27" fmla="*/ 214 h 236"/>
                  <a:gd name="T28" fmla="*/ 43 w 183"/>
                  <a:gd name="T29" fmla="*/ 189 h 236"/>
                  <a:gd name="T30" fmla="*/ 31 w 183"/>
                  <a:gd name="T31" fmla="*/ 157 h 236"/>
                  <a:gd name="T32" fmla="*/ 21 w 183"/>
                  <a:gd name="T33" fmla="*/ 123 h 236"/>
                  <a:gd name="T34" fmla="*/ 9 w 183"/>
                  <a:gd name="T35" fmla="*/ 85 h 236"/>
                  <a:gd name="T36" fmla="*/ 3 w 183"/>
                  <a:gd name="T37" fmla="*/ 51 h 236"/>
                  <a:gd name="T38" fmla="*/ 0 w 183"/>
                  <a:gd name="T39" fmla="*/ 21 h 236"/>
                  <a:gd name="T40" fmla="*/ 5 w 183"/>
                  <a:gd name="T41" fmla="*/ 0 h 236"/>
                  <a:gd name="T42" fmla="*/ 26 w 183"/>
                  <a:gd name="T43" fmla="*/ 8 h 236"/>
                  <a:gd name="T44" fmla="*/ 48 w 183"/>
                  <a:gd name="T45" fmla="*/ 17 h 236"/>
                  <a:gd name="T46" fmla="*/ 70 w 183"/>
                  <a:gd name="T47" fmla="*/ 26 h 236"/>
                  <a:gd name="T48" fmla="*/ 94 w 183"/>
                  <a:gd name="T49" fmla="*/ 37 h 236"/>
                  <a:gd name="T50" fmla="*/ 116 w 183"/>
                  <a:gd name="T51" fmla="*/ 47 h 236"/>
                  <a:gd name="T52" fmla="*/ 139 w 183"/>
                  <a:gd name="T53" fmla="*/ 58 h 236"/>
                  <a:gd name="T54" fmla="*/ 161 w 183"/>
                  <a:gd name="T55" fmla="*/ 68 h 236"/>
                  <a:gd name="T56" fmla="*/ 183 w 183"/>
                  <a:gd name="T57" fmla="*/ 78 h 2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36">
                    <a:moveTo>
                      <a:pt x="183" y="78"/>
                    </a:moveTo>
                    <a:lnTo>
                      <a:pt x="169" y="106"/>
                    </a:lnTo>
                    <a:lnTo>
                      <a:pt x="157" y="127"/>
                    </a:lnTo>
                    <a:lnTo>
                      <a:pt x="148" y="143"/>
                    </a:lnTo>
                    <a:lnTo>
                      <a:pt x="141" y="160"/>
                    </a:lnTo>
                    <a:lnTo>
                      <a:pt x="131" y="175"/>
                    </a:lnTo>
                    <a:lnTo>
                      <a:pt x="122" y="192"/>
                    </a:lnTo>
                    <a:lnTo>
                      <a:pt x="109" y="211"/>
                    </a:lnTo>
                    <a:lnTo>
                      <a:pt x="95" y="236"/>
                    </a:lnTo>
                    <a:lnTo>
                      <a:pt x="86" y="235"/>
                    </a:lnTo>
                    <a:lnTo>
                      <a:pt x="78" y="235"/>
                    </a:lnTo>
                    <a:lnTo>
                      <a:pt x="69" y="233"/>
                    </a:lnTo>
                    <a:lnTo>
                      <a:pt x="59" y="231"/>
                    </a:lnTo>
                    <a:lnTo>
                      <a:pt x="52" y="214"/>
                    </a:lnTo>
                    <a:lnTo>
                      <a:pt x="43" y="189"/>
                    </a:lnTo>
                    <a:lnTo>
                      <a:pt x="31" y="157"/>
                    </a:lnTo>
                    <a:lnTo>
                      <a:pt x="21" y="123"/>
                    </a:lnTo>
                    <a:lnTo>
                      <a:pt x="9" y="85"/>
                    </a:lnTo>
                    <a:lnTo>
                      <a:pt x="3" y="51"/>
                    </a:lnTo>
                    <a:lnTo>
                      <a:pt x="0" y="21"/>
                    </a:lnTo>
                    <a:lnTo>
                      <a:pt x="5" y="0"/>
                    </a:lnTo>
                    <a:lnTo>
                      <a:pt x="26" y="8"/>
                    </a:lnTo>
                    <a:lnTo>
                      <a:pt x="48" y="17"/>
                    </a:lnTo>
                    <a:lnTo>
                      <a:pt x="70" y="26"/>
                    </a:lnTo>
                    <a:lnTo>
                      <a:pt x="94" y="37"/>
                    </a:lnTo>
                    <a:lnTo>
                      <a:pt x="116" y="47"/>
                    </a:lnTo>
                    <a:lnTo>
                      <a:pt x="139" y="58"/>
                    </a:lnTo>
                    <a:lnTo>
                      <a:pt x="161" y="68"/>
                    </a:lnTo>
                    <a:lnTo>
                      <a:pt x="183" y="78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Freeform 19">
                <a:extLst>
                  <a:ext uri="{FF2B5EF4-FFF2-40B4-BE49-F238E27FC236}">
                    <a16:creationId xmlns:a16="http://schemas.microsoft.com/office/drawing/2014/main" id="{8A32246B-6291-0B42-8288-C118D4FED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927"/>
                <a:ext cx="221" cy="196"/>
              </a:xfrm>
              <a:custGeom>
                <a:avLst/>
                <a:gdLst>
                  <a:gd name="T0" fmla="*/ 221 w 221"/>
                  <a:gd name="T1" fmla="*/ 13 h 196"/>
                  <a:gd name="T2" fmla="*/ 205 w 221"/>
                  <a:gd name="T3" fmla="*/ 40 h 196"/>
                  <a:gd name="T4" fmla="*/ 190 w 221"/>
                  <a:gd name="T5" fmla="*/ 66 h 196"/>
                  <a:gd name="T6" fmla="*/ 173 w 221"/>
                  <a:gd name="T7" fmla="*/ 88 h 196"/>
                  <a:gd name="T8" fmla="*/ 156 w 221"/>
                  <a:gd name="T9" fmla="*/ 111 h 196"/>
                  <a:gd name="T10" fmla="*/ 138 w 221"/>
                  <a:gd name="T11" fmla="*/ 132 h 196"/>
                  <a:gd name="T12" fmla="*/ 119 w 221"/>
                  <a:gd name="T13" fmla="*/ 153 h 196"/>
                  <a:gd name="T14" fmla="*/ 101 w 221"/>
                  <a:gd name="T15" fmla="*/ 173 h 196"/>
                  <a:gd name="T16" fmla="*/ 84 w 221"/>
                  <a:gd name="T17" fmla="*/ 196 h 196"/>
                  <a:gd name="T18" fmla="*/ 77 w 221"/>
                  <a:gd name="T19" fmla="*/ 195 h 196"/>
                  <a:gd name="T20" fmla="*/ 71 w 221"/>
                  <a:gd name="T21" fmla="*/ 193 h 196"/>
                  <a:gd name="T22" fmla="*/ 65 w 221"/>
                  <a:gd name="T23" fmla="*/ 191 h 196"/>
                  <a:gd name="T24" fmla="*/ 58 w 221"/>
                  <a:gd name="T25" fmla="*/ 191 h 196"/>
                  <a:gd name="T26" fmla="*/ 52 w 221"/>
                  <a:gd name="T27" fmla="*/ 174 h 196"/>
                  <a:gd name="T28" fmla="*/ 43 w 221"/>
                  <a:gd name="T29" fmla="*/ 153 h 196"/>
                  <a:gd name="T30" fmla="*/ 32 w 221"/>
                  <a:gd name="T31" fmla="*/ 128 h 196"/>
                  <a:gd name="T32" fmla="*/ 22 w 221"/>
                  <a:gd name="T33" fmla="*/ 104 h 196"/>
                  <a:gd name="T34" fmla="*/ 10 w 221"/>
                  <a:gd name="T35" fmla="*/ 76 h 196"/>
                  <a:gd name="T36" fmla="*/ 4 w 221"/>
                  <a:gd name="T37" fmla="*/ 50 h 196"/>
                  <a:gd name="T38" fmla="*/ 0 w 221"/>
                  <a:gd name="T39" fmla="*/ 24 h 196"/>
                  <a:gd name="T40" fmla="*/ 1 w 221"/>
                  <a:gd name="T41" fmla="*/ 2 h 196"/>
                  <a:gd name="T42" fmla="*/ 8 w 221"/>
                  <a:gd name="T43" fmla="*/ 0 h 196"/>
                  <a:gd name="T44" fmla="*/ 17 w 221"/>
                  <a:gd name="T45" fmla="*/ 0 h 196"/>
                  <a:gd name="T46" fmla="*/ 27 w 221"/>
                  <a:gd name="T47" fmla="*/ 0 h 196"/>
                  <a:gd name="T48" fmla="*/ 45 w 221"/>
                  <a:gd name="T49" fmla="*/ 1 h 196"/>
                  <a:gd name="T50" fmla="*/ 70 w 221"/>
                  <a:gd name="T51" fmla="*/ 2 h 196"/>
                  <a:gd name="T52" fmla="*/ 106 w 221"/>
                  <a:gd name="T53" fmla="*/ 5 h 196"/>
                  <a:gd name="T54" fmla="*/ 156 w 221"/>
                  <a:gd name="T55" fmla="*/ 9 h 196"/>
                  <a:gd name="T56" fmla="*/ 221 w 221"/>
                  <a:gd name="T57" fmla="*/ 13 h 1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21" h="196">
                    <a:moveTo>
                      <a:pt x="221" y="13"/>
                    </a:moveTo>
                    <a:lnTo>
                      <a:pt x="205" y="40"/>
                    </a:lnTo>
                    <a:lnTo>
                      <a:pt x="190" y="66"/>
                    </a:lnTo>
                    <a:lnTo>
                      <a:pt x="173" y="88"/>
                    </a:lnTo>
                    <a:lnTo>
                      <a:pt x="156" y="111"/>
                    </a:lnTo>
                    <a:lnTo>
                      <a:pt x="138" y="132"/>
                    </a:lnTo>
                    <a:lnTo>
                      <a:pt x="119" y="153"/>
                    </a:lnTo>
                    <a:lnTo>
                      <a:pt x="101" y="173"/>
                    </a:lnTo>
                    <a:lnTo>
                      <a:pt x="84" y="196"/>
                    </a:lnTo>
                    <a:lnTo>
                      <a:pt x="77" y="195"/>
                    </a:lnTo>
                    <a:lnTo>
                      <a:pt x="71" y="193"/>
                    </a:lnTo>
                    <a:lnTo>
                      <a:pt x="65" y="191"/>
                    </a:lnTo>
                    <a:lnTo>
                      <a:pt x="58" y="191"/>
                    </a:lnTo>
                    <a:lnTo>
                      <a:pt x="52" y="174"/>
                    </a:lnTo>
                    <a:lnTo>
                      <a:pt x="43" y="153"/>
                    </a:lnTo>
                    <a:lnTo>
                      <a:pt x="32" y="128"/>
                    </a:lnTo>
                    <a:lnTo>
                      <a:pt x="22" y="104"/>
                    </a:lnTo>
                    <a:lnTo>
                      <a:pt x="10" y="76"/>
                    </a:lnTo>
                    <a:lnTo>
                      <a:pt x="4" y="50"/>
                    </a:lnTo>
                    <a:lnTo>
                      <a:pt x="0" y="24"/>
                    </a:lnTo>
                    <a:lnTo>
                      <a:pt x="1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45" y="1"/>
                    </a:lnTo>
                    <a:lnTo>
                      <a:pt x="70" y="2"/>
                    </a:lnTo>
                    <a:lnTo>
                      <a:pt x="106" y="5"/>
                    </a:lnTo>
                    <a:lnTo>
                      <a:pt x="156" y="9"/>
                    </a:lnTo>
                    <a:lnTo>
                      <a:pt x="221" y="13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Freeform 20">
                <a:extLst>
                  <a:ext uri="{FF2B5EF4-FFF2-40B4-BE49-F238E27FC236}">
                    <a16:creationId xmlns:a16="http://schemas.microsoft.com/office/drawing/2014/main" id="{0FEC56AF-A52C-4148-8931-B83A1DB794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839"/>
                <a:ext cx="116" cy="236"/>
              </a:xfrm>
              <a:custGeom>
                <a:avLst/>
                <a:gdLst>
                  <a:gd name="T0" fmla="*/ 64 w 116"/>
                  <a:gd name="T1" fmla="*/ 11 h 236"/>
                  <a:gd name="T2" fmla="*/ 81 w 116"/>
                  <a:gd name="T3" fmla="*/ 73 h 236"/>
                  <a:gd name="T4" fmla="*/ 94 w 116"/>
                  <a:gd name="T5" fmla="*/ 123 h 236"/>
                  <a:gd name="T6" fmla="*/ 102 w 116"/>
                  <a:gd name="T7" fmla="*/ 158 h 236"/>
                  <a:gd name="T8" fmla="*/ 110 w 116"/>
                  <a:gd name="T9" fmla="*/ 184 h 236"/>
                  <a:gd name="T10" fmla="*/ 112 w 116"/>
                  <a:gd name="T11" fmla="*/ 201 h 236"/>
                  <a:gd name="T12" fmla="*/ 115 w 116"/>
                  <a:gd name="T13" fmla="*/ 214 h 236"/>
                  <a:gd name="T14" fmla="*/ 115 w 116"/>
                  <a:gd name="T15" fmla="*/ 224 h 236"/>
                  <a:gd name="T16" fmla="*/ 116 w 116"/>
                  <a:gd name="T17" fmla="*/ 236 h 236"/>
                  <a:gd name="T18" fmla="*/ 102 w 116"/>
                  <a:gd name="T19" fmla="*/ 233 h 236"/>
                  <a:gd name="T20" fmla="*/ 88 w 116"/>
                  <a:gd name="T21" fmla="*/ 231 h 236"/>
                  <a:gd name="T22" fmla="*/ 73 w 116"/>
                  <a:gd name="T23" fmla="*/ 228 h 236"/>
                  <a:gd name="T24" fmla="*/ 59 w 116"/>
                  <a:gd name="T25" fmla="*/ 227 h 236"/>
                  <a:gd name="T26" fmla="*/ 43 w 116"/>
                  <a:gd name="T27" fmla="*/ 224 h 236"/>
                  <a:gd name="T28" fmla="*/ 29 w 116"/>
                  <a:gd name="T29" fmla="*/ 222 h 236"/>
                  <a:gd name="T30" fmla="*/ 15 w 116"/>
                  <a:gd name="T31" fmla="*/ 218 h 236"/>
                  <a:gd name="T32" fmla="*/ 2 w 116"/>
                  <a:gd name="T33" fmla="*/ 215 h 236"/>
                  <a:gd name="T34" fmla="*/ 0 w 116"/>
                  <a:gd name="T35" fmla="*/ 199 h 236"/>
                  <a:gd name="T36" fmla="*/ 2 w 116"/>
                  <a:gd name="T37" fmla="*/ 175 h 236"/>
                  <a:gd name="T38" fmla="*/ 2 w 116"/>
                  <a:gd name="T39" fmla="*/ 142 h 236"/>
                  <a:gd name="T40" fmla="*/ 6 w 116"/>
                  <a:gd name="T41" fmla="*/ 107 h 236"/>
                  <a:gd name="T42" fmla="*/ 11 w 116"/>
                  <a:gd name="T43" fmla="*/ 71 h 236"/>
                  <a:gd name="T44" fmla="*/ 21 w 116"/>
                  <a:gd name="T45" fmla="*/ 39 h 236"/>
                  <a:gd name="T46" fmla="*/ 34 w 116"/>
                  <a:gd name="T47" fmla="*/ 13 h 236"/>
                  <a:gd name="T48" fmla="*/ 54 w 116"/>
                  <a:gd name="T49" fmla="*/ 0 h 236"/>
                  <a:gd name="T50" fmla="*/ 59 w 116"/>
                  <a:gd name="T51" fmla="*/ 6 h 236"/>
                  <a:gd name="T52" fmla="*/ 64 w 116"/>
                  <a:gd name="T53" fmla="*/ 11 h 2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6" h="236">
                    <a:moveTo>
                      <a:pt x="64" y="11"/>
                    </a:moveTo>
                    <a:lnTo>
                      <a:pt x="81" y="73"/>
                    </a:lnTo>
                    <a:lnTo>
                      <a:pt x="94" y="123"/>
                    </a:lnTo>
                    <a:lnTo>
                      <a:pt x="102" y="158"/>
                    </a:lnTo>
                    <a:lnTo>
                      <a:pt x="110" y="184"/>
                    </a:lnTo>
                    <a:lnTo>
                      <a:pt x="112" y="201"/>
                    </a:lnTo>
                    <a:lnTo>
                      <a:pt x="115" y="214"/>
                    </a:lnTo>
                    <a:lnTo>
                      <a:pt x="115" y="224"/>
                    </a:lnTo>
                    <a:lnTo>
                      <a:pt x="116" y="236"/>
                    </a:lnTo>
                    <a:lnTo>
                      <a:pt x="102" y="233"/>
                    </a:lnTo>
                    <a:lnTo>
                      <a:pt x="88" y="231"/>
                    </a:lnTo>
                    <a:lnTo>
                      <a:pt x="73" y="228"/>
                    </a:lnTo>
                    <a:lnTo>
                      <a:pt x="59" y="227"/>
                    </a:lnTo>
                    <a:lnTo>
                      <a:pt x="43" y="224"/>
                    </a:lnTo>
                    <a:lnTo>
                      <a:pt x="29" y="222"/>
                    </a:lnTo>
                    <a:lnTo>
                      <a:pt x="15" y="218"/>
                    </a:lnTo>
                    <a:lnTo>
                      <a:pt x="2" y="215"/>
                    </a:lnTo>
                    <a:lnTo>
                      <a:pt x="0" y="199"/>
                    </a:lnTo>
                    <a:lnTo>
                      <a:pt x="2" y="175"/>
                    </a:lnTo>
                    <a:lnTo>
                      <a:pt x="2" y="142"/>
                    </a:lnTo>
                    <a:lnTo>
                      <a:pt x="6" y="107"/>
                    </a:lnTo>
                    <a:lnTo>
                      <a:pt x="11" y="71"/>
                    </a:lnTo>
                    <a:lnTo>
                      <a:pt x="21" y="39"/>
                    </a:lnTo>
                    <a:lnTo>
                      <a:pt x="34" y="13"/>
                    </a:lnTo>
                    <a:lnTo>
                      <a:pt x="54" y="0"/>
                    </a:lnTo>
                    <a:lnTo>
                      <a:pt x="59" y="6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Freeform 21">
                <a:extLst>
                  <a:ext uri="{FF2B5EF4-FFF2-40B4-BE49-F238E27FC236}">
                    <a16:creationId xmlns:a16="http://schemas.microsoft.com/office/drawing/2014/main" id="{7D34E8EF-4B27-7F43-8E1F-CF3ED9B0C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986"/>
                <a:ext cx="236" cy="200"/>
              </a:xfrm>
              <a:custGeom>
                <a:avLst/>
                <a:gdLst>
                  <a:gd name="T0" fmla="*/ 157 w 236"/>
                  <a:gd name="T1" fmla="*/ 0 h 200"/>
                  <a:gd name="T2" fmla="*/ 166 w 236"/>
                  <a:gd name="T3" fmla="*/ 21 h 200"/>
                  <a:gd name="T4" fmla="*/ 176 w 236"/>
                  <a:gd name="T5" fmla="*/ 42 h 200"/>
                  <a:gd name="T6" fmla="*/ 186 w 236"/>
                  <a:gd name="T7" fmla="*/ 63 h 200"/>
                  <a:gd name="T8" fmla="*/ 196 w 236"/>
                  <a:gd name="T9" fmla="*/ 84 h 200"/>
                  <a:gd name="T10" fmla="*/ 205 w 236"/>
                  <a:gd name="T11" fmla="*/ 103 h 200"/>
                  <a:gd name="T12" fmla="*/ 215 w 236"/>
                  <a:gd name="T13" fmla="*/ 123 h 200"/>
                  <a:gd name="T14" fmla="*/ 225 w 236"/>
                  <a:gd name="T15" fmla="*/ 142 h 200"/>
                  <a:gd name="T16" fmla="*/ 236 w 236"/>
                  <a:gd name="T17" fmla="*/ 163 h 200"/>
                  <a:gd name="T18" fmla="*/ 231 w 236"/>
                  <a:gd name="T19" fmla="*/ 171 h 200"/>
                  <a:gd name="T20" fmla="*/ 225 w 236"/>
                  <a:gd name="T21" fmla="*/ 181 h 200"/>
                  <a:gd name="T22" fmla="*/ 218 w 236"/>
                  <a:gd name="T23" fmla="*/ 190 h 200"/>
                  <a:gd name="T24" fmla="*/ 214 w 236"/>
                  <a:gd name="T25" fmla="*/ 200 h 200"/>
                  <a:gd name="T26" fmla="*/ 162 w 236"/>
                  <a:gd name="T27" fmla="*/ 198 h 200"/>
                  <a:gd name="T28" fmla="*/ 122 w 236"/>
                  <a:gd name="T29" fmla="*/ 198 h 200"/>
                  <a:gd name="T30" fmla="*/ 92 w 236"/>
                  <a:gd name="T31" fmla="*/ 198 h 200"/>
                  <a:gd name="T32" fmla="*/ 70 w 236"/>
                  <a:gd name="T33" fmla="*/ 198 h 200"/>
                  <a:gd name="T34" fmla="*/ 50 w 236"/>
                  <a:gd name="T35" fmla="*/ 196 h 200"/>
                  <a:gd name="T36" fmla="*/ 35 w 236"/>
                  <a:gd name="T37" fmla="*/ 194 h 200"/>
                  <a:gd name="T38" fmla="*/ 18 w 236"/>
                  <a:gd name="T39" fmla="*/ 192 h 200"/>
                  <a:gd name="T40" fmla="*/ 0 w 236"/>
                  <a:gd name="T41" fmla="*/ 189 h 200"/>
                  <a:gd name="T42" fmla="*/ 10 w 236"/>
                  <a:gd name="T43" fmla="*/ 164 h 200"/>
                  <a:gd name="T44" fmla="*/ 28 w 236"/>
                  <a:gd name="T45" fmla="*/ 134 h 200"/>
                  <a:gd name="T46" fmla="*/ 53 w 236"/>
                  <a:gd name="T47" fmla="*/ 102 h 200"/>
                  <a:gd name="T48" fmla="*/ 80 w 236"/>
                  <a:gd name="T49" fmla="*/ 69 h 200"/>
                  <a:gd name="T50" fmla="*/ 105 w 236"/>
                  <a:gd name="T51" fmla="*/ 38 h 200"/>
                  <a:gd name="T52" fmla="*/ 130 w 236"/>
                  <a:gd name="T53" fmla="*/ 15 h 200"/>
                  <a:gd name="T54" fmla="*/ 147 w 236"/>
                  <a:gd name="T55" fmla="*/ 2 h 200"/>
                  <a:gd name="T56" fmla="*/ 157 w 236"/>
                  <a:gd name="T57" fmla="*/ 0 h 2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36" h="200">
                    <a:moveTo>
                      <a:pt x="157" y="0"/>
                    </a:moveTo>
                    <a:lnTo>
                      <a:pt x="166" y="21"/>
                    </a:lnTo>
                    <a:lnTo>
                      <a:pt x="176" y="42"/>
                    </a:lnTo>
                    <a:lnTo>
                      <a:pt x="186" y="63"/>
                    </a:lnTo>
                    <a:lnTo>
                      <a:pt x="196" y="84"/>
                    </a:lnTo>
                    <a:lnTo>
                      <a:pt x="205" y="103"/>
                    </a:lnTo>
                    <a:lnTo>
                      <a:pt x="215" y="123"/>
                    </a:lnTo>
                    <a:lnTo>
                      <a:pt x="225" y="142"/>
                    </a:lnTo>
                    <a:lnTo>
                      <a:pt x="236" y="163"/>
                    </a:lnTo>
                    <a:lnTo>
                      <a:pt x="231" y="171"/>
                    </a:lnTo>
                    <a:lnTo>
                      <a:pt x="225" y="181"/>
                    </a:lnTo>
                    <a:lnTo>
                      <a:pt x="218" y="190"/>
                    </a:lnTo>
                    <a:lnTo>
                      <a:pt x="214" y="200"/>
                    </a:lnTo>
                    <a:lnTo>
                      <a:pt x="162" y="198"/>
                    </a:lnTo>
                    <a:lnTo>
                      <a:pt x="122" y="198"/>
                    </a:lnTo>
                    <a:lnTo>
                      <a:pt x="92" y="198"/>
                    </a:lnTo>
                    <a:lnTo>
                      <a:pt x="70" y="198"/>
                    </a:lnTo>
                    <a:lnTo>
                      <a:pt x="50" y="196"/>
                    </a:lnTo>
                    <a:lnTo>
                      <a:pt x="35" y="194"/>
                    </a:lnTo>
                    <a:lnTo>
                      <a:pt x="18" y="192"/>
                    </a:lnTo>
                    <a:lnTo>
                      <a:pt x="0" y="189"/>
                    </a:lnTo>
                    <a:lnTo>
                      <a:pt x="10" y="164"/>
                    </a:lnTo>
                    <a:lnTo>
                      <a:pt x="28" y="134"/>
                    </a:lnTo>
                    <a:lnTo>
                      <a:pt x="53" y="102"/>
                    </a:lnTo>
                    <a:lnTo>
                      <a:pt x="80" y="69"/>
                    </a:lnTo>
                    <a:lnTo>
                      <a:pt x="105" y="38"/>
                    </a:lnTo>
                    <a:lnTo>
                      <a:pt x="130" y="15"/>
                    </a:lnTo>
                    <a:lnTo>
                      <a:pt x="147" y="2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4" name="Freeform 22">
                <a:extLst>
                  <a:ext uri="{FF2B5EF4-FFF2-40B4-BE49-F238E27FC236}">
                    <a16:creationId xmlns:a16="http://schemas.microsoft.com/office/drawing/2014/main" id="{1BE4D589-5E57-264C-8227-441271AD0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945"/>
                <a:ext cx="179" cy="235"/>
              </a:xfrm>
              <a:custGeom>
                <a:avLst/>
                <a:gdLst>
                  <a:gd name="T0" fmla="*/ 115 w 179"/>
                  <a:gd name="T1" fmla="*/ 0 h 235"/>
                  <a:gd name="T2" fmla="*/ 124 w 179"/>
                  <a:gd name="T3" fmla="*/ 31 h 235"/>
                  <a:gd name="T4" fmla="*/ 136 w 179"/>
                  <a:gd name="T5" fmla="*/ 64 h 235"/>
                  <a:gd name="T6" fmla="*/ 146 w 179"/>
                  <a:gd name="T7" fmla="*/ 95 h 235"/>
                  <a:gd name="T8" fmla="*/ 158 w 179"/>
                  <a:gd name="T9" fmla="*/ 127 h 235"/>
                  <a:gd name="T10" fmla="*/ 167 w 179"/>
                  <a:gd name="T11" fmla="*/ 156 h 235"/>
                  <a:gd name="T12" fmla="*/ 173 w 179"/>
                  <a:gd name="T13" fmla="*/ 185 h 235"/>
                  <a:gd name="T14" fmla="*/ 177 w 179"/>
                  <a:gd name="T15" fmla="*/ 212 h 235"/>
                  <a:gd name="T16" fmla="*/ 179 w 179"/>
                  <a:gd name="T17" fmla="*/ 235 h 235"/>
                  <a:gd name="T18" fmla="*/ 155 w 179"/>
                  <a:gd name="T19" fmla="*/ 226 h 235"/>
                  <a:gd name="T20" fmla="*/ 133 w 179"/>
                  <a:gd name="T21" fmla="*/ 218 h 235"/>
                  <a:gd name="T22" fmla="*/ 111 w 179"/>
                  <a:gd name="T23" fmla="*/ 209 h 235"/>
                  <a:gd name="T24" fmla="*/ 89 w 179"/>
                  <a:gd name="T25" fmla="*/ 201 h 235"/>
                  <a:gd name="T26" fmla="*/ 65 w 179"/>
                  <a:gd name="T27" fmla="*/ 192 h 235"/>
                  <a:gd name="T28" fmla="*/ 43 w 179"/>
                  <a:gd name="T29" fmla="*/ 183 h 235"/>
                  <a:gd name="T30" fmla="*/ 21 w 179"/>
                  <a:gd name="T31" fmla="*/ 175 h 235"/>
                  <a:gd name="T32" fmla="*/ 0 w 179"/>
                  <a:gd name="T33" fmla="*/ 168 h 235"/>
                  <a:gd name="T34" fmla="*/ 4 w 179"/>
                  <a:gd name="T35" fmla="*/ 151 h 235"/>
                  <a:gd name="T36" fmla="*/ 13 w 179"/>
                  <a:gd name="T37" fmla="*/ 129 h 235"/>
                  <a:gd name="T38" fmla="*/ 25 w 179"/>
                  <a:gd name="T39" fmla="*/ 101 h 235"/>
                  <a:gd name="T40" fmla="*/ 42 w 179"/>
                  <a:gd name="T41" fmla="*/ 74 h 235"/>
                  <a:gd name="T42" fmla="*/ 59 w 179"/>
                  <a:gd name="T43" fmla="*/ 45 h 235"/>
                  <a:gd name="T44" fmla="*/ 77 w 179"/>
                  <a:gd name="T45" fmla="*/ 23 h 235"/>
                  <a:gd name="T46" fmla="*/ 95 w 179"/>
                  <a:gd name="T47" fmla="*/ 6 h 235"/>
                  <a:gd name="T48" fmla="*/ 115 w 179"/>
                  <a:gd name="T49" fmla="*/ 0 h 2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9" h="235">
                    <a:moveTo>
                      <a:pt x="115" y="0"/>
                    </a:moveTo>
                    <a:lnTo>
                      <a:pt x="124" y="31"/>
                    </a:lnTo>
                    <a:lnTo>
                      <a:pt x="136" y="64"/>
                    </a:lnTo>
                    <a:lnTo>
                      <a:pt x="146" y="95"/>
                    </a:lnTo>
                    <a:lnTo>
                      <a:pt x="158" y="127"/>
                    </a:lnTo>
                    <a:lnTo>
                      <a:pt x="167" y="156"/>
                    </a:lnTo>
                    <a:lnTo>
                      <a:pt x="173" y="185"/>
                    </a:lnTo>
                    <a:lnTo>
                      <a:pt x="177" y="212"/>
                    </a:lnTo>
                    <a:lnTo>
                      <a:pt x="179" y="235"/>
                    </a:lnTo>
                    <a:lnTo>
                      <a:pt x="155" y="226"/>
                    </a:lnTo>
                    <a:lnTo>
                      <a:pt x="133" y="218"/>
                    </a:lnTo>
                    <a:lnTo>
                      <a:pt x="111" y="209"/>
                    </a:lnTo>
                    <a:lnTo>
                      <a:pt x="89" y="201"/>
                    </a:lnTo>
                    <a:lnTo>
                      <a:pt x="65" y="192"/>
                    </a:lnTo>
                    <a:lnTo>
                      <a:pt x="43" y="183"/>
                    </a:lnTo>
                    <a:lnTo>
                      <a:pt x="21" y="175"/>
                    </a:lnTo>
                    <a:lnTo>
                      <a:pt x="0" y="168"/>
                    </a:lnTo>
                    <a:lnTo>
                      <a:pt x="4" y="151"/>
                    </a:lnTo>
                    <a:lnTo>
                      <a:pt x="13" y="129"/>
                    </a:lnTo>
                    <a:lnTo>
                      <a:pt x="25" y="101"/>
                    </a:lnTo>
                    <a:lnTo>
                      <a:pt x="42" y="74"/>
                    </a:lnTo>
                    <a:lnTo>
                      <a:pt x="59" y="45"/>
                    </a:lnTo>
                    <a:lnTo>
                      <a:pt x="77" y="23"/>
                    </a:lnTo>
                    <a:lnTo>
                      <a:pt x="95" y="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5" name="Freeform 23">
                <a:extLst>
                  <a:ext uri="{FF2B5EF4-FFF2-40B4-BE49-F238E27FC236}">
                    <a16:creationId xmlns:a16="http://schemas.microsoft.com/office/drawing/2014/main" id="{432E07F2-FC64-014D-8817-D3FA3D79F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" y="1094"/>
                <a:ext cx="999" cy="380"/>
              </a:xfrm>
              <a:custGeom>
                <a:avLst/>
                <a:gdLst>
                  <a:gd name="T0" fmla="*/ 999 w 999"/>
                  <a:gd name="T1" fmla="*/ 76 h 380"/>
                  <a:gd name="T2" fmla="*/ 992 w 999"/>
                  <a:gd name="T3" fmla="*/ 98 h 380"/>
                  <a:gd name="T4" fmla="*/ 987 w 999"/>
                  <a:gd name="T5" fmla="*/ 121 h 380"/>
                  <a:gd name="T6" fmla="*/ 980 w 999"/>
                  <a:gd name="T7" fmla="*/ 144 h 380"/>
                  <a:gd name="T8" fmla="*/ 975 w 999"/>
                  <a:gd name="T9" fmla="*/ 167 h 380"/>
                  <a:gd name="T10" fmla="*/ 969 w 999"/>
                  <a:gd name="T11" fmla="*/ 188 h 380"/>
                  <a:gd name="T12" fmla="*/ 963 w 999"/>
                  <a:gd name="T13" fmla="*/ 210 h 380"/>
                  <a:gd name="T14" fmla="*/ 957 w 999"/>
                  <a:gd name="T15" fmla="*/ 232 h 380"/>
                  <a:gd name="T16" fmla="*/ 952 w 999"/>
                  <a:gd name="T17" fmla="*/ 254 h 380"/>
                  <a:gd name="T18" fmla="*/ 893 w 999"/>
                  <a:gd name="T19" fmla="*/ 271 h 380"/>
                  <a:gd name="T20" fmla="*/ 836 w 999"/>
                  <a:gd name="T21" fmla="*/ 288 h 380"/>
                  <a:gd name="T22" fmla="*/ 779 w 999"/>
                  <a:gd name="T23" fmla="*/ 304 h 380"/>
                  <a:gd name="T24" fmla="*/ 722 w 999"/>
                  <a:gd name="T25" fmla="*/ 321 h 380"/>
                  <a:gd name="T26" fmla="*/ 662 w 999"/>
                  <a:gd name="T27" fmla="*/ 335 h 380"/>
                  <a:gd name="T28" fmla="*/ 602 w 999"/>
                  <a:gd name="T29" fmla="*/ 350 h 380"/>
                  <a:gd name="T30" fmla="*/ 541 w 999"/>
                  <a:gd name="T31" fmla="*/ 365 h 380"/>
                  <a:gd name="T32" fmla="*/ 480 w 999"/>
                  <a:gd name="T33" fmla="*/ 380 h 380"/>
                  <a:gd name="T34" fmla="*/ 424 w 999"/>
                  <a:gd name="T35" fmla="*/ 370 h 380"/>
                  <a:gd name="T36" fmla="*/ 367 w 999"/>
                  <a:gd name="T37" fmla="*/ 360 h 380"/>
                  <a:gd name="T38" fmla="*/ 308 w 999"/>
                  <a:gd name="T39" fmla="*/ 348 h 380"/>
                  <a:gd name="T40" fmla="*/ 251 w 999"/>
                  <a:gd name="T41" fmla="*/ 336 h 380"/>
                  <a:gd name="T42" fmla="*/ 191 w 999"/>
                  <a:gd name="T43" fmla="*/ 324 h 380"/>
                  <a:gd name="T44" fmla="*/ 130 w 999"/>
                  <a:gd name="T45" fmla="*/ 314 h 380"/>
                  <a:gd name="T46" fmla="*/ 67 w 999"/>
                  <a:gd name="T47" fmla="*/ 305 h 380"/>
                  <a:gd name="T48" fmla="*/ 4 w 999"/>
                  <a:gd name="T49" fmla="*/ 301 h 380"/>
                  <a:gd name="T50" fmla="*/ 3 w 999"/>
                  <a:gd name="T51" fmla="*/ 265 h 380"/>
                  <a:gd name="T52" fmla="*/ 2 w 999"/>
                  <a:gd name="T53" fmla="*/ 229 h 380"/>
                  <a:gd name="T54" fmla="*/ 0 w 999"/>
                  <a:gd name="T55" fmla="*/ 193 h 380"/>
                  <a:gd name="T56" fmla="*/ 2 w 999"/>
                  <a:gd name="T57" fmla="*/ 158 h 380"/>
                  <a:gd name="T58" fmla="*/ 2 w 999"/>
                  <a:gd name="T59" fmla="*/ 120 h 380"/>
                  <a:gd name="T60" fmla="*/ 7 w 999"/>
                  <a:gd name="T61" fmla="*/ 82 h 380"/>
                  <a:gd name="T62" fmla="*/ 13 w 999"/>
                  <a:gd name="T63" fmla="*/ 42 h 380"/>
                  <a:gd name="T64" fmla="*/ 25 w 999"/>
                  <a:gd name="T65" fmla="*/ 3 h 380"/>
                  <a:gd name="T66" fmla="*/ 33 w 999"/>
                  <a:gd name="T67" fmla="*/ 0 h 380"/>
                  <a:gd name="T68" fmla="*/ 42 w 999"/>
                  <a:gd name="T69" fmla="*/ 0 h 380"/>
                  <a:gd name="T70" fmla="*/ 50 w 999"/>
                  <a:gd name="T71" fmla="*/ 0 h 380"/>
                  <a:gd name="T72" fmla="*/ 63 w 999"/>
                  <a:gd name="T73" fmla="*/ 3 h 380"/>
                  <a:gd name="T74" fmla="*/ 78 w 999"/>
                  <a:gd name="T75" fmla="*/ 6 h 380"/>
                  <a:gd name="T76" fmla="*/ 103 w 999"/>
                  <a:gd name="T77" fmla="*/ 12 h 380"/>
                  <a:gd name="T78" fmla="*/ 134 w 999"/>
                  <a:gd name="T79" fmla="*/ 21 h 380"/>
                  <a:gd name="T80" fmla="*/ 177 w 999"/>
                  <a:gd name="T81" fmla="*/ 34 h 380"/>
                  <a:gd name="T82" fmla="*/ 288 w 999"/>
                  <a:gd name="T83" fmla="*/ 80 h 380"/>
                  <a:gd name="T84" fmla="*/ 392 w 999"/>
                  <a:gd name="T85" fmla="*/ 106 h 380"/>
                  <a:gd name="T86" fmla="*/ 489 w 999"/>
                  <a:gd name="T87" fmla="*/ 118 h 380"/>
                  <a:gd name="T88" fmla="*/ 585 w 999"/>
                  <a:gd name="T89" fmla="*/ 118 h 380"/>
                  <a:gd name="T90" fmla="*/ 680 w 999"/>
                  <a:gd name="T91" fmla="*/ 108 h 380"/>
                  <a:gd name="T92" fmla="*/ 779 w 999"/>
                  <a:gd name="T93" fmla="*/ 97 h 380"/>
                  <a:gd name="T94" fmla="*/ 883 w 999"/>
                  <a:gd name="T95" fmla="*/ 84 h 380"/>
                  <a:gd name="T96" fmla="*/ 999 w 999"/>
                  <a:gd name="T97" fmla="*/ 76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99" h="380">
                    <a:moveTo>
                      <a:pt x="999" y="76"/>
                    </a:moveTo>
                    <a:lnTo>
                      <a:pt x="992" y="98"/>
                    </a:lnTo>
                    <a:lnTo>
                      <a:pt x="987" y="121"/>
                    </a:lnTo>
                    <a:lnTo>
                      <a:pt x="980" y="144"/>
                    </a:lnTo>
                    <a:lnTo>
                      <a:pt x="975" y="167"/>
                    </a:lnTo>
                    <a:lnTo>
                      <a:pt x="969" y="188"/>
                    </a:lnTo>
                    <a:lnTo>
                      <a:pt x="963" y="210"/>
                    </a:lnTo>
                    <a:lnTo>
                      <a:pt x="957" y="232"/>
                    </a:lnTo>
                    <a:lnTo>
                      <a:pt x="952" y="254"/>
                    </a:lnTo>
                    <a:lnTo>
                      <a:pt x="893" y="271"/>
                    </a:lnTo>
                    <a:lnTo>
                      <a:pt x="836" y="288"/>
                    </a:lnTo>
                    <a:lnTo>
                      <a:pt x="779" y="304"/>
                    </a:lnTo>
                    <a:lnTo>
                      <a:pt x="722" y="321"/>
                    </a:lnTo>
                    <a:lnTo>
                      <a:pt x="662" y="335"/>
                    </a:lnTo>
                    <a:lnTo>
                      <a:pt x="602" y="350"/>
                    </a:lnTo>
                    <a:lnTo>
                      <a:pt x="541" y="365"/>
                    </a:lnTo>
                    <a:lnTo>
                      <a:pt x="480" y="380"/>
                    </a:lnTo>
                    <a:lnTo>
                      <a:pt x="424" y="370"/>
                    </a:lnTo>
                    <a:lnTo>
                      <a:pt x="367" y="360"/>
                    </a:lnTo>
                    <a:lnTo>
                      <a:pt x="308" y="348"/>
                    </a:lnTo>
                    <a:lnTo>
                      <a:pt x="251" y="336"/>
                    </a:lnTo>
                    <a:lnTo>
                      <a:pt x="191" y="324"/>
                    </a:lnTo>
                    <a:lnTo>
                      <a:pt x="130" y="314"/>
                    </a:lnTo>
                    <a:lnTo>
                      <a:pt x="67" y="305"/>
                    </a:lnTo>
                    <a:lnTo>
                      <a:pt x="4" y="301"/>
                    </a:lnTo>
                    <a:lnTo>
                      <a:pt x="3" y="265"/>
                    </a:lnTo>
                    <a:lnTo>
                      <a:pt x="2" y="229"/>
                    </a:lnTo>
                    <a:lnTo>
                      <a:pt x="0" y="193"/>
                    </a:lnTo>
                    <a:lnTo>
                      <a:pt x="2" y="158"/>
                    </a:lnTo>
                    <a:lnTo>
                      <a:pt x="2" y="120"/>
                    </a:lnTo>
                    <a:lnTo>
                      <a:pt x="7" y="82"/>
                    </a:lnTo>
                    <a:lnTo>
                      <a:pt x="13" y="42"/>
                    </a:lnTo>
                    <a:lnTo>
                      <a:pt x="25" y="3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63" y="3"/>
                    </a:lnTo>
                    <a:lnTo>
                      <a:pt x="78" y="6"/>
                    </a:lnTo>
                    <a:lnTo>
                      <a:pt x="103" y="12"/>
                    </a:lnTo>
                    <a:lnTo>
                      <a:pt x="134" y="21"/>
                    </a:lnTo>
                    <a:lnTo>
                      <a:pt x="177" y="34"/>
                    </a:lnTo>
                    <a:lnTo>
                      <a:pt x="288" y="80"/>
                    </a:lnTo>
                    <a:lnTo>
                      <a:pt x="392" y="106"/>
                    </a:lnTo>
                    <a:lnTo>
                      <a:pt x="489" y="118"/>
                    </a:lnTo>
                    <a:lnTo>
                      <a:pt x="585" y="118"/>
                    </a:lnTo>
                    <a:lnTo>
                      <a:pt x="680" y="108"/>
                    </a:lnTo>
                    <a:lnTo>
                      <a:pt x="779" y="97"/>
                    </a:lnTo>
                    <a:lnTo>
                      <a:pt x="883" y="84"/>
                    </a:lnTo>
                    <a:lnTo>
                      <a:pt x="999" y="76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6" name="Freeform 24">
                <a:extLst>
                  <a:ext uri="{FF2B5EF4-FFF2-40B4-BE49-F238E27FC236}">
                    <a16:creationId xmlns:a16="http://schemas.microsoft.com/office/drawing/2014/main" id="{C0F0D5EB-B156-564E-A908-42313FCB5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395"/>
                <a:ext cx="954" cy="163"/>
              </a:xfrm>
              <a:custGeom>
                <a:avLst/>
                <a:gdLst>
                  <a:gd name="T0" fmla="*/ 954 w 954"/>
                  <a:gd name="T1" fmla="*/ 0 h 163"/>
                  <a:gd name="T2" fmla="*/ 952 w 954"/>
                  <a:gd name="T3" fmla="*/ 8 h 163"/>
                  <a:gd name="T4" fmla="*/ 950 w 954"/>
                  <a:gd name="T5" fmla="*/ 16 h 163"/>
                  <a:gd name="T6" fmla="*/ 948 w 954"/>
                  <a:gd name="T7" fmla="*/ 25 h 163"/>
                  <a:gd name="T8" fmla="*/ 946 w 954"/>
                  <a:gd name="T9" fmla="*/ 34 h 163"/>
                  <a:gd name="T10" fmla="*/ 944 w 954"/>
                  <a:gd name="T11" fmla="*/ 43 h 163"/>
                  <a:gd name="T12" fmla="*/ 942 w 954"/>
                  <a:gd name="T13" fmla="*/ 52 h 163"/>
                  <a:gd name="T14" fmla="*/ 940 w 954"/>
                  <a:gd name="T15" fmla="*/ 60 h 163"/>
                  <a:gd name="T16" fmla="*/ 939 w 954"/>
                  <a:gd name="T17" fmla="*/ 69 h 163"/>
                  <a:gd name="T18" fmla="*/ 863 w 954"/>
                  <a:gd name="T19" fmla="*/ 91 h 163"/>
                  <a:gd name="T20" fmla="*/ 793 w 954"/>
                  <a:gd name="T21" fmla="*/ 115 h 163"/>
                  <a:gd name="T22" fmla="*/ 721 w 954"/>
                  <a:gd name="T23" fmla="*/ 134 h 163"/>
                  <a:gd name="T24" fmla="*/ 651 w 954"/>
                  <a:gd name="T25" fmla="*/ 150 h 163"/>
                  <a:gd name="T26" fmla="*/ 576 w 954"/>
                  <a:gd name="T27" fmla="*/ 160 h 163"/>
                  <a:gd name="T28" fmla="*/ 498 w 954"/>
                  <a:gd name="T29" fmla="*/ 163 h 163"/>
                  <a:gd name="T30" fmla="*/ 410 w 954"/>
                  <a:gd name="T31" fmla="*/ 158 h 163"/>
                  <a:gd name="T32" fmla="*/ 315 w 954"/>
                  <a:gd name="T33" fmla="*/ 142 h 163"/>
                  <a:gd name="T34" fmla="*/ 280 w 954"/>
                  <a:gd name="T35" fmla="*/ 128 h 163"/>
                  <a:gd name="T36" fmla="*/ 244 w 954"/>
                  <a:gd name="T37" fmla="*/ 117 h 163"/>
                  <a:gd name="T38" fmla="*/ 207 w 954"/>
                  <a:gd name="T39" fmla="*/ 105 h 163"/>
                  <a:gd name="T40" fmla="*/ 169 w 954"/>
                  <a:gd name="T41" fmla="*/ 98 h 163"/>
                  <a:gd name="T42" fmla="*/ 129 w 954"/>
                  <a:gd name="T43" fmla="*/ 89 h 163"/>
                  <a:gd name="T44" fmla="*/ 87 w 954"/>
                  <a:gd name="T45" fmla="*/ 81 h 163"/>
                  <a:gd name="T46" fmla="*/ 43 w 954"/>
                  <a:gd name="T47" fmla="*/ 74 h 163"/>
                  <a:gd name="T48" fmla="*/ 0 w 954"/>
                  <a:gd name="T49" fmla="*/ 69 h 163"/>
                  <a:gd name="T50" fmla="*/ 4 w 954"/>
                  <a:gd name="T51" fmla="*/ 64 h 163"/>
                  <a:gd name="T52" fmla="*/ 8 w 954"/>
                  <a:gd name="T53" fmla="*/ 57 h 163"/>
                  <a:gd name="T54" fmla="*/ 12 w 954"/>
                  <a:gd name="T55" fmla="*/ 49 h 163"/>
                  <a:gd name="T56" fmla="*/ 17 w 954"/>
                  <a:gd name="T57" fmla="*/ 43 h 163"/>
                  <a:gd name="T58" fmla="*/ 75 w 954"/>
                  <a:gd name="T59" fmla="*/ 43 h 163"/>
                  <a:gd name="T60" fmla="*/ 134 w 954"/>
                  <a:gd name="T61" fmla="*/ 48 h 163"/>
                  <a:gd name="T62" fmla="*/ 192 w 954"/>
                  <a:gd name="T63" fmla="*/ 53 h 163"/>
                  <a:gd name="T64" fmla="*/ 251 w 954"/>
                  <a:gd name="T65" fmla="*/ 63 h 163"/>
                  <a:gd name="T66" fmla="*/ 308 w 954"/>
                  <a:gd name="T67" fmla="*/ 70 h 163"/>
                  <a:gd name="T68" fmla="*/ 364 w 954"/>
                  <a:gd name="T69" fmla="*/ 82 h 163"/>
                  <a:gd name="T70" fmla="*/ 419 w 954"/>
                  <a:gd name="T71" fmla="*/ 94 h 163"/>
                  <a:gd name="T72" fmla="*/ 472 w 954"/>
                  <a:gd name="T73" fmla="*/ 105 h 163"/>
                  <a:gd name="T74" fmla="*/ 534 w 954"/>
                  <a:gd name="T75" fmla="*/ 96 h 163"/>
                  <a:gd name="T76" fmla="*/ 597 w 954"/>
                  <a:gd name="T77" fmla="*/ 83 h 163"/>
                  <a:gd name="T78" fmla="*/ 658 w 954"/>
                  <a:gd name="T79" fmla="*/ 66 h 163"/>
                  <a:gd name="T80" fmla="*/ 720 w 954"/>
                  <a:gd name="T81" fmla="*/ 51 h 163"/>
                  <a:gd name="T82" fmla="*/ 780 w 954"/>
                  <a:gd name="T83" fmla="*/ 33 h 163"/>
                  <a:gd name="T84" fmla="*/ 840 w 954"/>
                  <a:gd name="T85" fmla="*/ 18 h 163"/>
                  <a:gd name="T86" fmla="*/ 897 w 954"/>
                  <a:gd name="T87" fmla="*/ 7 h 163"/>
                  <a:gd name="T88" fmla="*/ 954 w 954"/>
                  <a:gd name="T89" fmla="*/ 0 h 16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54" h="163">
                    <a:moveTo>
                      <a:pt x="954" y="0"/>
                    </a:moveTo>
                    <a:lnTo>
                      <a:pt x="952" y="8"/>
                    </a:lnTo>
                    <a:lnTo>
                      <a:pt x="950" y="16"/>
                    </a:lnTo>
                    <a:lnTo>
                      <a:pt x="948" y="25"/>
                    </a:lnTo>
                    <a:lnTo>
                      <a:pt x="946" y="34"/>
                    </a:lnTo>
                    <a:lnTo>
                      <a:pt x="944" y="43"/>
                    </a:lnTo>
                    <a:lnTo>
                      <a:pt x="942" y="52"/>
                    </a:lnTo>
                    <a:lnTo>
                      <a:pt x="940" y="60"/>
                    </a:lnTo>
                    <a:lnTo>
                      <a:pt x="939" y="69"/>
                    </a:lnTo>
                    <a:lnTo>
                      <a:pt x="863" y="91"/>
                    </a:lnTo>
                    <a:lnTo>
                      <a:pt x="793" y="115"/>
                    </a:lnTo>
                    <a:lnTo>
                      <a:pt x="721" y="134"/>
                    </a:lnTo>
                    <a:lnTo>
                      <a:pt x="651" y="150"/>
                    </a:lnTo>
                    <a:lnTo>
                      <a:pt x="576" y="160"/>
                    </a:lnTo>
                    <a:lnTo>
                      <a:pt x="498" y="163"/>
                    </a:lnTo>
                    <a:lnTo>
                      <a:pt x="410" y="158"/>
                    </a:lnTo>
                    <a:lnTo>
                      <a:pt x="315" y="142"/>
                    </a:lnTo>
                    <a:lnTo>
                      <a:pt x="280" y="128"/>
                    </a:lnTo>
                    <a:lnTo>
                      <a:pt x="244" y="117"/>
                    </a:lnTo>
                    <a:lnTo>
                      <a:pt x="207" y="105"/>
                    </a:lnTo>
                    <a:lnTo>
                      <a:pt x="169" y="98"/>
                    </a:lnTo>
                    <a:lnTo>
                      <a:pt x="129" y="89"/>
                    </a:lnTo>
                    <a:lnTo>
                      <a:pt x="87" y="81"/>
                    </a:lnTo>
                    <a:lnTo>
                      <a:pt x="43" y="74"/>
                    </a:lnTo>
                    <a:lnTo>
                      <a:pt x="0" y="69"/>
                    </a:lnTo>
                    <a:lnTo>
                      <a:pt x="4" y="64"/>
                    </a:lnTo>
                    <a:lnTo>
                      <a:pt x="8" y="57"/>
                    </a:lnTo>
                    <a:lnTo>
                      <a:pt x="12" y="49"/>
                    </a:lnTo>
                    <a:lnTo>
                      <a:pt x="17" y="43"/>
                    </a:lnTo>
                    <a:lnTo>
                      <a:pt x="75" y="43"/>
                    </a:lnTo>
                    <a:lnTo>
                      <a:pt x="134" y="48"/>
                    </a:lnTo>
                    <a:lnTo>
                      <a:pt x="192" y="53"/>
                    </a:lnTo>
                    <a:lnTo>
                      <a:pt x="251" y="63"/>
                    </a:lnTo>
                    <a:lnTo>
                      <a:pt x="308" y="70"/>
                    </a:lnTo>
                    <a:lnTo>
                      <a:pt x="364" y="82"/>
                    </a:lnTo>
                    <a:lnTo>
                      <a:pt x="419" y="94"/>
                    </a:lnTo>
                    <a:lnTo>
                      <a:pt x="472" y="105"/>
                    </a:lnTo>
                    <a:lnTo>
                      <a:pt x="534" y="96"/>
                    </a:lnTo>
                    <a:lnTo>
                      <a:pt x="597" y="83"/>
                    </a:lnTo>
                    <a:lnTo>
                      <a:pt x="658" y="66"/>
                    </a:lnTo>
                    <a:lnTo>
                      <a:pt x="720" y="51"/>
                    </a:lnTo>
                    <a:lnTo>
                      <a:pt x="780" y="33"/>
                    </a:lnTo>
                    <a:lnTo>
                      <a:pt x="840" y="18"/>
                    </a:lnTo>
                    <a:lnTo>
                      <a:pt x="897" y="7"/>
                    </a:lnTo>
                    <a:lnTo>
                      <a:pt x="954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7" name="Freeform 25">
                <a:extLst>
                  <a:ext uri="{FF2B5EF4-FFF2-40B4-BE49-F238E27FC236}">
                    <a16:creationId xmlns:a16="http://schemas.microsoft.com/office/drawing/2014/main" id="{67E228BA-D381-9B4B-9196-AC3C5FB31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1507"/>
                <a:ext cx="1907" cy="1672"/>
              </a:xfrm>
              <a:custGeom>
                <a:avLst/>
                <a:gdLst>
                  <a:gd name="T0" fmla="*/ 1832 w 1907"/>
                  <a:gd name="T1" fmla="*/ 91 h 1672"/>
                  <a:gd name="T2" fmla="*/ 1844 w 1907"/>
                  <a:gd name="T3" fmla="*/ 247 h 1672"/>
                  <a:gd name="T4" fmla="*/ 1868 w 1907"/>
                  <a:gd name="T5" fmla="*/ 396 h 1672"/>
                  <a:gd name="T6" fmla="*/ 1895 w 1907"/>
                  <a:gd name="T7" fmla="*/ 543 h 1672"/>
                  <a:gd name="T8" fmla="*/ 1869 w 1907"/>
                  <a:gd name="T9" fmla="*/ 655 h 1672"/>
                  <a:gd name="T10" fmla="*/ 1773 w 1907"/>
                  <a:gd name="T11" fmla="*/ 721 h 1672"/>
                  <a:gd name="T12" fmla="*/ 1657 w 1907"/>
                  <a:gd name="T13" fmla="*/ 773 h 1672"/>
                  <a:gd name="T14" fmla="*/ 1541 w 1907"/>
                  <a:gd name="T15" fmla="*/ 809 h 1672"/>
                  <a:gd name="T16" fmla="*/ 1489 w 1907"/>
                  <a:gd name="T17" fmla="*/ 869 h 1672"/>
                  <a:gd name="T18" fmla="*/ 1498 w 1907"/>
                  <a:gd name="T19" fmla="*/ 972 h 1672"/>
                  <a:gd name="T20" fmla="*/ 1504 w 1907"/>
                  <a:gd name="T21" fmla="*/ 1080 h 1672"/>
                  <a:gd name="T22" fmla="*/ 1491 w 1907"/>
                  <a:gd name="T23" fmla="*/ 1187 h 1672"/>
                  <a:gd name="T24" fmla="*/ 1444 w 1907"/>
                  <a:gd name="T25" fmla="*/ 1241 h 1672"/>
                  <a:gd name="T26" fmla="*/ 1378 w 1907"/>
                  <a:gd name="T27" fmla="*/ 1258 h 1672"/>
                  <a:gd name="T28" fmla="*/ 1296 w 1907"/>
                  <a:gd name="T29" fmla="*/ 1282 h 1672"/>
                  <a:gd name="T30" fmla="*/ 1194 w 1907"/>
                  <a:gd name="T31" fmla="*/ 1307 h 1672"/>
                  <a:gd name="T32" fmla="*/ 1038 w 1907"/>
                  <a:gd name="T33" fmla="*/ 1359 h 1672"/>
                  <a:gd name="T34" fmla="*/ 850 w 1907"/>
                  <a:gd name="T35" fmla="*/ 1450 h 1672"/>
                  <a:gd name="T36" fmla="*/ 663 w 1907"/>
                  <a:gd name="T37" fmla="*/ 1549 h 1672"/>
                  <a:gd name="T38" fmla="*/ 470 w 1907"/>
                  <a:gd name="T39" fmla="*/ 1636 h 1672"/>
                  <a:gd name="T40" fmla="*/ 306 w 1907"/>
                  <a:gd name="T41" fmla="*/ 1644 h 1672"/>
                  <a:gd name="T42" fmla="*/ 179 w 1907"/>
                  <a:gd name="T43" fmla="*/ 1549 h 1672"/>
                  <a:gd name="T44" fmla="*/ 71 w 1907"/>
                  <a:gd name="T45" fmla="*/ 1413 h 1672"/>
                  <a:gd name="T46" fmla="*/ 7 w 1907"/>
                  <a:gd name="T47" fmla="*/ 1253 h 1672"/>
                  <a:gd name="T48" fmla="*/ 189 w 1907"/>
                  <a:gd name="T49" fmla="*/ 1025 h 1672"/>
                  <a:gd name="T50" fmla="*/ 503 w 1907"/>
                  <a:gd name="T51" fmla="*/ 828 h 1672"/>
                  <a:gd name="T52" fmla="*/ 730 w 1907"/>
                  <a:gd name="T53" fmla="*/ 662 h 1672"/>
                  <a:gd name="T54" fmla="*/ 874 w 1907"/>
                  <a:gd name="T55" fmla="*/ 436 h 1672"/>
                  <a:gd name="T56" fmla="*/ 917 w 1907"/>
                  <a:gd name="T57" fmla="*/ 213 h 1672"/>
                  <a:gd name="T58" fmla="*/ 921 w 1907"/>
                  <a:gd name="T59" fmla="*/ 134 h 1672"/>
                  <a:gd name="T60" fmla="*/ 926 w 1907"/>
                  <a:gd name="T61" fmla="*/ 81 h 1672"/>
                  <a:gd name="T62" fmla="*/ 933 w 1907"/>
                  <a:gd name="T63" fmla="*/ 32 h 1672"/>
                  <a:gd name="T64" fmla="*/ 989 w 1907"/>
                  <a:gd name="T65" fmla="*/ 0 h 1672"/>
                  <a:gd name="T66" fmla="*/ 1099 w 1907"/>
                  <a:gd name="T67" fmla="*/ 16 h 1672"/>
                  <a:gd name="T68" fmla="*/ 1210 w 1907"/>
                  <a:gd name="T69" fmla="*/ 47 h 1672"/>
                  <a:gd name="T70" fmla="*/ 1311 w 1907"/>
                  <a:gd name="T71" fmla="*/ 79 h 1672"/>
                  <a:gd name="T72" fmla="*/ 1418 w 1907"/>
                  <a:gd name="T73" fmla="*/ 83 h 1672"/>
                  <a:gd name="T74" fmla="*/ 1513 w 1907"/>
                  <a:gd name="T75" fmla="*/ 69 h 1672"/>
                  <a:gd name="T76" fmla="*/ 1604 w 1907"/>
                  <a:gd name="T77" fmla="*/ 53 h 1672"/>
                  <a:gd name="T78" fmla="*/ 1736 w 1907"/>
                  <a:gd name="T79" fmla="*/ 27 h 16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07" h="1672">
                    <a:moveTo>
                      <a:pt x="1834" y="9"/>
                    </a:moveTo>
                    <a:lnTo>
                      <a:pt x="1832" y="91"/>
                    </a:lnTo>
                    <a:lnTo>
                      <a:pt x="1836" y="170"/>
                    </a:lnTo>
                    <a:lnTo>
                      <a:pt x="1844" y="247"/>
                    </a:lnTo>
                    <a:lnTo>
                      <a:pt x="1856" y="323"/>
                    </a:lnTo>
                    <a:lnTo>
                      <a:pt x="1868" y="396"/>
                    </a:lnTo>
                    <a:lnTo>
                      <a:pt x="1882" y="470"/>
                    </a:lnTo>
                    <a:lnTo>
                      <a:pt x="1895" y="543"/>
                    </a:lnTo>
                    <a:lnTo>
                      <a:pt x="1907" y="618"/>
                    </a:lnTo>
                    <a:lnTo>
                      <a:pt x="1869" y="655"/>
                    </a:lnTo>
                    <a:lnTo>
                      <a:pt x="1825" y="690"/>
                    </a:lnTo>
                    <a:lnTo>
                      <a:pt x="1773" y="721"/>
                    </a:lnTo>
                    <a:lnTo>
                      <a:pt x="1717" y="750"/>
                    </a:lnTo>
                    <a:lnTo>
                      <a:pt x="1657" y="773"/>
                    </a:lnTo>
                    <a:lnTo>
                      <a:pt x="1598" y="794"/>
                    </a:lnTo>
                    <a:lnTo>
                      <a:pt x="1541" y="809"/>
                    </a:lnTo>
                    <a:lnTo>
                      <a:pt x="1488" y="822"/>
                    </a:lnTo>
                    <a:lnTo>
                      <a:pt x="1489" y="869"/>
                    </a:lnTo>
                    <a:lnTo>
                      <a:pt x="1493" y="920"/>
                    </a:lnTo>
                    <a:lnTo>
                      <a:pt x="1498" y="972"/>
                    </a:lnTo>
                    <a:lnTo>
                      <a:pt x="1504" y="1027"/>
                    </a:lnTo>
                    <a:lnTo>
                      <a:pt x="1504" y="1080"/>
                    </a:lnTo>
                    <a:lnTo>
                      <a:pt x="1501" y="1135"/>
                    </a:lnTo>
                    <a:lnTo>
                      <a:pt x="1491" y="1187"/>
                    </a:lnTo>
                    <a:lnTo>
                      <a:pt x="1472" y="1236"/>
                    </a:lnTo>
                    <a:lnTo>
                      <a:pt x="1444" y="1241"/>
                    </a:lnTo>
                    <a:lnTo>
                      <a:pt x="1413" y="1251"/>
                    </a:lnTo>
                    <a:lnTo>
                      <a:pt x="1378" y="1258"/>
                    </a:lnTo>
                    <a:lnTo>
                      <a:pt x="1340" y="1270"/>
                    </a:lnTo>
                    <a:lnTo>
                      <a:pt x="1296" y="1282"/>
                    </a:lnTo>
                    <a:lnTo>
                      <a:pt x="1248" y="1293"/>
                    </a:lnTo>
                    <a:lnTo>
                      <a:pt x="1194" y="1307"/>
                    </a:lnTo>
                    <a:lnTo>
                      <a:pt x="1137" y="1321"/>
                    </a:lnTo>
                    <a:lnTo>
                      <a:pt x="1038" y="1359"/>
                    </a:lnTo>
                    <a:lnTo>
                      <a:pt x="945" y="1403"/>
                    </a:lnTo>
                    <a:lnTo>
                      <a:pt x="850" y="1450"/>
                    </a:lnTo>
                    <a:lnTo>
                      <a:pt x="757" y="1500"/>
                    </a:lnTo>
                    <a:lnTo>
                      <a:pt x="663" y="1549"/>
                    </a:lnTo>
                    <a:lnTo>
                      <a:pt x="568" y="1594"/>
                    </a:lnTo>
                    <a:lnTo>
                      <a:pt x="470" y="1636"/>
                    </a:lnTo>
                    <a:lnTo>
                      <a:pt x="371" y="1672"/>
                    </a:lnTo>
                    <a:lnTo>
                      <a:pt x="306" y="1644"/>
                    </a:lnTo>
                    <a:lnTo>
                      <a:pt x="241" y="1603"/>
                    </a:lnTo>
                    <a:lnTo>
                      <a:pt x="179" y="1549"/>
                    </a:lnTo>
                    <a:lnTo>
                      <a:pt x="122" y="1486"/>
                    </a:lnTo>
                    <a:lnTo>
                      <a:pt x="71" y="1413"/>
                    </a:lnTo>
                    <a:lnTo>
                      <a:pt x="33" y="1336"/>
                    </a:lnTo>
                    <a:lnTo>
                      <a:pt x="7" y="1253"/>
                    </a:lnTo>
                    <a:lnTo>
                      <a:pt x="0" y="1169"/>
                    </a:lnTo>
                    <a:lnTo>
                      <a:pt x="189" y="1025"/>
                    </a:lnTo>
                    <a:lnTo>
                      <a:pt x="357" y="916"/>
                    </a:lnTo>
                    <a:lnTo>
                      <a:pt x="503" y="828"/>
                    </a:lnTo>
                    <a:lnTo>
                      <a:pt x="629" y="747"/>
                    </a:lnTo>
                    <a:lnTo>
                      <a:pt x="730" y="662"/>
                    </a:lnTo>
                    <a:lnTo>
                      <a:pt x="813" y="563"/>
                    </a:lnTo>
                    <a:lnTo>
                      <a:pt x="874" y="436"/>
                    </a:lnTo>
                    <a:lnTo>
                      <a:pt x="916" y="272"/>
                    </a:lnTo>
                    <a:lnTo>
                      <a:pt x="917" y="213"/>
                    </a:lnTo>
                    <a:lnTo>
                      <a:pt x="920" y="169"/>
                    </a:lnTo>
                    <a:lnTo>
                      <a:pt x="921" y="134"/>
                    </a:lnTo>
                    <a:lnTo>
                      <a:pt x="924" y="107"/>
                    </a:lnTo>
                    <a:lnTo>
                      <a:pt x="926" y="81"/>
                    </a:lnTo>
                    <a:lnTo>
                      <a:pt x="929" y="59"/>
                    </a:lnTo>
                    <a:lnTo>
                      <a:pt x="933" y="32"/>
                    </a:lnTo>
                    <a:lnTo>
                      <a:pt x="938" y="4"/>
                    </a:lnTo>
                    <a:lnTo>
                      <a:pt x="989" y="0"/>
                    </a:lnTo>
                    <a:lnTo>
                      <a:pt x="1045" y="5"/>
                    </a:lnTo>
                    <a:lnTo>
                      <a:pt x="1099" y="16"/>
                    </a:lnTo>
                    <a:lnTo>
                      <a:pt x="1157" y="30"/>
                    </a:lnTo>
                    <a:lnTo>
                      <a:pt x="1210" y="47"/>
                    </a:lnTo>
                    <a:lnTo>
                      <a:pt x="1263" y="64"/>
                    </a:lnTo>
                    <a:lnTo>
                      <a:pt x="1311" y="79"/>
                    </a:lnTo>
                    <a:lnTo>
                      <a:pt x="1357" y="94"/>
                    </a:lnTo>
                    <a:lnTo>
                      <a:pt x="1418" y="83"/>
                    </a:lnTo>
                    <a:lnTo>
                      <a:pt x="1468" y="75"/>
                    </a:lnTo>
                    <a:lnTo>
                      <a:pt x="1513" y="69"/>
                    </a:lnTo>
                    <a:lnTo>
                      <a:pt x="1557" y="62"/>
                    </a:lnTo>
                    <a:lnTo>
                      <a:pt x="1604" y="53"/>
                    </a:lnTo>
                    <a:lnTo>
                      <a:pt x="1663" y="42"/>
                    </a:lnTo>
                    <a:lnTo>
                      <a:pt x="1736" y="27"/>
                    </a:lnTo>
                    <a:lnTo>
                      <a:pt x="1834" y="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8" name="Freeform 26">
                <a:extLst>
                  <a:ext uri="{FF2B5EF4-FFF2-40B4-BE49-F238E27FC236}">
                    <a16:creationId xmlns:a16="http://schemas.microsoft.com/office/drawing/2014/main" id="{71D4B22A-C290-074B-AB64-9FE232BCF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" y="1519"/>
                <a:ext cx="1861" cy="1660"/>
              </a:xfrm>
              <a:custGeom>
                <a:avLst/>
                <a:gdLst>
                  <a:gd name="T0" fmla="*/ 1781 w 1861"/>
                  <a:gd name="T1" fmla="*/ 84 h 1660"/>
                  <a:gd name="T2" fmla="*/ 1794 w 1861"/>
                  <a:gd name="T3" fmla="*/ 244 h 1660"/>
                  <a:gd name="T4" fmla="*/ 1820 w 1861"/>
                  <a:gd name="T5" fmla="*/ 399 h 1660"/>
                  <a:gd name="T6" fmla="*/ 1849 w 1861"/>
                  <a:gd name="T7" fmla="*/ 551 h 1660"/>
                  <a:gd name="T8" fmla="*/ 1823 w 1861"/>
                  <a:gd name="T9" fmla="*/ 656 h 1660"/>
                  <a:gd name="T10" fmla="*/ 1732 w 1861"/>
                  <a:gd name="T11" fmla="*/ 710 h 1660"/>
                  <a:gd name="T12" fmla="*/ 1627 w 1861"/>
                  <a:gd name="T13" fmla="*/ 760 h 1660"/>
                  <a:gd name="T14" fmla="*/ 1519 w 1861"/>
                  <a:gd name="T15" fmla="*/ 797 h 1660"/>
                  <a:gd name="T16" fmla="*/ 1469 w 1861"/>
                  <a:gd name="T17" fmla="*/ 856 h 1660"/>
                  <a:gd name="T18" fmla="*/ 1477 w 1861"/>
                  <a:gd name="T19" fmla="*/ 955 h 1660"/>
                  <a:gd name="T20" fmla="*/ 1482 w 1861"/>
                  <a:gd name="T21" fmla="*/ 1056 h 1660"/>
                  <a:gd name="T22" fmla="*/ 1472 w 1861"/>
                  <a:gd name="T23" fmla="*/ 1158 h 1660"/>
                  <a:gd name="T24" fmla="*/ 1429 w 1861"/>
                  <a:gd name="T25" fmla="*/ 1214 h 1660"/>
                  <a:gd name="T26" fmla="*/ 1363 w 1861"/>
                  <a:gd name="T27" fmla="*/ 1227 h 1660"/>
                  <a:gd name="T28" fmla="*/ 1281 w 1861"/>
                  <a:gd name="T29" fmla="*/ 1241 h 1660"/>
                  <a:gd name="T30" fmla="*/ 1179 w 1861"/>
                  <a:gd name="T31" fmla="*/ 1261 h 1660"/>
                  <a:gd name="T32" fmla="*/ 1023 w 1861"/>
                  <a:gd name="T33" fmla="*/ 1313 h 1660"/>
                  <a:gd name="T34" fmla="*/ 830 w 1861"/>
                  <a:gd name="T35" fmla="*/ 1414 h 1660"/>
                  <a:gd name="T36" fmla="*/ 637 w 1861"/>
                  <a:gd name="T37" fmla="*/ 1525 h 1660"/>
                  <a:gd name="T38" fmla="*/ 441 w 1861"/>
                  <a:gd name="T39" fmla="*/ 1622 h 1660"/>
                  <a:gd name="T40" fmla="*/ 279 w 1861"/>
                  <a:gd name="T41" fmla="*/ 1632 h 1660"/>
                  <a:gd name="T42" fmla="*/ 164 w 1861"/>
                  <a:gd name="T43" fmla="*/ 1543 h 1660"/>
                  <a:gd name="T44" fmla="*/ 71 w 1861"/>
                  <a:gd name="T45" fmla="*/ 1422 h 1660"/>
                  <a:gd name="T46" fmla="*/ 12 w 1861"/>
                  <a:gd name="T47" fmla="*/ 1287 h 1660"/>
                  <a:gd name="T48" fmla="*/ 194 w 1861"/>
                  <a:gd name="T49" fmla="*/ 1085 h 1660"/>
                  <a:gd name="T50" fmla="*/ 523 w 1861"/>
                  <a:gd name="T51" fmla="*/ 881 h 1660"/>
                  <a:gd name="T52" fmla="*/ 767 w 1861"/>
                  <a:gd name="T53" fmla="*/ 695 h 1660"/>
                  <a:gd name="T54" fmla="*/ 923 w 1861"/>
                  <a:gd name="T55" fmla="*/ 449 h 1660"/>
                  <a:gd name="T56" fmla="*/ 969 w 1861"/>
                  <a:gd name="T57" fmla="*/ 221 h 1660"/>
                  <a:gd name="T58" fmla="*/ 969 w 1861"/>
                  <a:gd name="T59" fmla="*/ 139 h 1660"/>
                  <a:gd name="T60" fmla="*/ 969 w 1861"/>
                  <a:gd name="T61" fmla="*/ 83 h 1660"/>
                  <a:gd name="T62" fmla="*/ 971 w 1861"/>
                  <a:gd name="T63" fmla="*/ 32 h 1660"/>
                  <a:gd name="T64" fmla="*/ 1025 w 1861"/>
                  <a:gd name="T65" fmla="*/ 0 h 1660"/>
                  <a:gd name="T66" fmla="*/ 1118 w 1861"/>
                  <a:gd name="T67" fmla="*/ 14 h 1660"/>
                  <a:gd name="T68" fmla="*/ 1208 w 1861"/>
                  <a:gd name="T69" fmla="*/ 41 h 1660"/>
                  <a:gd name="T70" fmla="*/ 1294 w 1861"/>
                  <a:gd name="T71" fmla="*/ 70 h 1660"/>
                  <a:gd name="T72" fmla="*/ 1396 w 1861"/>
                  <a:gd name="T73" fmla="*/ 71 h 1660"/>
                  <a:gd name="T74" fmla="*/ 1482 w 1861"/>
                  <a:gd name="T75" fmla="*/ 61 h 1660"/>
                  <a:gd name="T76" fmla="*/ 1563 w 1861"/>
                  <a:gd name="T77" fmla="*/ 47 h 1660"/>
                  <a:gd name="T78" fmla="*/ 1688 w 1861"/>
                  <a:gd name="T79" fmla="*/ 22 h 16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61" h="1660">
                    <a:moveTo>
                      <a:pt x="1783" y="2"/>
                    </a:moveTo>
                    <a:lnTo>
                      <a:pt x="1781" y="84"/>
                    </a:lnTo>
                    <a:lnTo>
                      <a:pt x="1786" y="166"/>
                    </a:lnTo>
                    <a:lnTo>
                      <a:pt x="1794" y="244"/>
                    </a:lnTo>
                    <a:lnTo>
                      <a:pt x="1807" y="324"/>
                    </a:lnTo>
                    <a:lnTo>
                      <a:pt x="1820" y="399"/>
                    </a:lnTo>
                    <a:lnTo>
                      <a:pt x="1836" y="476"/>
                    </a:lnTo>
                    <a:lnTo>
                      <a:pt x="1849" y="551"/>
                    </a:lnTo>
                    <a:lnTo>
                      <a:pt x="1861" y="627"/>
                    </a:lnTo>
                    <a:lnTo>
                      <a:pt x="1823" y="656"/>
                    </a:lnTo>
                    <a:lnTo>
                      <a:pt x="1780" y="684"/>
                    </a:lnTo>
                    <a:lnTo>
                      <a:pt x="1732" y="710"/>
                    </a:lnTo>
                    <a:lnTo>
                      <a:pt x="1681" y="738"/>
                    </a:lnTo>
                    <a:lnTo>
                      <a:pt x="1627" y="760"/>
                    </a:lnTo>
                    <a:lnTo>
                      <a:pt x="1573" y="780"/>
                    </a:lnTo>
                    <a:lnTo>
                      <a:pt x="1519" y="797"/>
                    </a:lnTo>
                    <a:lnTo>
                      <a:pt x="1468" y="810"/>
                    </a:lnTo>
                    <a:lnTo>
                      <a:pt x="1469" y="856"/>
                    </a:lnTo>
                    <a:lnTo>
                      <a:pt x="1473" y="904"/>
                    </a:lnTo>
                    <a:lnTo>
                      <a:pt x="1477" y="955"/>
                    </a:lnTo>
                    <a:lnTo>
                      <a:pt x="1482" y="1006"/>
                    </a:lnTo>
                    <a:lnTo>
                      <a:pt x="1482" y="1056"/>
                    </a:lnTo>
                    <a:lnTo>
                      <a:pt x="1481" y="1107"/>
                    </a:lnTo>
                    <a:lnTo>
                      <a:pt x="1472" y="1158"/>
                    </a:lnTo>
                    <a:lnTo>
                      <a:pt x="1458" y="1209"/>
                    </a:lnTo>
                    <a:lnTo>
                      <a:pt x="1429" y="1214"/>
                    </a:lnTo>
                    <a:lnTo>
                      <a:pt x="1398" y="1220"/>
                    </a:lnTo>
                    <a:lnTo>
                      <a:pt x="1363" y="1227"/>
                    </a:lnTo>
                    <a:lnTo>
                      <a:pt x="1325" y="1235"/>
                    </a:lnTo>
                    <a:lnTo>
                      <a:pt x="1281" y="1241"/>
                    </a:lnTo>
                    <a:lnTo>
                      <a:pt x="1233" y="1250"/>
                    </a:lnTo>
                    <a:lnTo>
                      <a:pt x="1179" y="1261"/>
                    </a:lnTo>
                    <a:lnTo>
                      <a:pt x="1122" y="1272"/>
                    </a:lnTo>
                    <a:lnTo>
                      <a:pt x="1023" y="1313"/>
                    </a:lnTo>
                    <a:lnTo>
                      <a:pt x="927" y="1362"/>
                    </a:lnTo>
                    <a:lnTo>
                      <a:pt x="830" y="1414"/>
                    </a:lnTo>
                    <a:lnTo>
                      <a:pt x="735" y="1471"/>
                    </a:lnTo>
                    <a:lnTo>
                      <a:pt x="637" y="1525"/>
                    </a:lnTo>
                    <a:lnTo>
                      <a:pt x="540" y="1577"/>
                    </a:lnTo>
                    <a:lnTo>
                      <a:pt x="441" y="1622"/>
                    </a:lnTo>
                    <a:lnTo>
                      <a:pt x="341" y="1660"/>
                    </a:lnTo>
                    <a:lnTo>
                      <a:pt x="279" y="1632"/>
                    </a:lnTo>
                    <a:lnTo>
                      <a:pt x="220" y="1593"/>
                    </a:lnTo>
                    <a:lnTo>
                      <a:pt x="164" y="1543"/>
                    </a:lnTo>
                    <a:lnTo>
                      <a:pt x="115" y="1486"/>
                    </a:lnTo>
                    <a:lnTo>
                      <a:pt x="71" y="1422"/>
                    </a:lnTo>
                    <a:lnTo>
                      <a:pt x="37" y="1356"/>
                    </a:lnTo>
                    <a:lnTo>
                      <a:pt x="12" y="1287"/>
                    </a:lnTo>
                    <a:lnTo>
                      <a:pt x="0" y="1219"/>
                    </a:lnTo>
                    <a:lnTo>
                      <a:pt x="194" y="1085"/>
                    </a:lnTo>
                    <a:lnTo>
                      <a:pt x="370" y="977"/>
                    </a:lnTo>
                    <a:lnTo>
                      <a:pt x="523" y="881"/>
                    </a:lnTo>
                    <a:lnTo>
                      <a:pt x="657" y="791"/>
                    </a:lnTo>
                    <a:lnTo>
                      <a:pt x="767" y="695"/>
                    </a:lnTo>
                    <a:lnTo>
                      <a:pt x="857" y="584"/>
                    </a:lnTo>
                    <a:lnTo>
                      <a:pt x="923" y="449"/>
                    </a:lnTo>
                    <a:lnTo>
                      <a:pt x="970" y="281"/>
                    </a:lnTo>
                    <a:lnTo>
                      <a:pt x="969" y="221"/>
                    </a:lnTo>
                    <a:lnTo>
                      <a:pt x="969" y="175"/>
                    </a:lnTo>
                    <a:lnTo>
                      <a:pt x="969" y="139"/>
                    </a:lnTo>
                    <a:lnTo>
                      <a:pt x="969" y="110"/>
                    </a:lnTo>
                    <a:lnTo>
                      <a:pt x="969" y="83"/>
                    </a:lnTo>
                    <a:lnTo>
                      <a:pt x="970" y="58"/>
                    </a:lnTo>
                    <a:lnTo>
                      <a:pt x="971" y="32"/>
                    </a:lnTo>
                    <a:lnTo>
                      <a:pt x="975" y="2"/>
                    </a:lnTo>
                    <a:lnTo>
                      <a:pt x="1025" y="0"/>
                    </a:lnTo>
                    <a:lnTo>
                      <a:pt x="1073" y="5"/>
                    </a:lnTo>
                    <a:lnTo>
                      <a:pt x="1118" y="14"/>
                    </a:lnTo>
                    <a:lnTo>
                      <a:pt x="1165" y="27"/>
                    </a:lnTo>
                    <a:lnTo>
                      <a:pt x="1208" y="41"/>
                    </a:lnTo>
                    <a:lnTo>
                      <a:pt x="1252" y="57"/>
                    </a:lnTo>
                    <a:lnTo>
                      <a:pt x="1294" y="70"/>
                    </a:lnTo>
                    <a:lnTo>
                      <a:pt x="1337" y="82"/>
                    </a:lnTo>
                    <a:lnTo>
                      <a:pt x="1396" y="71"/>
                    </a:lnTo>
                    <a:lnTo>
                      <a:pt x="1445" y="66"/>
                    </a:lnTo>
                    <a:lnTo>
                      <a:pt x="1482" y="61"/>
                    </a:lnTo>
                    <a:lnTo>
                      <a:pt x="1521" y="56"/>
                    </a:lnTo>
                    <a:lnTo>
                      <a:pt x="1563" y="47"/>
                    </a:lnTo>
                    <a:lnTo>
                      <a:pt x="1616" y="36"/>
                    </a:lnTo>
                    <a:lnTo>
                      <a:pt x="1688" y="22"/>
                    </a:lnTo>
                    <a:lnTo>
                      <a:pt x="1783" y="2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9" name="Freeform 27">
                <a:extLst>
                  <a:ext uri="{FF2B5EF4-FFF2-40B4-BE49-F238E27FC236}">
                    <a16:creationId xmlns:a16="http://schemas.microsoft.com/office/drawing/2014/main" id="{49310043-1FAC-D447-9838-D8E4B7D9D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" y="1526"/>
                <a:ext cx="1813" cy="1648"/>
              </a:xfrm>
              <a:custGeom>
                <a:avLst/>
                <a:gdLst>
                  <a:gd name="T0" fmla="*/ 1733 w 1813"/>
                  <a:gd name="T1" fmla="*/ 85 h 1648"/>
                  <a:gd name="T2" fmla="*/ 1747 w 1813"/>
                  <a:gd name="T3" fmla="*/ 249 h 1648"/>
                  <a:gd name="T4" fmla="*/ 1773 w 1813"/>
                  <a:gd name="T5" fmla="*/ 407 h 1648"/>
                  <a:gd name="T6" fmla="*/ 1802 w 1813"/>
                  <a:gd name="T7" fmla="*/ 560 h 1648"/>
                  <a:gd name="T8" fmla="*/ 1777 w 1813"/>
                  <a:gd name="T9" fmla="*/ 655 h 1648"/>
                  <a:gd name="T10" fmla="*/ 1694 w 1813"/>
                  <a:gd name="T11" fmla="*/ 703 h 1648"/>
                  <a:gd name="T12" fmla="*/ 1601 w 1813"/>
                  <a:gd name="T13" fmla="*/ 751 h 1648"/>
                  <a:gd name="T14" fmla="*/ 1501 w 1813"/>
                  <a:gd name="T15" fmla="*/ 789 h 1648"/>
                  <a:gd name="T16" fmla="*/ 1452 w 1813"/>
                  <a:gd name="T17" fmla="*/ 848 h 1648"/>
                  <a:gd name="T18" fmla="*/ 1460 w 1813"/>
                  <a:gd name="T19" fmla="*/ 941 h 1648"/>
                  <a:gd name="T20" fmla="*/ 1466 w 1813"/>
                  <a:gd name="T21" fmla="*/ 1038 h 1648"/>
                  <a:gd name="T22" fmla="*/ 1458 w 1813"/>
                  <a:gd name="T23" fmla="*/ 1135 h 1648"/>
                  <a:gd name="T24" fmla="*/ 1418 w 1813"/>
                  <a:gd name="T25" fmla="*/ 1190 h 1648"/>
                  <a:gd name="T26" fmla="*/ 1352 w 1813"/>
                  <a:gd name="T27" fmla="*/ 1199 h 1648"/>
                  <a:gd name="T28" fmla="*/ 1270 w 1813"/>
                  <a:gd name="T29" fmla="*/ 1207 h 1648"/>
                  <a:gd name="T30" fmla="*/ 1169 w 1813"/>
                  <a:gd name="T31" fmla="*/ 1222 h 1648"/>
                  <a:gd name="T32" fmla="*/ 1014 w 1813"/>
                  <a:gd name="T33" fmla="*/ 1276 h 1648"/>
                  <a:gd name="T34" fmla="*/ 818 w 1813"/>
                  <a:gd name="T35" fmla="*/ 1386 h 1648"/>
                  <a:gd name="T36" fmla="*/ 617 w 1813"/>
                  <a:gd name="T37" fmla="*/ 1507 h 1648"/>
                  <a:gd name="T38" fmla="*/ 416 w 1813"/>
                  <a:gd name="T39" fmla="*/ 1612 h 1648"/>
                  <a:gd name="T40" fmla="*/ 256 w 1813"/>
                  <a:gd name="T41" fmla="*/ 1621 h 1648"/>
                  <a:gd name="T42" fmla="*/ 156 w 1813"/>
                  <a:gd name="T43" fmla="*/ 1541 h 1648"/>
                  <a:gd name="T44" fmla="*/ 74 w 1813"/>
                  <a:gd name="T45" fmla="*/ 1440 h 1648"/>
                  <a:gd name="T46" fmla="*/ 18 w 1813"/>
                  <a:gd name="T47" fmla="*/ 1333 h 1648"/>
                  <a:gd name="T48" fmla="*/ 203 w 1813"/>
                  <a:gd name="T49" fmla="*/ 1156 h 1648"/>
                  <a:gd name="T50" fmla="*/ 549 w 1813"/>
                  <a:gd name="T51" fmla="*/ 944 h 1648"/>
                  <a:gd name="T52" fmla="*/ 810 w 1813"/>
                  <a:gd name="T53" fmla="*/ 733 h 1648"/>
                  <a:gd name="T54" fmla="*/ 976 w 1813"/>
                  <a:gd name="T55" fmla="*/ 469 h 1648"/>
                  <a:gd name="T56" fmla="*/ 1022 w 1813"/>
                  <a:gd name="T57" fmla="*/ 240 h 1648"/>
                  <a:gd name="T58" fmla="*/ 1018 w 1813"/>
                  <a:gd name="T59" fmla="*/ 153 h 1648"/>
                  <a:gd name="T60" fmla="*/ 1014 w 1813"/>
                  <a:gd name="T61" fmla="*/ 92 h 1648"/>
                  <a:gd name="T62" fmla="*/ 1013 w 1813"/>
                  <a:gd name="T63" fmla="*/ 36 h 1648"/>
                  <a:gd name="T64" fmla="*/ 1065 w 1813"/>
                  <a:gd name="T65" fmla="*/ 6 h 1648"/>
                  <a:gd name="T66" fmla="*/ 1144 w 1813"/>
                  <a:gd name="T67" fmla="*/ 17 h 1648"/>
                  <a:gd name="T68" fmla="*/ 1213 w 1813"/>
                  <a:gd name="T69" fmla="*/ 41 h 1648"/>
                  <a:gd name="T70" fmla="*/ 1280 w 1813"/>
                  <a:gd name="T71" fmla="*/ 63 h 1648"/>
                  <a:gd name="T72" fmla="*/ 1379 w 1813"/>
                  <a:gd name="T73" fmla="*/ 64 h 1648"/>
                  <a:gd name="T74" fmla="*/ 1457 w 1813"/>
                  <a:gd name="T75" fmla="*/ 55 h 1648"/>
                  <a:gd name="T76" fmla="*/ 1526 w 1813"/>
                  <a:gd name="T77" fmla="*/ 43 h 1648"/>
                  <a:gd name="T78" fmla="*/ 1640 w 1813"/>
                  <a:gd name="T79" fmla="*/ 20 h 16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13" h="1648">
                    <a:moveTo>
                      <a:pt x="1735" y="0"/>
                    </a:moveTo>
                    <a:lnTo>
                      <a:pt x="1733" y="85"/>
                    </a:lnTo>
                    <a:lnTo>
                      <a:pt x="1738" y="168"/>
                    </a:lnTo>
                    <a:lnTo>
                      <a:pt x="1747" y="249"/>
                    </a:lnTo>
                    <a:lnTo>
                      <a:pt x="1760" y="330"/>
                    </a:lnTo>
                    <a:lnTo>
                      <a:pt x="1773" y="407"/>
                    </a:lnTo>
                    <a:lnTo>
                      <a:pt x="1787" y="485"/>
                    </a:lnTo>
                    <a:lnTo>
                      <a:pt x="1802" y="560"/>
                    </a:lnTo>
                    <a:lnTo>
                      <a:pt x="1813" y="636"/>
                    </a:lnTo>
                    <a:lnTo>
                      <a:pt x="1777" y="655"/>
                    </a:lnTo>
                    <a:lnTo>
                      <a:pt x="1737" y="680"/>
                    </a:lnTo>
                    <a:lnTo>
                      <a:pt x="1694" y="703"/>
                    </a:lnTo>
                    <a:lnTo>
                      <a:pt x="1650" y="729"/>
                    </a:lnTo>
                    <a:lnTo>
                      <a:pt x="1601" y="751"/>
                    </a:lnTo>
                    <a:lnTo>
                      <a:pt x="1552" y="772"/>
                    </a:lnTo>
                    <a:lnTo>
                      <a:pt x="1501" y="789"/>
                    </a:lnTo>
                    <a:lnTo>
                      <a:pt x="1452" y="803"/>
                    </a:lnTo>
                    <a:lnTo>
                      <a:pt x="1452" y="848"/>
                    </a:lnTo>
                    <a:lnTo>
                      <a:pt x="1456" y="895"/>
                    </a:lnTo>
                    <a:lnTo>
                      <a:pt x="1460" y="941"/>
                    </a:lnTo>
                    <a:lnTo>
                      <a:pt x="1465" y="991"/>
                    </a:lnTo>
                    <a:lnTo>
                      <a:pt x="1466" y="1038"/>
                    </a:lnTo>
                    <a:lnTo>
                      <a:pt x="1465" y="1087"/>
                    </a:lnTo>
                    <a:lnTo>
                      <a:pt x="1458" y="1135"/>
                    </a:lnTo>
                    <a:lnTo>
                      <a:pt x="1447" y="1186"/>
                    </a:lnTo>
                    <a:lnTo>
                      <a:pt x="1418" y="1190"/>
                    </a:lnTo>
                    <a:lnTo>
                      <a:pt x="1387" y="1195"/>
                    </a:lnTo>
                    <a:lnTo>
                      <a:pt x="1352" y="1199"/>
                    </a:lnTo>
                    <a:lnTo>
                      <a:pt x="1314" y="1203"/>
                    </a:lnTo>
                    <a:lnTo>
                      <a:pt x="1270" y="1207"/>
                    </a:lnTo>
                    <a:lnTo>
                      <a:pt x="1222" y="1215"/>
                    </a:lnTo>
                    <a:lnTo>
                      <a:pt x="1169" y="1222"/>
                    </a:lnTo>
                    <a:lnTo>
                      <a:pt x="1111" y="1234"/>
                    </a:lnTo>
                    <a:lnTo>
                      <a:pt x="1014" y="1276"/>
                    </a:lnTo>
                    <a:lnTo>
                      <a:pt x="916" y="1329"/>
                    </a:lnTo>
                    <a:lnTo>
                      <a:pt x="818" y="1386"/>
                    </a:lnTo>
                    <a:lnTo>
                      <a:pt x="719" y="1449"/>
                    </a:lnTo>
                    <a:lnTo>
                      <a:pt x="617" y="1507"/>
                    </a:lnTo>
                    <a:lnTo>
                      <a:pt x="517" y="1563"/>
                    </a:lnTo>
                    <a:lnTo>
                      <a:pt x="416" y="1612"/>
                    </a:lnTo>
                    <a:lnTo>
                      <a:pt x="315" y="1648"/>
                    </a:lnTo>
                    <a:lnTo>
                      <a:pt x="256" y="1621"/>
                    </a:lnTo>
                    <a:lnTo>
                      <a:pt x="204" y="1584"/>
                    </a:lnTo>
                    <a:lnTo>
                      <a:pt x="156" y="1541"/>
                    </a:lnTo>
                    <a:lnTo>
                      <a:pt x="113" y="1493"/>
                    </a:lnTo>
                    <a:lnTo>
                      <a:pt x="74" y="1440"/>
                    </a:lnTo>
                    <a:lnTo>
                      <a:pt x="44" y="1386"/>
                    </a:lnTo>
                    <a:lnTo>
                      <a:pt x="18" y="1333"/>
                    </a:lnTo>
                    <a:lnTo>
                      <a:pt x="0" y="1281"/>
                    </a:lnTo>
                    <a:lnTo>
                      <a:pt x="203" y="1156"/>
                    </a:lnTo>
                    <a:lnTo>
                      <a:pt x="386" y="1047"/>
                    </a:lnTo>
                    <a:lnTo>
                      <a:pt x="549" y="944"/>
                    </a:lnTo>
                    <a:lnTo>
                      <a:pt x="692" y="842"/>
                    </a:lnTo>
                    <a:lnTo>
                      <a:pt x="810" y="733"/>
                    </a:lnTo>
                    <a:lnTo>
                      <a:pt x="906" y="612"/>
                    </a:lnTo>
                    <a:lnTo>
                      <a:pt x="976" y="469"/>
                    </a:lnTo>
                    <a:lnTo>
                      <a:pt x="1022" y="300"/>
                    </a:lnTo>
                    <a:lnTo>
                      <a:pt x="1022" y="240"/>
                    </a:lnTo>
                    <a:lnTo>
                      <a:pt x="1020" y="193"/>
                    </a:lnTo>
                    <a:lnTo>
                      <a:pt x="1018" y="153"/>
                    </a:lnTo>
                    <a:lnTo>
                      <a:pt x="1017" y="122"/>
                    </a:lnTo>
                    <a:lnTo>
                      <a:pt x="1014" y="92"/>
                    </a:lnTo>
                    <a:lnTo>
                      <a:pt x="1013" y="64"/>
                    </a:lnTo>
                    <a:lnTo>
                      <a:pt x="1013" y="36"/>
                    </a:lnTo>
                    <a:lnTo>
                      <a:pt x="1017" y="6"/>
                    </a:lnTo>
                    <a:lnTo>
                      <a:pt x="1065" y="6"/>
                    </a:lnTo>
                    <a:lnTo>
                      <a:pt x="1108" y="11"/>
                    </a:lnTo>
                    <a:lnTo>
                      <a:pt x="1144" y="17"/>
                    </a:lnTo>
                    <a:lnTo>
                      <a:pt x="1180" y="29"/>
                    </a:lnTo>
                    <a:lnTo>
                      <a:pt x="1213" y="41"/>
                    </a:lnTo>
                    <a:lnTo>
                      <a:pt x="1245" y="53"/>
                    </a:lnTo>
                    <a:lnTo>
                      <a:pt x="1280" y="63"/>
                    </a:lnTo>
                    <a:lnTo>
                      <a:pt x="1321" y="75"/>
                    </a:lnTo>
                    <a:lnTo>
                      <a:pt x="1379" y="64"/>
                    </a:lnTo>
                    <a:lnTo>
                      <a:pt x="1423" y="59"/>
                    </a:lnTo>
                    <a:lnTo>
                      <a:pt x="1457" y="55"/>
                    </a:lnTo>
                    <a:lnTo>
                      <a:pt x="1490" y="51"/>
                    </a:lnTo>
                    <a:lnTo>
                      <a:pt x="1526" y="43"/>
                    </a:lnTo>
                    <a:lnTo>
                      <a:pt x="1574" y="34"/>
                    </a:lnTo>
                    <a:lnTo>
                      <a:pt x="1640" y="20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0" name="Freeform 28">
                <a:extLst>
                  <a:ext uri="{FF2B5EF4-FFF2-40B4-BE49-F238E27FC236}">
                    <a16:creationId xmlns:a16="http://schemas.microsoft.com/office/drawing/2014/main" id="{18C3E135-6126-CC4F-95B5-8085690F4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1532"/>
                <a:ext cx="1766" cy="1642"/>
              </a:xfrm>
              <a:custGeom>
                <a:avLst/>
                <a:gdLst>
                  <a:gd name="T0" fmla="*/ 1679 w 1766"/>
                  <a:gd name="T1" fmla="*/ 84 h 1642"/>
                  <a:gd name="T2" fmla="*/ 1694 w 1766"/>
                  <a:gd name="T3" fmla="*/ 253 h 1642"/>
                  <a:gd name="T4" fmla="*/ 1722 w 1766"/>
                  <a:gd name="T5" fmla="*/ 417 h 1642"/>
                  <a:gd name="T6" fmla="*/ 1753 w 1766"/>
                  <a:gd name="T7" fmla="*/ 574 h 1642"/>
                  <a:gd name="T8" fmla="*/ 1729 w 1766"/>
                  <a:gd name="T9" fmla="*/ 662 h 1642"/>
                  <a:gd name="T10" fmla="*/ 1653 w 1766"/>
                  <a:gd name="T11" fmla="*/ 700 h 1642"/>
                  <a:gd name="T12" fmla="*/ 1570 w 1766"/>
                  <a:gd name="T13" fmla="*/ 744 h 1642"/>
                  <a:gd name="T14" fmla="*/ 1479 w 1766"/>
                  <a:gd name="T15" fmla="*/ 783 h 1642"/>
                  <a:gd name="T16" fmla="*/ 1431 w 1766"/>
                  <a:gd name="T17" fmla="*/ 842 h 1642"/>
                  <a:gd name="T18" fmla="*/ 1439 w 1766"/>
                  <a:gd name="T19" fmla="*/ 929 h 1642"/>
                  <a:gd name="T20" fmla="*/ 1444 w 1766"/>
                  <a:gd name="T21" fmla="*/ 1017 h 1642"/>
                  <a:gd name="T22" fmla="*/ 1439 w 1766"/>
                  <a:gd name="T23" fmla="*/ 1110 h 1642"/>
                  <a:gd name="T24" fmla="*/ 1404 w 1766"/>
                  <a:gd name="T25" fmla="*/ 1163 h 1642"/>
                  <a:gd name="T26" fmla="*/ 1340 w 1766"/>
                  <a:gd name="T27" fmla="*/ 1168 h 1642"/>
                  <a:gd name="T28" fmla="*/ 1258 w 1766"/>
                  <a:gd name="T29" fmla="*/ 1174 h 1642"/>
                  <a:gd name="T30" fmla="*/ 1158 w 1766"/>
                  <a:gd name="T31" fmla="*/ 1185 h 1642"/>
                  <a:gd name="T32" fmla="*/ 1001 w 1766"/>
                  <a:gd name="T33" fmla="*/ 1240 h 1642"/>
                  <a:gd name="T34" fmla="*/ 797 w 1766"/>
                  <a:gd name="T35" fmla="*/ 1358 h 1642"/>
                  <a:gd name="T36" fmla="*/ 590 w 1766"/>
                  <a:gd name="T37" fmla="*/ 1491 h 1642"/>
                  <a:gd name="T38" fmla="*/ 382 w 1766"/>
                  <a:gd name="T39" fmla="*/ 1603 h 1642"/>
                  <a:gd name="T40" fmla="*/ 226 w 1766"/>
                  <a:gd name="T41" fmla="*/ 1613 h 1642"/>
                  <a:gd name="T42" fmla="*/ 143 w 1766"/>
                  <a:gd name="T43" fmla="*/ 1542 h 1642"/>
                  <a:gd name="T44" fmla="*/ 75 w 1766"/>
                  <a:gd name="T45" fmla="*/ 1458 h 1642"/>
                  <a:gd name="T46" fmla="*/ 22 w 1766"/>
                  <a:gd name="T47" fmla="*/ 1374 h 1642"/>
                  <a:gd name="T48" fmla="*/ 207 w 1766"/>
                  <a:gd name="T49" fmla="*/ 1220 h 1642"/>
                  <a:gd name="T50" fmla="*/ 568 w 1766"/>
                  <a:gd name="T51" fmla="*/ 1004 h 1642"/>
                  <a:gd name="T52" fmla="*/ 846 w 1766"/>
                  <a:gd name="T53" fmla="*/ 773 h 1642"/>
                  <a:gd name="T54" fmla="*/ 1025 w 1766"/>
                  <a:gd name="T55" fmla="*/ 489 h 1642"/>
                  <a:gd name="T56" fmla="*/ 1072 w 1766"/>
                  <a:gd name="T57" fmla="*/ 253 h 1642"/>
                  <a:gd name="T58" fmla="*/ 1067 w 1766"/>
                  <a:gd name="T59" fmla="*/ 165 h 1642"/>
                  <a:gd name="T60" fmla="*/ 1059 w 1766"/>
                  <a:gd name="T61" fmla="*/ 99 h 1642"/>
                  <a:gd name="T62" fmla="*/ 1055 w 1766"/>
                  <a:gd name="T63" fmla="*/ 40 h 1642"/>
                  <a:gd name="T64" fmla="*/ 1103 w 1766"/>
                  <a:gd name="T65" fmla="*/ 11 h 1642"/>
                  <a:gd name="T66" fmla="*/ 1165 w 1766"/>
                  <a:gd name="T67" fmla="*/ 23 h 1642"/>
                  <a:gd name="T68" fmla="*/ 1209 w 1766"/>
                  <a:gd name="T69" fmla="*/ 41 h 1642"/>
                  <a:gd name="T70" fmla="*/ 1262 w 1766"/>
                  <a:gd name="T71" fmla="*/ 61 h 1642"/>
                  <a:gd name="T72" fmla="*/ 1357 w 1766"/>
                  <a:gd name="T73" fmla="*/ 60 h 1642"/>
                  <a:gd name="T74" fmla="*/ 1424 w 1766"/>
                  <a:gd name="T75" fmla="*/ 50 h 1642"/>
                  <a:gd name="T76" fmla="*/ 1480 w 1766"/>
                  <a:gd name="T77" fmla="*/ 41 h 1642"/>
                  <a:gd name="T78" fmla="*/ 1588 w 1766"/>
                  <a:gd name="T79" fmla="*/ 19 h 16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66" h="1642">
                    <a:moveTo>
                      <a:pt x="1682" y="0"/>
                    </a:moveTo>
                    <a:lnTo>
                      <a:pt x="1679" y="84"/>
                    </a:lnTo>
                    <a:lnTo>
                      <a:pt x="1684" y="170"/>
                    </a:lnTo>
                    <a:lnTo>
                      <a:pt x="1694" y="253"/>
                    </a:lnTo>
                    <a:lnTo>
                      <a:pt x="1708" y="337"/>
                    </a:lnTo>
                    <a:lnTo>
                      <a:pt x="1722" y="417"/>
                    </a:lnTo>
                    <a:lnTo>
                      <a:pt x="1739" y="497"/>
                    </a:lnTo>
                    <a:lnTo>
                      <a:pt x="1753" y="574"/>
                    </a:lnTo>
                    <a:lnTo>
                      <a:pt x="1766" y="650"/>
                    </a:lnTo>
                    <a:lnTo>
                      <a:pt x="1729" y="662"/>
                    </a:lnTo>
                    <a:lnTo>
                      <a:pt x="1692" y="680"/>
                    </a:lnTo>
                    <a:lnTo>
                      <a:pt x="1653" y="700"/>
                    </a:lnTo>
                    <a:lnTo>
                      <a:pt x="1614" y="723"/>
                    </a:lnTo>
                    <a:lnTo>
                      <a:pt x="1570" y="744"/>
                    </a:lnTo>
                    <a:lnTo>
                      <a:pt x="1526" y="766"/>
                    </a:lnTo>
                    <a:lnTo>
                      <a:pt x="1479" y="783"/>
                    </a:lnTo>
                    <a:lnTo>
                      <a:pt x="1431" y="797"/>
                    </a:lnTo>
                    <a:lnTo>
                      <a:pt x="1431" y="842"/>
                    </a:lnTo>
                    <a:lnTo>
                      <a:pt x="1435" y="886"/>
                    </a:lnTo>
                    <a:lnTo>
                      <a:pt x="1439" y="929"/>
                    </a:lnTo>
                    <a:lnTo>
                      <a:pt x="1443" y="974"/>
                    </a:lnTo>
                    <a:lnTo>
                      <a:pt x="1444" y="1017"/>
                    </a:lnTo>
                    <a:lnTo>
                      <a:pt x="1444" y="1063"/>
                    </a:lnTo>
                    <a:lnTo>
                      <a:pt x="1439" y="1110"/>
                    </a:lnTo>
                    <a:lnTo>
                      <a:pt x="1431" y="1159"/>
                    </a:lnTo>
                    <a:lnTo>
                      <a:pt x="1404" y="1163"/>
                    </a:lnTo>
                    <a:lnTo>
                      <a:pt x="1374" y="1167"/>
                    </a:lnTo>
                    <a:lnTo>
                      <a:pt x="1340" y="1168"/>
                    </a:lnTo>
                    <a:lnTo>
                      <a:pt x="1302" y="1171"/>
                    </a:lnTo>
                    <a:lnTo>
                      <a:pt x="1258" y="1174"/>
                    </a:lnTo>
                    <a:lnTo>
                      <a:pt x="1211" y="1179"/>
                    </a:lnTo>
                    <a:lnTo>
                      <a:pt x="1158" y="1185"/>
                    </a:lnTo>
                    <a:lnTo>
                      <a:pt x="1101" y="1196"/>
                    </a:lnTo>
                    <a:lnTo>
                      <a:pt x="1001" y="1240"/>
                    </a:lnTo>
                    <a:lnTo>
                      <a:pt x="899" y="1296"/>
                    </a:lnTo>
                    <a:lnTo>
                      <a:pt x="797" y="1358"/>
                    </a:lnTo>
                    <a:lnTo>
                      <a:pt x="695" y="1426"/>
                    </a:lnTo>
                    <a:lnTo>
                      <a:pt x="590" y="1491"/>
                    </a:lnTo>
                    <a:lnTo>
                      <a:pt x="486" y="1552"/>
                    </a:lnTo>
                    <a:lnTo>
                      <a:pt x="382" y="1603"/>
                    </a:lnTo>
                    <a:lnTo>
                      <a:pt x="278" y="1642"/>
                    </a:lnTo>
                    <a:lnTo>
                      <a:pt x="226" y="1613"/>
                    </a:lnTo>
                    <a:lnTo>
                      <a:pt x="182" y="1581"/>
                    </a:lnTo>
                    <a:lnTo>
                      <a:pt x="143" y="1542"/>
                    </a:lnTo>
                    <a:lnTo>
                      <a:pt x="108" y="1501"/>
                    </a:lnTo>
                    <a:lnTo>
                      <a:pt x="75" y="1458"/>
                    </a:lnTo>
                    <a:lnTo>
                      <a:pt x="47" y="1416"/>
                    </a:lnTo>
                    <a:lnTo>
                      <a:pt x="22" y="1374"/>
                    </a:lnTo>
                    <a:lnTo>
                      <a:pt x="0" y="1337"/>
                    </a:lnTo>
                    <a:lnTo>
                      <a:pt x="207" y="1220"/>
                    </a:lnTo>
                    <a:lnTo>
                      <a:pt x="398" y="1112"/>
                    </a:lnTo>
                    <a:lnTo>
                      <a:pt x="568" y="1004"/>
                    </a:lnTo>
                    <a:lnTo>
                      <a:pt x="720" y="894"/>
                    </a:lnTo>
                    <a:lnTo>
                      <a:pt x="846" y="773"/>
                    </a:lnTo>
                    <a:lnTo>
                      <a:pt x="949" y="641"/>
                    </a:lnTo>
                    <a:lnTo>
                      <a:pt x="1025" y="489"/>
                    </a:lnTo>
                    <a:lnTo>
                      <a:pt x="1075" y="315"/>
                    </a:lnTo>
                    <a:lnTo>
                      <a:pt x="1072" y="253"/>
                    </a:lnTo>
                    <a:lnTo>
                      <a:pt x="1071" y="205"/>
                    </a:lnTo>
                    <a:lnTo>
                      <a:pt x="1067" y="165"/>
                    </a:lnTo>
                    <a:lnTo>
                      <a:pt x="1063" y="131"/>
                    </a:lnTo>
                    <a:lnTo>
                      <a:pt x="1059" y="99"/>
                    </a:lnTo>
                    <a:lnTo>
                      <a:pt x="1057" y="70"/>
                    </a:lnTo>
                    <a:lnTo>
                      <a:pt x="1055" y="40"/>
                    </a:lnTo>
                    <a:lnTo>
                      <a:pt x="1059" y="10"/>
                    </a:lnTo>
                    <a:lnTo>
                      <a:pt x="1103" y="11"/>
                    </a:lnTo>
                    <a:lnTo>
                      <a:pt x="1137" y="17"/>
                    </a:lnTo>
                    <a:lnTo>
                      <a:pt x="1165" y="23"/>
                    </a:lnTo>
                    <a:lnTo>
                      <a:pt x="1188" y="34"/>
                    </a:lnTo>
                    <a:lnTo>
                      <a:pt x="1209" y="41"/>
                    </a:lnTo>
                    <a:lnTo>
                      <a:pt x="1233" y="52"/>
                    </a:lnTo>
                    <a:lnTo>
                      <a:pt x="1262" y="61"/>
                    </a:lnTo>
                    <a:lnTo>
                      <a:pt x="1300" y="69"/>
                    </a:lnTo>
                    <a:lnTo>
                      <a:pt x="1357" y="60"/>
                    </a:lnTo>
                    <a:lnTo>
                      <a:pt x="1397" y="54"/>
                    </a:lnTo>
                    <a:lnTo>
                      <a:pt x="1424" y="50"/>
                    </a:lnTo>
                    <a:lnTo>
                      <a:pt x="1452" y="48"/>
                    </a:lnTo>
                    <a:lnTo>
                      <a:pt x="1480" y="41"/>
                    </a:lnTo>
                    <a:lnTo>
                      <a:pt x="1525" y="32"/>
                    </a:lnTo>
                    <a:lnTo>
                      <a:pt x="1588" y="19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1" name="Freeform 29">
                <a:extLst>
                  <a:ext uri="{FF2B5EF4-FFF2-40B4-BE49-F238E27FC236}">
                    <a16:creationId xmlns:a16="http://schemas.microsoft.com/office/drawing/2014/main" id="{9934A89D-ABBB-9B44-B9D6-C838160E7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212"/>
                <a:ext cx="385" cy="495"/>
              </a:xfrm>
              <a:custGeom>
                <a:avLst/>
                <a:gdLst>
                  <a:gd name="T0" fmla="*/ 372 w 385"/>
                  <a:gd name="T1" fmla="*/ 2 h 495"/>
                  <a:gd name="T2" fmla="*/ 385 w 385"/>
                  <a:gd name="T3" fmla="*/ 91 h 495"/>
                  <a:gd name="T4" fmla="*/ 378 w 385"/>
                  <a:gd name="T5" fmla="*/ 181 h 495"/>
                  <a:gd name="T6" fmla="*/ 351 w 385"/>
                  <a:gd name="T7" fmla="*/ 266 h 495"/>
                  <a:gd name="T8" fmla="*/ 309 w 385"/>
                  <a:gd name="T9" fmla="*/ 343 h 495"/>
                  <a:gd name="T10" fmla="*/ 251 w 385"/>
                  <a:gd name="T11" fmla="*/ 406 h 495"/>
                  <a:gd name="T12" fmla="*/ 182 w 385"/>
                  <a:gd name="T13" fmla="*/ 456 h 495"/>
                  <a:gd name="T14" fmla="*/ 103 w 385"/>
                  <a:gd name="T15" fmla="*/ 486 h 495"/>
                  <a:gd name="T16" fmla="*/ 16 w 385"/>
                  <a:gd name="T17" fmla="*/ 495 h 495"/>
                  <a:gd name="T18" fmla="*/ 13 w 385"/>
                  <a:gd name="T19" fmla="*/ 453 h 495"/>
                  <a:gd name="T20" fmla="*/ 12 w 385"/>
                  <a:gd name="T21" fmla="*/ 410 h 495"/>
                  <a:gd name="T22" fmla="*/ 10 w 385"/>
                  <a:gd name="T23" fmla="*/ 366 h 495"/>
                  <a:gd name="T24" fmla="*/ 9 w 385"/>
                  <a:gd name="T25" fmla="*/ 322 h 495"/>
                  <a:gd name="T26" fmla="*/ 6 w 385"/>
                  <a:gd name="T27" fmla="*/ 276 h 495"/>
                  <a:gd name="T28" fmla="*/ 5 w 385"/>
                  <a:gd name="T29" fmla="*/ 232 h 495"/>
                  <a:gd name="T30" fmla="*/ 3 w 385"/>
                  <a:gd name="T31" fmla="*/ 188 h 495"/>
                  <a:gd name="T32" fmla="*/ 0 w 385"/>
                  <a:gd name="T33" fmla="*/ 149 h 495"/>
                  <a:gd name="T34" fmla="*/ 99 w 385"/>
                  <a:gd name="T35" fmla="*/ 106 h 495"/>
                  <a:gd name="T36" fmla="*/ 179 w 385"/>
                  <a:gd name="T37" fmla="*/ 73 h 495"/>
                  <a:gd name="T38" fmla="*/ 240 w 385"/>
                  <a:gd name="T39" fmla="*/ 46 h 495"/>
                  <a:gd name="T40" fmla="*/ 287 w 385"/>
                  <a:gd name="T41" fmla="*/ 28 h 495"/>
                  <a:gd name="T42" fmla="*/ 320 w 385"/>
                  <a:gd name="T43" fmla="*/ 13 h 495"/>
                  <a:gd name="T44" fmla="*/ 344 w 385"/>
                  <a:gd name="T45" fmla="*/ 4 h 495"/>
                  <a:gd name="T46" fmla="*/ 360 w 385"/>
                  <a:gd name="T47" fmla="*/ 0 h 495"/>
                  <a:gd name="T48" fmla="*/ 372 w 385"/>
                  <a:gd name="T49" fmla="*/ 2 h 4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5" h="495">
                    <a:moveTo>
                      <a:pt x="372" y="2"/>
                    </a:moveTo>
                    <a:lnTo>
                      <a:pt x="385" y="91"/>
                    </a:lnTo>
                    <a:lnTo>
                      <a:pt x="378" y="181"/>
                    </a:lnTo>
                    <a:lnTo>
                      <a:pt x="351" y="266"/>
                    </a:lnTo>
                    <a:lnTo>
                      <a:pt x="309" y="343"/>
                    </a:lnTo>
                    <a:lnTo>
                      <a:pt x="251" y="406"/>
                    </a:lnTo>
                    <a:lnTo>
                      <a:pt x="182" y="456"/>
                    </a:lnTo>
                    <a:lnTo>
                      <a:pt x="103" y="486"/>
                    </a:lnTo>
                    <a:lnTo>
                      <a:pt x="16" y="495"/>
                    </a:lnTo>
                    <a:lnTo>
                      <a:pt x="13" y="453"/>
                    </a:lnTo>
                    <a:lnTo>
                      <a:pt x="12" y="410"/>
                    </a:lnTo>
                    <a:lnTo>
                      <a:pt x="10" y="366"/>
                    </a:lnTo>
                    <a:lnTo>
                      <a:pt x="9" y="322"/>
                    </a:lnTo>
                    <a:lnTo>
                      <a:pt x="6" y="276"/>
                    </a:lnTo>
                    <a:lnTo>
                      <a:pt x="5" y="232"/>
                    </a:lnTo>
                    <a:lnTo>
                      <a:pt x="3" y="188"/>
                    </a:lnTo>
                    <a:lnTo>
                      <a:pt x="0" y="149"/>
                    </a:lnTo>
                    <a:lnTo>
                      <a:pt x="99" y="106"/>
                    </a:lnTo>
                    <a:lnTo>
                      <a:pt x="179" y="73"/>
                    </a:lnTo>
                    <a:lnTo>
                      <a:pt x="240" y="46"/>
                    </a:lnTo>
                    <a:lnTo>
                      <a:pt x="287" y="28"/>
                    </a:lnTo>
                    <a:lnTo>
                      <a:pt x="320" y="13"/>
                    </a:lnTo>
                    <a:lnTo>
                      <a:pt x="344" y="4"/>
                    </a:lnTo>
                    <a:lnTo>
                      <a:pt x="360" y="0"/>
                    </a:lnTo>
                    <a:lnTo>
                      <a:pt x="372" y="2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9" name="Freeform 30">
              <a:extLst>
                <a:ext uri="{FF2B5EF4-FFF2-40B4-BE49-F238E27FC236}">
                  <a16:creationId xmlns:a16="http://schemas.microsoft.com/office/drawing/2014/main" id="{CE14A216-3F68-BC44-8733-8A3B6D499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2702"/>
              <a:ext cx="360" cy="508"/>
            </a:xfrm>
            <a:custGeom>
              <a:avLst/>
              <a:gdLst>
                <a:gd name="T0" fmla="*/ 360 w 360"/>
                <a:gd name="T1" fmla="*/ 508 h 508"/>
                <a:gd name="T2" fmla="*/ 264 w 360"/>
                <a:gd name="T3" fmla="*/ 506 h 508"/>
                <a:gd name="T4" fmla="*/ 180 w 360"/>
                <a:gd name="T5" fmla="*/ 492 h 508"/>
                <a:gd name="T6" fmla="*/ 110 w 360"/>
                <a:gd name="T7" fmla="*/ 463 h 508"/>
                <a:gd name="T8" fmla="*/ 56 w 360"/>
                <a:gd name="T9" fmla="*/ 420 h 508"/>
                <a:gd name="T10" fmla="*/ 18 w 360"/>
                <a:gd name="T11" fmla="*/ 359 h 508"/>
                <a:gd name="T12" fmla="*/ 0 w 360"/>
                <a:gd name="T13" fmla="*/ 279 h 508"/>
                <a:gd name="T14" fmla="*/ 2 w 360"/>
                <a:gd name="T15" fmla="*/ 179 h 508"/>
                <a:gd name="T16" fmla="*/ 31 w 360"/>
                <a:gd name="T17" fmla="*/ 58 h 508"/>
                <a:gd name="T18" fmla="*/ 33 w 360"/>
                <a:gd name="T19" fmla="*/ 52 h 508"/>
                <a:gd name="T20" fmla="*/ 36 w 360"/>
                <a:gd name="T21" fmla="*/ 45 h 508"/>
                <a:gd name="T22" fmla="*/ 39 w 360"/>
                <a:gd name="T23" fmla="*/ 36 h 508"/>
                <a:gd name="T24" fmla="*/ 41 w 360"/>
                <a:gd name="T25" fmla="*/ 28 h 508"/>
                <a:gd name="T26" fmla="*/ 43 w 360"/>
                <a:gd name="T27" fmla="*/ 19 h 508"/>
                <a:gd name="T28" fmla="*/ 45 w 360"/>
                <a:gd name="T29" fmla="*/ 11 h 508"/>
                <a:gd name="T30" fmla="*/ 48 w 360"/>
                <a:gd name="T31" fmla="*/ 4 h 508"/>
                <a:gd name="T32" fmla="*/ 52 w 360"/>
                <a:gd name="T33" fmla="*/ 0 h 508"/>
                <a:gd name="T34" fmla="*/ 67 w 360"/>
                <a:gd name="T35" fmla="*/ 61 h 508"/>
                <a:gd name="T36" fmla="*/ 104 w 360"/>
                <a:gd name="T37" fmla="*/ 139 h 508"/>
                <a:gd name="T38" fmla="*/ 152 w 360"/>
                <a:gd name="T39" fmla="*/ 225 h 508"/>
                <a:gd name="T40" fmla="*/ 208 w 360"/>
                <a:gd name="T41" fmla="*/ 312 h 508"/>
                <a:gd name="T42" fmla="*/ 261 w 360"/>
                <a:gd name="T43" fmla="*/ 391 h 508"/>
                <a:gd name="T44" fmla="*/ 309 w 360"/>
                <a:gd name="T45" fmla="*/ 456 h 508"/>
                <a:gd name="T46" fmla="*/ 343 w 360"/>
                <a:gd name="T47" fmla="*/ 498 h 508"/>
                <a:gd name="T48" fmla="*/ 360 w 360"/>
                <a:gd name="T49" fmla="*/ 508 h 5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508">
                  <a:moveTo>
                    <a:pt x="360" y="508"/>
                  </a:moveTo>
                  <a:lnTo>
                    <a:pt x="264" y="506"/>
                  </a:lnTo>
                  <a:lnTo>
                    <a:pt x="180" y="492"/>
                  </a:lnTo>
                  <a:lnTo>
                    <a:pt x="110" y="463"/>
                  </a:lnTo>
                  <a:lnTo>
                    <a:pt x="56" y="420"/>
                  </a:lnTo>
                  <a:lnTo>
                    <a:pt x="18" y="359"/>
                  </a:lnTo>
                  <a:lnTo>
                    <a:pt x="0" y="279"/>
                  </a:lnTo>
                  <a:lnTo>
                    <a:pt x="2" y="179"/>
                  </a:lnTo>
                  <a:lnTo>
                    <a:pt x="31" y="58"/>
                  </a:lnTo>
                  <a:lnTo>
                    <a:pt x="33" y="52"/>
                  </a:lnTo>
                  <a:lnTo>
                    <a:pt x="36" y="45"/>
                  </a:lnTo>
                  <a:lnTo>
                    <a:pt x="39" y="36"/>
                  </a:lnTo>
                  <a:lnTo>
                    <a:pt x="41" y="28"/>
                  </a:lnTo>
                  <a:lnTo>
                    <a:pt x="43" y="19"/>
                  </a:lnTo>
                  <a:lnTo>
                    <a:pt x="45" y="11"/>
                  </a:lnTo>
                  <a:lnTo>
                    <a:pt x="48" y="4"/>
                  </a:lnTo>
                  <a:lnTo>
                    <a:pt x="52" y="0"/>
                  </a:lnTo>
                  <a:lnTo>
                    <a:pt x="67" y="61"/>
                  </a:lnTo>
                  <a:lnTo>
                    <a:pt x="104" y="139"/>
                  </a:lnTo>
                  <a:lnTo>
                    <a:pt x="152" y="225"/>
                  </a:lnTo>
                  <a:lnTo>
                    <a:pt x="208" y="312"/>
                  </a:lnTo>
                  <a:lnTo>
                    <a:pt x="261" y="391"/>
                  </a:lnTo>
                  <a:lnTo>
                    <a:pt x="309" y="456"/>
                  </a:lnTo>
                  <a:lnTo>
                    <a:pt x="343" y="498"/>
                  </a:lnTo>
                  <a:lnTo>
                    <a:pt x="360" y="508"/>
                  </a:lnTo>
                  <a:close/>
                </a:path>
              </a:pathLst>
            </a:custGeom>
            <a:solidFill>
              <a:srgbClr val="00B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799" name="Picture 31" descr="MCHM00383_0000[1]">
            <a:extLst>
              <a:ext uri="{FF2B5EF4-FFF2-40B4-BE49-F238E27FC236}">
                <a16:creationId xmlns:a16="http://schemas.microsoft.com/office/drawing/2014/main" id="{BDDF2742-DFD4-CA46-BF8F-347AE1EC2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29718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Line 32">
            <a:extLst>
              <a:ext uri="{FF2B5EF4-FFF2-40B4-BE49-F238E27FC236}">
                <a16:creationId xmlns:a16="http://schemas.microsoft.com/office/drawing/2014/main" id="{2E2082CF-916C-064C-80FE-4957162E24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48138" y="1273175"/>
            <a:ext cx="236537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33">
            <a:extLst>
              <a:ext uri="{FF2B5EF4-FFF2-40B4-BE49-F238E27FC236}">
                <a16:creationId xmlns:a16="http://schemas.microsoft.com/office/drawing/2014/main" id="{AF0D7478-8CD7-E54A-A9F0-30E9C701AE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0950" y="1273175"/>
            <a:ext cx="238125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Line 34">
            <a:extLst>
              <a:ext uri="{FF2B5EF4-FFF2-40B4-BE49-F238E27FC236}">
                <a16:creationId xmlns:a16="http://schemas.microsoft.com/office/drawing/2014/main" id="{D16057BD-CB77-484F-859E-D468E5B0DA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54413" y="1158875"/>
            <a:ext cx="236537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803" name="Picture 35" descr="MCj03788670000[1]">
            <a:extLst>
              <a:ext uri="{FF2B5EF4-FFF2-40B4-BE49-F238E27FC236}">
                <a16:creationId xmlns:a16="http://schemas.microsoft.com/office/drawing/2014/main" id="{AE821A75-2A7D-E24F-BBF7-8633FDD3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198596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38">
            <a:extLst>
              <a:ext uri="{FF2B5EF4-FFF2-40B4-BE49-F238E27FC236}">
                <a16:creationId xmlns:a16="http://schemas.microsoft.com/office/drawing/2014/main" id="{CCB95026-7B2E-DB4F-807D-14203264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5" name="Picture 39">
            <a:extLst>
              <a:ext uri="{FF2B5EF4-FFF2-40B4-BE49-F238E27FC236}">
                <a16:creationId xmlns:a16="http://schemas.microsoft.com/office/drawing/2014/main" id="{14562AC6-E690-4349-A1AE-100F699C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06825"/>
            <a:ext cx="26670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8">
            <a:hlinkClick r:id="" action="ppaction://media"/>
            <a:extLst>
              <a:ext uri="{FF2B5EF4-FFF2-40B4-BE49-F238E27FC236}">
                <a16:creationId xmlns:a16="http://schemas.microsoft.com/office/drawing/2014/main" id="{6D4A7EFF-8918-A249-8681-82108EFCEF94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270000"/>
            <a:ext cx="4826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2">
            <a:extLst>
              <a:ext uri="{FF2B5EF4-FFF2-40B4-BE49-F238E27FC236}">
                <a16:creationId xmlns:a16="http://schemas.microsoft.com/office/drawing/2014/main" id="{CC9604E5-446C-034B-956E-B35B8F39E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graphicFrame>
        <p:nvGraphicFramePr>
          <p:cNvPr id="4099" name="Object 3">
            <a:extLst>
              <a:ext uri="{FF2B5EF4-FFF2-40B4-BE49-F238E27FC236}">
                <a16:creationId xmlns:a16="http://schemas.microsoft.com/office/drawing/2014/main" id="{98AD24ED-D029-354D-943F-831FDE547A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Bitmap Image" r:id="rId5" imgW="4927600" imgH="6680200" progId="Paint.Picture">
                  <p:embed/>
                </p:oleObj>
              </mc:Choice>
              <mc:Fallback>
                <p:oleObj name="Bitmap Image" r:id="rId5" imgW="4927600" imgH="6680200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AutoShape 4">
            <a:extLst>
              <a:ext uri="{FF2B5EF4-FFF2-40B4-BE49-F238E27FC236}">
                <a16:creationId xmlns:a16="http://schemas.microsoft.com/office/drawing/2014/main" id="{8AA60992-540E-B240-8270-D5B0158F8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95600"/>
            <a:ext cx="2209800" cy="2209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01" name="Picture 5" descr="MCj04040590000[1]">
            <a:extLst>
              <a:ext uri="{FF2B5EF4-FFF2-40B4-BE49-F238E27FC236}">
                <a16:creationId xmlns:a16="http://schemas.microsoft.com/office/drawing/2014/main" id="{788CEF49-8AA7-2A4E-AB56-07B9F6790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62213"/>
            <a:ext cx="2667000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SMT">
            <a:hlinkClick r:id="" action="ppaction://media"/>
            <a:extLst>
              <a:ext uri="{FF2B5EF4-FFF2-40B4-BE49-F238E27FC236}">
                <a16:creationId xmlns:a16="http://schemas.microsoft.com/office/drawing/2014/main" id="{6DC09F2D-1FD7-2F43-BA95-3A52D61E2546}"/>
              </a:ext>
            </a:extLst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663"/>
            <a:ext cx="452438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2">
            <a:extLst>
              <a:ext uri="{FF2B5EF4-FFF2-40B4-BE49-F238E27FC236}">
                <a16:creationId xmlns:a16="http://schemas.microsoft.com/office/drawing/2014/main" id="{6B0731A0-B9AB-3B47-8E06-8831ADA59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35843" name="Line 2">
            <a:extLst>
              <a:ext uri="{FF2B5EF4-FFF2-40B4-BE49-F238E27FC236}">
                <a16:creationId xmlns:a16="http://schemas.microsoft.com/office/drawing/2014/main" id="{447183F7-EF28-454C-8E16-D882047DFF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Line 3">
            <a:extLst>
              <a:ext uri="{FF2B5EF4-FFF2-40B4-BE49-F238E27FC236}">
                <a16:creationId xmlns:a16="http://schemas.microsoft.com/office/drawing/2014/main" id="{B9EE5B2F-3502-B248-9A15-31B7C0808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Text Box 4">
            <a:extLst>
              <a:ext uri="{FF2B5EF4-FFF2-40B4-BE49-F238E27FC236}">
                <a16:creationId xmlns:a16="http://schemas.microsoft.com/office/drawing/2014/main" id="{EF583240-628A-A749-82CD-A80717D7D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09</a:t>
            </a:r>
          </a:p>
        </p:txBody>
      </p:sp>
      <p:pic>
        <p:nvPicPr>
          <p:cNvPr id="35846" name="Picture 6">
            <a:extLst>
              <a:ext uri="{FF2B5EF4-FFF2-40B4-BE49-F238E27FC236}">
                <a16:creationId xmlns:a16="http://schemas.microsoft.com/office/drawing/2014/main" id="{55FD4C0D-23AD-D24F-BF29-334BA987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MCj02508230000[1]">
            <a:extLst>
              <a:ext uri="{FF2B5EF4-FFF2-40B4-BE49-F238E27FC236}">
                <a16:creationId xmlns:a16="http://schemas.microsoft.com/office/drawing/2014/main" id="{DBF33850-F5D6-324C-AEDE-45F74175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38263"/>
            <a:ext cx="36576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8" name="Group 8">
            <a:extLst>
              <a:ext uri="{FF2B5EF4-FFF2-40B4-BE49-F238E27FC236}">
                <a16:creationId xmlns:a16="http://schemas.microsoft.com/office/drawing/2014/main" id="{E0A80A0A-DDC6-7D4B-8D2B-0C167FF982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19200" y="457200"/>
            <a:ext cx="2509838" cy="2590800"/>
            <a:chOff x="0" y="0"/>
            <a:chExt cx="2775" cy="2865"/>
          </a:xfrm>
        </p:grpSpPr>
        <p:sp>
          <p:nvSpPr>
            <p:cNvPr id="35852" name="AutoShape 9">
              <a:extLst>
                <a:ext uri="{FF2B5EF4-FFF2-40B4-BE49-F238E27FC236}">
                  <a16:creationId xmlns:a16="http://schemas.microsoft.com/office/drawing/2014/main" id="{375CD200-2F66-8145-A4B7-ABFD6F39D9E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775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Freeform 10">
              <a:extLst>
                <a:ext uri="{FF2B5EF4-FFF2-40B4-BE49-F238E27FC236}">
                  <a16:creationId xmlns:a16="http://schemas.microsoft.com/office/drawing/2014/main" id="{704169D4-0712-4641-BA04-89FC21C97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" y="715"/>
              <a:ext cx="817" cy="1917"/>
            </a:xfrm>
            <a:custGeom>
              <a:avLst/>
              <a:gdLst>
                <a:gd name="T0" fmla="*/ 808 w 817"/>
                <a:gd name="T1" fmla="*/ 1884 h 1917"/>
                <a:gd name="T2" fmla="*/ 784 w 817"/>
                <a:gd name="T3" fmla="*/ 1857 h 1917"/>
                <a:gd name="T4" fmla="*/ 391 w 817"/>
                <a:gd name="T5" fmla="*/ 1395 h 1917"/>
                <a:gd name="T6" fmla="*/ 176 w 817"/>
                <a:gd name="T7" fmla="*/ 7 h 1917"/>
                <a:gd name="T8" fmla="*/ 169 w 817"/>
                <a:gd name="T9" fmla="*/ 1 h 1917"/>
                <a:gd name="T10" fmla="*/ 159 w 817"/>
                <a:gd name="T11" fmla="*/ 0 h 1917"/>
                <a:gd name="T12" fmla="*/ 149 w 817"/>
                <a:gd name="T13" fmla="*/ 1 h 1917"/>
                <a:gd name="T14" fmla="*/ 143 w 817"/>
                <a:gd name="T15" fmla="*/ 10 h 1917"/>
                <a:gd name="T16" fmla="*/ 355 w 817"/>
                <a:gd name="T17" fmla="*/ 1379 h 1917"/>
                <a:gd name="T18" fmla="*/ 2 w 817"/>
                <a:gd name="T19" fmla="*/ 1578 h 1917"/>
                <a:gd name="T20" fmla="*/ 0 w 817"/>
                <a:gd name="T21" fmla="*/ 1585 h 1917"/>
                <a:gd name="T22" fmla="*/ 5 w 817"/>
                <a:gd name="T23" fmla="*/ 1595 h 1917"/>
                <a:gd name="T24" fmla="*/ 11 w 817"/>
                <a:gd name="T25" fmla="*/ 1605 h 1917"/>
                <a:gd name="T26" fmla="*/ 18 w 817"/>
                <a:gd name="T27" fmla="*/ 1606 h 1917"/>
                <a:gd name="T28" fmla="*/ 362 w 817"/>
                <a:gd name="T29" fmla="*/ 1412 h 1917"/>
                <a:gd name="T30" fmla="*/ 362 w 817"/>
                <a:gd name="T31" fmla="*/ 1412 h 1917"/>
                <a:gd name="T32" fmla="*/ 363 w 817"/>
                <a:gd name="T33" fmla="*/ 1412 h 1917"/>
                <a:gd name="T34" fmla="*/ 363 w 817"/>
                <a:gd name="T35" fmla="*/ 1412 h 1917"/>
                <a:gd name="T36" fmla="*/ 363 w 817"/>
                <a:gd name="T37" fmla="*/ 1412 h 1917"/>
                <a:gd name="T38" fmla="*/ 744 w 817"/>
                <a:gd name="T39" fmla="*/ 1859 h 1917"/>
                <a:gd name="T40" fmla="*/ 792 w 817"/>
                <a:gd name="T41" fmla="*/ 1917 h 1917"/>
                <a:gd name="T42" fmla="*/ 808 w 817"/>
                <a:gd name="T43" fmla="*/ 1917 h 1917"/>
                <a:gd name="T44" fmla="*/ 816 w 817"/>
                <a:gd name="T45" fmla="*/ 1911 h 1917"/>
                <a:gd name="T46" fmla="*/ 817 w 817"/>
                <a:gd name="T47" fmla="*/ 1900 h 1917"/>
                <a:gd name="T48" fmla="*/ 808 w 817"/>
                <a:gd name="T49" fmla="*/ 1884 h 19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17" h="1917">
                  <a:moveTo>
                    <a:pt x="808" y="1884"/>
                  </a:moveTo>
                  <a:lnTo>
                    <a:pt x="784" y="1857"/>
                  </a:lnTo>
                  <a:lnTo>
                    <a:pt x="391" y="1395"/>
                  </a:lnTo>
                  <a:lnTo>
                    <a:pt x="176" y="7"/>
                  </a:lnTo>
                  <a:lnTo>
                    <a:pt x="169" y="1"/>
                  </a:lnTo>
                  <a:lnTo>
                    <a:pt x="159" y="0"/>
                  </a:lnTo>
                  <a:lnTo>
                    <a:pt x="149" y="1"/>
                  </a:lnTo>
                  <a:lnTo>
                    <a:pt x="143" y="10"/>
                  </a:lnTo>
                  <a:lnTo>
                    <a:pt x="355" y="1379"/>
                  </a:lnTo>
                  <a:lnTo>
                    <a:pt x="2" y="1578"/>
                  </a:lnTo>
                  <a:lnTo>
                    <a:pt x="0" y="1585"/>
                  </a:lnTo>
                  <a:lnTo>
                    <a:pt x="5" y="1595"/>
                  </a:lnTo>
                  <a:lnTo>
                    <a:pt x="11" y="1605"/>
                  </a:lnTo>
                  <a:lnTo>
                    <a:pt x="18" y="1606"/>
                  </a:lnTo>
                  <a:lnTo>
                    <a:pt x="362" y="1412"/>
                  </a:lnTo>
                  <a:lnTo>
                    <a:pt x="363" y="1412"/>
                  </a:lnTo>
                  <a:lnTo>
                    <a:pt x="744" y="1859"/>
                  </a:lnTo>
                  <a:lnTo>
                    <a:pt x="792" y="1917"/>
                  </a:lnTo>
                  <a:lnTo>
                    <a:pt x="808" y="1917"/>
                  </a:lnTo>
                  <a:lnTo>
                    <a:pt x="816" y="1911"/>
                  </a:lnTo>
                  <a:lnTo>
                    <a:pt x="817" y="1900"/>
                  </a:lnTo>
                  <a:lnTo>
                    <a:pt x="808" y="188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Freeform 11">
              <a:extLst>
                <a:ext uri="{FF2B5EF4-FFF2-40B4-BE49-F238E27FC236}">
                  <a16:creationId xmlns:a16="http://schemas.microsoft.com/office/drawing/2014/main" id="{B40BEAEF-9C83-8649-AF90-E7C48F88E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1447"/>
              <a:ext cx="633" cy="548"/>
            </a:xfrm>
            <a:custGeom>
              <a:avLst/>
              <a:gdLst>
                <a:gd name="T0" fmla="*/ 633 w 633"/>
                <a:gd name="T1" fmla="*/ 32 h 548"/>
                <a:gd name="T2" fmla="*/ 629 w 633"/>
                <a:gd name="T3" fmla="*/ 0 h 548"/>
                <a:gd name="T4" fmla="*/ 4 w 633"/>
                <a:gd name="T5" fmla="*/ 525 h 548"/>
                <a:gd name="T6" fmla="*/ 1 w 633"/>
                <a:gd name="T7" fmla="*/ 529 h 548"/>
                <a:gd name="T8" fmla="*/ 0 w 633"/>
                <a:gd name="T9" fmla="*/ 533 h 548"/>
                <a:gd name="T10" fmla="*/ 0 w 633"/>
                <a:gd name="T11" fmla="*/ 539 h 548"/>
                <a:gd name="T12" fmla="*/ 3 w 633"/>
                <a:gd name="T13" fmla="*/ 544 h 548"/>
                <a:gd name="T14" fmla="*/ 3 w 633"/>
                <a:gd name="T15" fmla="*/ 544 h 548"/>
                <a:gd name="T16" fmla="*/ 7 w 633"/>
                <a:gd name="T17" fmla="*/ 546 h 548"/>
                <a:gd name="T18" fmla="*/ 11 w 633"/>
                <a:gd name="T19" fmla="*/ 548 h 548"/>
                <a:gd name="T20" fmla="*/ 17 w 633"/>
                <a:gd name="T21" fmla="*/ 548 h 548"/>
                <a:gd name="T22" fmla="*/ 21 w 633"/>
                <a:gd name="T23" fmla="*/ 545 h 548"/>
                <a:gd name="T24" fmla="*/ 633 w 633"/>
                <a:gd name="T25" fmla="*/ 32 h 5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3" h="548">
                  <a:moveTo>
                    <a:pt x="633" y="32"/>
                  </a:moveTo>
                  <a:lnTo>
                    <a:pt x="629" y="0"/>
                  </a:lnTo>
                  <a:lnTo>
                    <a:pt x="4" y="525"/>
                  </a:lnTo>
                  <a:lnTo>
                    <a:pt x="1" y="529"/>
                  </a:lnTo>
                  <a:lnTo>
                    <a:pt x="0" y="533"/>
                  </a:lnTo>
                  <a:lnTo>
                    <a:pt x="0" y="539"/>
                  </a:lnTo>
                  <a:lnTo>
                    <a:pt x="3" y="544"/>
                  </a:lnTo>
                  <a:lnTo>
                    <a:pt x="7" y="546"/>
                  </a:lnTo>
                  <a:lnTo>
                    <a:pt x="11" y="548"/>
                  </a:lnTo>
                  <a:lnTo>
                    <a:pt x="17" y="548"/>
                  </a:lnTo>
                  <a:lnTo>
                    <a:pt x="21" y="545"/>
                  </a:lnTo>
                  <a:lnTo>
                    <a:pt x="633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Freeform 12">
              <a:extLst>
                <a:ext uri="{FF2B5EF4-FFF2-40B4-BE49-F238E27FC236}">
                  <a16:creationId xmlns:a16="http://schemas.microsoft.com/office/drawing/2014/main" id="{57D6D36C-C8C4-A64C-B149-F14ED5D1D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4" y="587"/>
              <a:ext cx="507" cy="335"/>
            </a:xfrm>
            <a:custGeom>
              <a:avLst/>
              <a:gdLst>
                <a:gd name="T0" fmla="*/ 462 w 507"/>
                <a:gd name="T1" fmla="*/ 0 h 335"/>
                <a:gd name="T2" fmla="*/ 469 w 507"/>
                <a:gd name="T3" fmla="*/ 89 h 335"/>
                <a:gd name="T4" fmla="*/ 442 w 507"/>
                <a:gd name="T5" fmla="*/ 152 h 335"/>
                <a:gd name="T6" fmla="*/ 420 w 507"/>
                <a:gd name="T7" fmla="*/ 170 h 335"/>
                <a:gd name="T8" fmla="*/ 394 w 507"/>
                <a:gd name="T9" fmla="*/ 180 h 335"/>
                <a:gd name="T10" fmla="*/ 367 w 507"/>
                <a:gd name="T11" fmla="*/ 180 h 335"/>
                <a:gd name="T12" fmla="*/ 343 w 507"/>
                <a:gd name="T13" fmla="*/ 170 h 335"/>
                <a:gd name="T14" fmla="*/ 302 w 507"/>
                <a:gd name="T15" fmla="*/ 116 h 335"/>
                <a:gd name="T16" fmla="*/ 285 w 507"/>
                <a:gd name="T17" fmla="*/ 164 h 335"/>
                <a:gd name="T18" fmla="*/ 273 w 507"/>
                <a:gd name="T19" fmla="*/ 182 h 335"/>
                <a:gd name="T20" fmla="*/ 259 w 507"/>
                <a:gd name="T21" fmla="*/ 167 h 335"/>
                <a:gd name="T22" fmla="*/ 242 w 507"/>
                <a:gd name="T23" fmla="*/ 147 h 335"/>
                <a:gd name="T24" fmla="*/ 227 w 507"/>
                <a:gd name="T25" fmla="*/ 132 h 335"/>
                <a:gd name="T26" fmla="*/ 219 w 507"/>
                <a:gd name="T27" fmla="*/ 135 h 335"/>
                <a:gd name="T28" fmla="*/ 209 w 507"/>
                <a:gd name="T29" fmla="*/ 157 h 335"/>
                <a:gd name="T30" fmla="*/ 196 w 507"/>
                <a:gd name="T31" fmla="*/ 188 h 335"/>
                <a:gd name="T32" fmla="*/ 180 w 507"/>
                <a:gd name="T33" fmla="*/ 220 h 335"/>
                <a:gd name="T34" fmla="*/ 167 w 507"/>
                <a:gd name="T35" fmla="*/ 234 h 335"/>
                <a:gd name="T36" fmla="*/ 152 w 507"/>
                <a:gd name="T37" fmla="*/ 227 h 335"/>
                <a:gd name="T38" fmla="*/ 134 w 507"/>
                <a:gd name="T39" fmla="*/ 214 h 335"/>
                <a:gd name="T40" fmla="*/ 119 w 507"/>
                <a:gd name="T41" fmla="*/ 204 h 335"/>
                <a:gd name="T42" fmla="*/ 108 w 507"/>
                <a:gd name="T43" fmla="*/ 214 h 335"/>
                <a:gd name="T44" fmla="*/ 92 w 507"/>
                <a:gd name="T45" fmla="*/ 239 h 335"/>
                <a:gd name="T46" fmla="*/ 79 w 507"/>
                <a:gd name="T47" fmla="*/ 262 h 335"/>
                <a:gd name="T48" fmla="*/ 63 w 507"/>
                <a:gd name="T49" fmla="*/ 285 h 335"/>
                <a:gd name="T50" fmla="*/ 49 w 507"/>
                <a:gd name="T51" fmla="*/ 295 h 335"/>
                <a:gd name="T52" fmla="*/ 34 w 507"/>
                <a:gd name="T53" fmla="*/ 277 h 335"/>
                <a:gd name="T54" fmla="*/ 17 w 507"/>
                <a:gd name="T55" fmla="*/ 256 h 335"/>
                <a:gd name="T56" fmla="*/ 3 w 507"/>
                <a:gd name="T57" fmla="*/ 237 h 335"/>
                <a:gd name="T58" fmla="*/ 0 w 507"/>
                <a:gd name="T59" fmla="*/ 241 h 335"/>
                <a:gd name="T60" fmla="*/ 7 w 507"/>
                <a:gd name="T61" fmla="*/ 270 h 335"/>
                <a:gd name="T62" fmla="*/ 19 w 507"/>
                <a:gd name="T63" fmla="*/ 305 h 335"/>
                <a:gd name="T64" fmla="*/ 34 w 507"/>
                <a:gd name="T65" fmla="*/ 329 h 335"/>
                <a:gd name="T66" fmla="*/ 59 w 507"/>
                <a:gd name="T67" fmla="*/ 328 h 335"/>
                <a:gd name="T68" fmla="*/ 80 w 507"/>
                <a:gd name="T69" fmla="*/ 306 h 335"/>
                <a:gd name="T70" fmla="*/ 96 w 507"/>
                <a:gd name="T71" fmla="*/ 280 h 335"/>
                <a:gd name="T72" fmla="*/ 112 w 507"/>
                <a:gd name="T73" fmla="*/ 252 h 335"/>
                <a:gd name="T74" fmla="*/ 124 w 507"/>
                <a:gd name="T75" fmla="*/ 241 h 335"/>
                <a:gd name="T76" fmla="*/ 135 w 507"/>
                <a:gd name="T77" fmla="*/ 252 h 335"/>
                <a:gd name="T78" fmla="*/ 150 w 507"/>
                <a:gd name="T79" fmla="*/ 266 h 335"/>
                <a:gd name="T80" fmla="*/ 164 w 507"/>
                <a:gd name="T81" fmla="*/ 277 h 335"/>
                <a:gd name="T82" fmla="*/ 183 w 507"/>
                <a:gd name="T83" fmla="*/ 270 h 335"/>
                <a:gd name="T84" fmla="*/ 207 w 507"/>
                <a:gd name="T85" fmla="*/ 237 h 335"/>
                <a:gd name="T86" fmla="*/ 226 w 507"/>
                <a:gd name="T87" fmla="*/ 200 h 335"/>
                <a:gd name="T88" fmla="*/ 236 w 507"/>
                <a:gd name="T89" fmla="*/ 175 h 335"/>
                <a:gd name="T90" fmla="*/ 240 w 507"/>
                <a:gd name="T91" fmla="*/ 174 h 335"/>
                <a:gd name="T92" fmla="*/ 252 w 507"/>
                <a:gd name="T93" fmla="*/ 188 h 335"/>
                <a:gd name="T94" fmla="*/ 268 w 507"/>
                <a:gd name="T95" fmla="*/ 207 h 335"/>
                <a:gd name="T96" fmla="*/ 279 w 507"/>
                <a:gd name="T97" fmla="*/ 221 h 335"/>
                <a:gd name="T98" fmla="*/ 285 w 507"/>
                <a:gd name="T99" fmla="*/ 216 h 335"/>
                <a:gd name="T100" fmla="*/ 305 w 507"/>
                <a:gd name="T101" fmla="*/ 172 h 335"/>
                <a:gd name="T102" fmla="*/ 321 w 507"/>
                <a:gd name="T103" fmla="*/ 167 h 335"/>
                <a:gd name="T104" fmla="*/ 335 w 507"/>
                <a:gd name="T105" fmla="*/ 185 h 335"/>
                <a:gd name="T106" fmla="*/ 350 w 507"/>
                <a:gd name="T107" fmla="*/ 200 h 335"/>
                <a:gd name="T108" fmla="*/ 364 w 507"/>
                <a:gd name="T109" fmla="*/ 210 h 335"/>
                <a:gd name="T110" fmla="*/ 389 w 507"/>
                <a:gd name="T111" fmla="*/ 214 h 335"/>
                <a:gd name="T112" fmla="*/ 423 w 507"/>
                <a:gd name="T113" fmla="*/ 207 h 335"/>
                <a:gd name="T114" fmla="*/ 453 w 507"/>
                <a:gd name="T115" fmla="*/ 187 h 335"/>
                <a:gd name="T116" fmla="*/ 478 w 507"/>
                <a:gd name="T117" fmla="*/ 159 h 335"/>
                <a:gd name="T118" fmla="*/ 497 w 507"/>
                <a:gd name="T119" fmla="*/ 119 h 335"/>
                <a:gd name="T120" fmla="*/ 507 w 507"/>
                <a:gd name="T121" fmla="*/ 62 h 33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07" h="335">
                  <a:moveTo>
                    <a:pt x="504" y="36"/>
                  </a:moveTo>
                  <a:lnTo>
                    <a:pt x="462" y="0"/>
                  </a:lnTo>
                  <a:lnTo>
                    <a:pt x="469" y="47"/>
                  </a:lnTo>
                  <a:lnTo>
                    <a:pt x="469" y="89"/>
                  </a:lnTo>
                  <a:lnTo>
                    <a:pt x="461" y="123"/>
                  </a:lnTo>
                  <a:lnTo>
                    <a:pt x="442" y="152"/>
                  </a:lnTo>
                  <a:lnTo>
                    <a:pt x="432" y="161"/>
                  </a:lnTo>
                  <a:lnTo>
                    <a:pt x="420" y="170"/>
                  </a:lnTo>
                  <a:lnTo>
                    <a:pt x="409" y="175"/>
                  </a:lnTo>
                  <a:lnTo>
                    <a:pt x="394" y="180"/>
                  </a:lnTo>
                  <a:lnTo>
                    <a:pt x="381" y="181"/>
                  </a:lnTo>
                  <a:lnTo>
                    <a:pt x="367" y="180"/>
                  </a:lnTo>
                  <a:lnTo>
                    <a:pt x="354" y="177"/>
                  </a:lnTo>
                  <a:lnTo>
                    <a:pt x="343" y="170"/>
                  </a:lnTo>
                  <a:lnTo>
                    <a:pt x="314" y="105"/>
                  </a:lnTo>
                  <a:lnTo>
                    <a:pt x="302" y="116"/>
                  </a:lnTo>
                  <a:lnTo>
                    <a:pt x="294" y="138"/>
                  </a:lnTo>
                  <a:lnTo>
                    <a:pt x="285" y="164"/>
                  </a:lnTo>
                  <a:lnTo>
                    <a:pt x="276" y="185"/>
                  </a:lnTo>
                  <a:lnTo>
                    <a:pt x="273" y="182"/>
                  </a:lnTo>
                  <a:lnTo>
                    <a:pt x="268" y="175"/>
                  </a:lnTo>
                  <a:lnTo>
                    <a:pt x="259" y="167"/>
                  </a:lnTo>
                  <a:lnTo>
                    <a:pt x="250" y="157"/>
                  </a:lnTo>
                  <a:lnTo>
                    <a:pt x="242" y="147"/>
                  </a:lnTo>
                  <a:lnTo>
                    <a:pt x="233" y="138"/>
                  </a:lnTo>
                  <a:lnTo>
                    <a:pt x="227" y="132"/>
                  </a:lnTo>
                  <a:lnTo>
                    <a:pt x="224" y="129"/>
                  </a:lnTo>
                  <a:lnTo>
                    <a:pt x="219" y="135"/>
                  </a:lnTo>
                  <a:lnTo>
                    <a:pt x="214" y="144"/>
                  </a:lnTo>
                  <a:lnTo>
                    <a:pt x="209" y="157"/>
                  </a:lnTo>
                  <a:lnTo>
                    <a:pt x="203" y="172"/>
                  </a:lnTo>
                  <a:lnTo>
                    <a:pt x="196" y="188"/>
                  </a:lnTo>
                  <a:lnTo>
                    <a:pt x="188" y="205"/>
                  </a:lnTo>
                  <a:lnTo>
                    <a:pt x="180" y="220"/>
                  </a:lnTo>
                  <a:lnTo>
                    <a:pt x="170" y="234"/>
                  </a:lnTo>
                  <a:lnTo>
                    <a:pt x="167" y="234"/>
                  </a:lnTo>
                  <a:lnTo>
                    <a:pt x="161" y="231"/>
                  </a:lnTo>
                  <a:lnTo>
                    <a:pt x="152" y="227"/>
                  </a:lnTo>
                  <a:lnTo>
                    <a:pt x="144" y="221"/>
                  </a:lnTo>
                  <a:lnTo>
                    <a:pt x="134" y="214"/>
                  </a:lnTo>
                  <a:lnTo>
                    <a:pt x="127" y="208"/>
                  </a:lnTo>
                  <a:lnTo>
                    <a:pt x="119" y="204"/>
                  </a:lnTo>
                  <a:lnTo>
                    <a:pt x="116" y="201"/>
                  </a:lnTo>
                  <a:lnTo>
                    <a:pt x="108" y="214"/>
                  </a:lnTo>
                  <a:lnTo>
                    <a:pt x="99" y="226"/>
                  </a:lnTo>
                  <a:lnTo>
                    <a:pt x="92" y="239"/>
                  </a:lnTo>
                  <a:lnTo>
                    <a:pt x="86" y="250"/>
                  </a:lnTo>
                  <a:lnTo>
                    <a:pt x="79" y="262"/>
                  </a:lnTo>
                  <a:lnTo>
                    <a:pt x="72" y="273"/>
                  </a:lnTo>
                  <a:lnTo>
                    <a:pt x="63" y="285"/>
                  </a:lnTo>
                  <a:lnTo>
                    <a:pt x="52" y="296"/>
                  </a:lnTo>
                  <a:lnTo>
                    <a:pt x="49" y="295"/>
                  </a:lnTo>
                  <a:lnTo>
                    <a:pt x="43" y="287"/>
                  </a:lnTo>
                  <a:lnTo>
                    <a:pt x="34" y="277"/>
                  </a:lnTo>
                  <a:lnTo>
                    <a:pt x="26" y="267"/>
                  </a:lnTo>
                  <a:lnTo>
                    <a:pt x="17" y="256"/>
                  </a:lnTo>
                  <a:lnTo>
                    <a:pt x="8" y="246"/>
                  </a:lnTo>
                  <a:lnTo>
                    <a:pt x="3" y="237"/>
                  </a:lnTo>
                  <a:lnTo>
                    <a:pt x="0" y="234"/>
                  </a:lnTo>
                  <a:lnTo>
                    <a:pt x="0" y="241"/>
                  </a:lnTo>
                  <a:lnTo>
                    <a:pt x="3" y="254"/>
                  </a:lnTo>
                  <a:lnTo>
                    <a:pt x="7" y="270"/>
                  </a:lnTo>
                  <a:lnTo>
                    <a:pt x="11" y="287"/>
                  </a:lnTo>
                  <a:lnTo>
                    <a:pt x="19" y="305"/>
                  </a:lnTo>
                  <a:lnTo>
                    <a:pt x="26" y="319"/>
                  </a:lnTo>
                  <a:lnTo>
                    <a:pt x="34" y="329"/>
                  </a:lnTo>
                  <a:lnTo>
                    <a:pt x="44" y="335"/>
                  </a:lnTo>
                  <a:lnTo>
                    <a:pt x="59" y="328"/>
                  </a:lnTo>
                  <a:lnTo>
                    <a:pt x="70" y="318"/>
                  </a:lnTo>
                  <a:lnTo>
                    <a:pt x="80" y="306"/>
                  </a:lnTo>
                  <a:lnTo>
                    <a:pt x="89" y="293"/>
                  </a:lnTo>
                  <a:lnTo>
                    <a:pt x="96" y="280"/>
                  </a:lnTo>
                  <a:lnTo>
                    <a:pt x="105" y="266"/>
                  </a:lnTo>
                  <a:lnTo>
                    <a:pt x="112" y="252"/>
                  </a:lnTo>
                  <a:lnTo>
                    <a:pt x="122" y="239"/>
                  </a:lnTo>
                  <a:lnTo>
                    <a:pt x="124" y="241"/>
                  </a:lnTo>
                  <a:lnTo>
                    <a:pt x="128" y="246"/>
                  </a:lnTo>
                  <a:lnTo>
                    <a:pt x="135" y="252"/>
                  </a:lnTo>
                  <a:lnTo>
                    <a:pt x="142" y="259"/>
                  </a:lnTo>
                  <a:lnTo>
                    <a:pt x="150" y="266"/>
                  </a:lnTo>
                  <a:lnTo>
                    <a:pt x="157" y="272"/>
                  </a:lnTo>
                  <a:lnTo>
                    <a:pt x="164" y="277"/>
                  </a:lnTo>
                  <a:lnTo>
                    <a:pt x="170" y="280"/>
                  </a:lnTo>
                  <a:lnTo>
                    <a:pt x="183" y="270"/>
                  </a:lnTo>
                  <a:lnTo>
                    <a:pt x="196" y="254"/>
                  </a:lnTo>
                  <a:lnTo>
                    <a:pt x="207" y="237"/>
                  </a:lnTo>
                  <a:lnTo>
                    <a:pt x="217" y="217"/>
                  </a:lnTo>
                  <a:lnTo>
                    <a:pt x="226" y="200"/>
                  </a:lnTo>
                  <a:lnTo>
                    <a:pt x="232" y="185"/>
                  </a:lnTo>
                  <a:lnTo>
                    <a:pt x="236" y="175"/>
                  </a:lnTo>
                  <a:lnTo>
                    <a:pt x="239" y="172"/>
                  </a:lnTo>
                  <a:lnTo>
                    <a:pt x="240" y="174"/>
                  </a:lnTo>
                  <a:lnTo>
                    <a:pt x="246" y="180"/>
                  </a:lnTo>
                  <a:lnTo>
                    <a:pt x="252" y="188"/>
                  </a:lnTo>
                  <a:lnTo>
                    <a:pt x="260" y="198"/>
                  </a:lnTo>
                  <a:lnTo>
                    <a:pt x="268" y="207"/>
                  </a:lnTo>
                  <a:lnTo>
                    <a:pt x="275" y="216"/>
                  </a:lnTo>
                  <a:lnTo>
                    <a:pt x="279" y="221"/>
                  </a:lnTo>
                  <a:lnTo>
                    <a:pt x="281" y="224"/>
                  </a:lnTo>
                  <a:lnTo>
                    <a:pt x="285" y="216"/>
                  </a:lnTo>
                  <a:lnTo>
                    <a:pt x="295" y="195"/>
                  </a:lnTo>
                  <a:lnTo>
                    <a:pt x="305" y="172"/>
                  </a:lnTo>
                  <a:lnTo>
                    <a:pt x="315" y="157"/>
                  </a:lnTo>
                  <a:lnTo>
                    <a:pt x="321" y="167"/>
                  </a:lnTo>
                  <a:lnTo>
                    <a:pt x="328" y="177"/>
                  </a:lnTo>
                  <a:lnTo>
                    <a:pt x="335" y="185"/>
                  </a:lnTo>
                  <a:lnTo>
                    <a:pt x="343" y="193"/>
                  </a:lnTo>
                  <a:lnTo>
                    <a:pt x="350" y="200"/>
                  </a:lnTo>
                  <a:lnTo>
                    <a:pt x="357" y="205"/>
                  </a:lnTo>
                  <a:lnTo>
                    <a:pt x="364" y="210"/>
                  </a:lnTo>
                  <a:lnTo>
                    <a:pt x="371" y="213"/>
                  </a:lnTo>
                  <a:lnTo>
                    <a:pt x="389" y="214"/>
                  </a:lnTo>
                  <a:lnTo>
                    <a:pt x="406" y="213"/>
                  </a:lnTo>
                  <a:lnTo>
                    <a:pt x="423" y="207"/>
                  </a:lnTo>
                  <a:lnTo>
                    <a:pt x="439" y="198"/>
                  </a:lnTo>
                  <a:lnTo>
                    <a:pt x="453" y="187"/>
                  </a:lnTo>
                  <a:lnTo>
                    <a:pt x="468" y="174"/>
                  </a:lnTo>
                  <a:lnTo>
                    <a:pt x="478" y="159"/>
                  </a:lnTo>
                  <a:lnTo>
                    <a:pt x="487" y="144"/>
                  </a:lnTo>
                  <a:lnTo>
                    <a:pt x="497" y="119"/>
                  </a:lnTo>
                  <a:lnTo>
                    <a:pt x="504" y="90"/>
                  </a:lnTo>
                  <a:lnTo>
                    <a:pt x="507" y="62"/>
                  </a:lnTo>
                  <a:lnTo>
                    <a:pt x="504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6" name="Freeform 13">
              <a:extLst>
                <a:ext uri="{FF2B5EF4-FFF2-40B4-BE49-F238E27FC236}">
                  <a16:creationId xmlns:a16="http://schemas.microsoft.com/office/drawing/2014/main" id="{7CCD65E4-5703-604B-89A8-D7624EC99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" y="122"/>
              <a:ext cx="753" cy="646"/>
            </a:xfrm>
            <a:custGeom>
              <a:avLst/>
              <a:gdLst>
                <a:gd name="T0" fmla="*/ 76 w 753"/>
                <a:gd name="T1" fmla="*/ 645 h 646"/>
                <a:gd name="T2" fmla="*/ 76 w 753"/>
                <a:gd name="T3" fmla="*/ 338 h 646"/>
                <a:gd name="T4" fmla="*/ 138 w 753"/>
                <a:gd name="T5" fmla="*/ 309 h 646"/>
                <a:gd name="T6" fmla="*/ 186 w 753"/>
                <a:gd name="T7" fmla="*/ 325 h 646"/>
                <a:gd name="T8" fmla="*/ 226 w 753"/>
                <a:gd name="T9" fmla="*/ 341 h 646"/>
                <a:gd name="T10" fmla="*/ 290 w 753"/>
                <a:gd name="T11" fmla="*/ 274 h 646"/>
                <a:gd name="T12" fmla="*/ 321 w 753"/>
                <a:gd name="T13" fmla="*/ 251 h 646"/>
                <a:gd name="T14" fmla="*/ 349 w 753"/>
                <a:gd name="T15" fmla="*/ 282 h 646"/>
                <a:gd name="T16" fmla="*/ 385 w 753"/>
                <a:gd name="T17" fmla="*/ 276 h 646"/>
                <a:gd name="T18" fmla="*/ 444 w 753"/>
                <a:gd name="T19" fmla="*/ 222 h 646"/>
                <a:gd name="T20" fmla="*/ 465 w 753"/>
                <a:gd name="T21" fmla="*/ 219 h 646"/>
                <a:gd name="T22" fmla="*/ 510 w 753"/>
                <a:gd name="T23" fmla="*/ 259 h 646"/>
                <a:gd name="T24" fmla="*/ 549 w 753"/>
                <a:gd name="T25" fmla="*/ 256 h 646"/>
                <a:gd name="T26" fmla="*/ 614 w 753"/>
                <a:gd name="T27" fmla="*/ 215 h 646"/>
                <a:gd name="T28" fmla="*/ 634 w 753"/>
                <a:gd name="T29" fmla="*/ 217 h 646"/>
                <a:gd name="T30" fmla="*/ 671 w 753"/>
                <a:gd name="T31" fmla="*/ 265 h 646"/>
                <a:gd name="T32" fmla="*/ 706 w 753"/>
                <a:gd name="T33" fmla="*/ 263 h 646"/>
                <a:gd name="T34" fmla="*/ 746 w 753"/>
                <a:gd name="T35" fmla="*/ 222 h 646"/>
                <a:gd name="T36" fmla="*/ 734 w 753"/>
                <a:gd name="T37" fmla="*/ 216 h 646"/>
                <a:gd name="T38" fmla="*/ 700 w 753"/>
                <a:gd name="T39" fmla="*/ 230 h 646"/>
                <a:gd name="T40" fmla="*/ 675 w 753"/>
                <a:gd name="T41" fmla="*/ 223 h 646"/>
                <a:gd name="T42" fmla="*/ 645 w 753"/>
                <a:gd name="T43" fmla="*/ 184 h 646"/>
                <a:gd name="T44" fmla="*/ 507 w 753"/>
                <a:gd name="T45" fmla="*/ 226 h 646"/>
                <a:gd name="T46" fmla="*/ 471 w 753"/>
                <a:gd name="T47" fmla="*/ 194 h 646"/>
                <a:gd name="T48" fmla="*/ 436 w 753"/>
                <a:gd name="T49" fmla="*/ 183 h 646"/>
                <a:gd name="T50" fmla="*/ 370 w 753"/>
                <a:gd name="T51" fmla="*/ 235 h 646"/>
                <a:gd name="T52" fmla="*/ 346 w 753"/>
                <a:gd name="T53" fmla="*/ 252 h 646"/>
                <a:gd name="T54" fmla="*/ 317 w 753"/>
                <a:gd name="T55" fmla="*/ 219 h 646"/>
                <a:gd name="T56" fmla="*/ 291 w 753"/>
                <a:gd name="T57" fmla="*/ 212 h 646"/>
                <a:gd name="T58" fmla="*/ 225 w 753"/>
                <a:gd name="T59" fmla="*/ 276 h 646"/>
                <a:gd name="T60" fmla="*/ 189 w 753"/>
                <a:gd name="T61" fmla="*/ 298 h 646"/>
                <a:gd name="T62" fmla="*/ 144 w 753"/>
                <a:gd name="T63" fmla="*/ 272 h 646"/>
                <a:gd name="T64" fmla="*/ 81 w 753"/>
                <a:gd name="T65" fmla="*/ 297 h 646"/>
                <a:gd name="T66" fmla="*/ 48 w 753"/>
                <a:gd name="T67" fmla="*/ 304 h 646"/>
                <a:gd name="T68" fmla="*/ 75 w 753"/>
                <a:gd name="T69" fmla="*/ 278 h 646"/>
                <a:gd name="T70" fmla="*/ 99 w 753"/>
                <a:gd name="T71" fmla="*/ 246 h 646"/>
                <a:gd name="T72" fmla="*/ 68 w 753"/>
                <a:gd name="T73" fmla="*/ 217 h 646"/>
                <a:gd name="T74" fmla="*/ 107 w 753"/>
                <a:gd name="T75" fmla="*/ 130 h 646"/>
                <a:gd name="T76" fmla="*/ 74 w 753"/>
                <a:gd name="T77" fmla="*/ 87 h 646"/>
                <a:gd name="T78" fmla="*/ 101 w 753"/>
                <a:gd name="T79" fmla="*/ 69 h 646"/>
                <a:gd name="T80" fmla="*/ 128 w 753"/>
                <a:gd name="T81" fmla="*/ 52 h 646"/>
                <a:gd name="T82" fmla="*/ 182 w 753"/>
                <a:gd name="T83" fmla="*/ 243 h 646"/>
                <a:gd name="T84" fmla="*/ 128 w 753"/>
                <a:gd name="T85" fmla="*/ 18 h 646"/>
                <a:gd name="T86" fmla="*/ 65 w 753"/>
                <a:gd name="T87" fmla="*/ 53 h 646"/>
                <a:gd name="T88" fmla="*/ 56 w 753"/>
                <a:gd name="T89" fmla="*/ 92 h 646"/>
                <a:gd name="T90" fmla="*/ 62 w 753"/>
                <a:gd name="T91" fmla="*/ 134 h 646"/>
                <a:gd name="T92" fmla="*/ 25 w 753"/>
                <a:gd name="T93" fmla="*/ 169 h 646"/>
                <a:gd name="T94" fmla="*/ 16 w 753"/>
                <a:gd name="T95" fmla="*/ 199 h 646"/>
                <a:gd name="T96" fmla="*/ 49 w 753"/>
                <a:gd name="T97" fmla="*/ 235 h 646"/>
                <a:gd name="T98" fmla="*/ 43 w 753"/>
                <a:gd name="T99" fmla="*/ 263 h 646"/>
                <a:gd name="T100" fmla="*/ 7 w 753"/>
                <a:gd name="T101" fmla="*/ 297 h 6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753" h="646">
                  <a:moveTo>
                    <a:pt x="50" y="630"/>
                  </a:moveTo>
                  <a:lnTo>
                    <a:pt x="58" y="642"/>
                  </a:lnTo>
                  <a:lnTo>
                    <a:pt x="68" y="646"/>
                  </a:lnTo>
                  <a:lnTo>
                    <a:pt x="76" y="645"/>
                  </a:lnTo>
                  <a:lnTo>
                    <a:pt x="81" y="633"/>
                  </a:lnTo>
                  <a:lnTo>
                    <a:pt x="36" y="347"/>
                  </a:lnTo>
                  <a:lnTo>
                    <a:pt x="58" y="343"/>
                  </a:lnTo>
                  <a:lnTo>
                    <a:pt x="76" y="338"/>
                  </a:lnTo>
                  <a:lnTo>
                    <a:pt x="94" y="331"/>
                  </a:lnTo>
                  <a:lnTo>
                    <a:pt x="110" y="324"/>
                  </a:lnTo>
                  <a:lnTo>
                    <a:pt x="124" y="317"/>
                  </a:lnTo>
                  <a:lnTo>
                    <a:pt x="138" y="309"/>
                  </a:lnTo>
                  <a:lnTo>
                    <a:pt x="153" y="302"/>
                  </a:lnTo>
                  <a:lnTo>
                    <a:pt x="169" y="295"/>
                  </a:lnTo>
                  <a:lnTo>
                    <a:pt x="174" y="305"/>
                  </a:lnTo>
                  <a:lnTo>
                    <a:pt x="186" y="325"/>
                  </a:lnTo>
                  <a:lnTo>
                    <a:pt x="199" y="345"/>
                  </a:lnTo>
                  <a:lnTo>
                    <a:pt x="209" y="354"/>
                  </a:lnTo>
                  <a:lnTo>
                    <a:pt x="216" y="351"/>
                  </a:lnTo>
                  <a:lnTo>
                    <a:pt x="226" y="341"/>
                  </a:lnTo>
                  <a:lnTo>
                    <a:pt x="241" y="327"/>
                  </a:lnTo>
                  <a:lnTo>
                    <a:pt x="256" y="309"/>
                  </a:lnTo>
                  <a:lnTo>
                    <a:pt x="272" y="292"/>
                  </a:lnTo>
                  <a:lnTo>
                    <a:pt x="290" y="274"/>
                  </a:lnTo>
                  <a:lnTo>
                    <a:pt x="304" y="256"/>
                  </a:lnTo>
                  <a:lnTo>
                    <a:pt x="317" y="243"/>
                  </a:lnTo>
                  <a:lnTo>
                    <a:pt x="318" y="245"/>
                  </a:lnTo>
                  <a:lnTo>
                    <a:pt x="321" y="251"/>
                  </a:lnTo>
                  <a:lnTo>
                    <a:pt x="327" y="258"/>
                  </a:lnTo>
                  <a:lnTo>
                    <a:pt x="334" y="266"/>
                  </a:lnTo>
                  <a:lnTo>
                    <a:pt x="341" y="275"/>
                  </a:lnTo>
                  <a:lnTo>
                    <a:pt x="349" y="282"/>
                  </a:lnTo>
                  <a:lnTo>
                    <a:pt x="356" y="288"/>
                  </a:lnTo>
                  <a:lnTo>
                    <a:pt x="363" y="289"/>
                  </a:lnTo>
                  <a:lnTo>
                    <a:pt x="372" y="285"/>
                  </a:lnTo>
                  <a:lnTo>
                    <a:pt x="385" y="276"/>
                  </a:lnTo>
                  <a:lnTo>
                    <a:pt x="399" y="263"/>
                  </a:lnTo>
                  <a:lnTo>
                    <a:pt x="416" y="249"/>
                  </a:lnTo>
                  <a:lnTo>
                    <a:pt x="431" y="235"/>
                  </a:lnTo>
                  <a:lnTo>
                    <a:pt x="444" y="222"/>
                  </a:lnTo>
                  <a:lnTo>
                    <a:pt x="454" y="213"/>
                  </a:lnTo>
                  <a:lnTo>
                    <a:pt x="457" y="210"/>
                  </a:lnTo>
                  <a:lnTo>
                    <a:pt x="459" y="213"/>
                  </a:lnTo>
                  <a:lnTo>
                    <a:pt x="465" y="219"/>
                  </a:lnTo>
                  <a:lnTo>
                    <a:pt x="475" y="229"/>
                  </a:lnTo>
                  <a:lnTo>
                    <a:pt x="487" y="239"/>
                  </a:lnTo>
                  <a:lnTo>
                    <a:pt x="498" y="251"/>
                  </a:lnTo>
                  <a:lnTo>
                    <a:pt x="510" y="259"/>
                  </a:lnTo>
                  <a:lnTo>
                    <a:pt x="520" y="266"/>
                  </a:lnTo>
                  <a:lnTo>
                    <a:pt x="527" y="268"/>
                  </a:lnTo>
                  <a:lnTo>
                    <a:pt x="536" y="265"/>
                  </a:lnTo>
                  <a:lnTo>
                    <a:pt x="549" y="256"/>
                  </a:lnTo>
                  <a:lnTo>
                    <a:pt x="566" y="248"/>
                  </a:lnTo>
                  <a:lnTo>
                    <a:pt x="583" y="236"/>
                  </a:lnTo>
                  <a:lnTo>
                    <a:pt x="599" y="225"/>
                  </a:lnTo>
                  <a:lnTo>
                    <a:pt x="614" y="215"/>
                  </a:lnTo>
                  <a:lnTo>
                    <a:pt x="622" y="209"/>
                  </a:lnTo>
                  <a:lnTo>
                    <a:pt x="626" y="206"/>
                  </a:lnTo>
                  <a:lnTo>
                    <a:pt x="628" y="209"/>
                  </a:lnTo>
                  <a:lnTo>
                    <a:pt x="634" y="217"/>
                  </a:lnTo>
                  <a:lnTo>
                    <a:pt x="641" y="227"/>
                  </a:lnTo>
                  <a:lnTo>
                    <a:pt x="651" y="240"/>
                  </a:lnTo>
                  <a:lnTo>
                    <a:pt x="661" y="253"/>
                  </a:lnTo>
                  <a:lnTo>
                    <a:pt x="671" y="265"/>
                  </a:lnTo>
                  <a:lnTo>
                    <a:pt x="681" y="272"/>
                  </a:lnTo>
                  <a:lnTo>
                    <a:pt x="688" y="275"/>
                  </a:lnTo>
                  <a:lnTo>
                    <a:pt x="696" y="272"/>
                  </a:lnTo>
                  <a:lnTo>
                    <a:pt x="706" y="263"/>
                  </a:lnTo>
                  <a:lnTo>
                    <a:pt x="716" y="255"/>
                  </a:lnTo>
                  <a:lnTo>
                    <a:pt x="727" y="243"/>
                  </a:lnTo>
                  <a:lnTo>
                    <a:pt x="737" y="232"/>
                  </a:lnTo>
                  <a:lnTo>
                    <a:pt x="746" y="222"/>
                  </a:lnTo>
                  <a:lnTo>
                    <a:pt x="752" y="216"/>
                  </a:lnTo>
                  <a:lnTo>
                    <a:pt x="753" y="213"/>
                  </a:lnTo>
                  <a:lnTo>
                    <a:pt x="743" y="215"/>
                  </a:lnTo>
                  <a:lnTo>
                    <a:pt x="734" y="216"/>
                  </a:lnTo>
                  <a:lnTo>
                    <a:pt x="724" y="219"/>
                  </a:lnTo>
                  <a:lnTo>
                    <a:pt x="716" y="222"/>
                  </a:lnTo>
                  <a:lnTo>
                    <a:pt x="709" y="226"/>
                  </a:lnTo>
                  <a:lnTo>
                    <a:pt x="700" y="230"/>
                  </a:lnTo>
                  <a:lnTo>
                    <a:pt x="693" y="235"/>
                  </a:lnTo>
                  <a:lnTo>
                    <a:pt x="687" y="239"/>
                  </a:lnTo>
                  <a:lnTo>
                    <a:pt x="683" y="232"/>
                  </a:lnTo>
                  <a:lnTo>
                    <a:pt x="675" y="223"/>
                  </a:lnTo>
                  <a:lnTo>
                    <a:pt x="668" y="215"/>
                  </a:lnTo>
                  <a:lnTo>
                    <a:pt x="661" y="204"/>
                  </a:lnTo>
                  <a:lnTo>
                    <a:pt x="652" y="194"/>
                  </a:lnTo>
                  <a:lnTo>
                    <a:pt x="645" y="184"/>
                  </a:lnTo>
                  <a:lnTo>
                    <a:pt x="638" y="174"/>
                  </a:lnTo>
                  <a:lnTo>
                    <a:pt x="634" y="164"/>
                  </a:lnTo>
                  <a:lnTo>
                    <a:pt x="514" y="232"/>
                  </a:lnTo>
                  <a:lnTo>
                    <a:pt x="507" y="226"/>
                  </a:lnTo>
                  <a:lnTo>
                    <a:pt x="498" y="220"/>
                  </a:lnTo>
                  <a:lnTo>
                    <a:pt x="490" y="212"/>
                  </a:lnTo>
                  <a:lnTo>
                    <a:pt x="480" y="203"/>
                  </a:lnTo>
                  <a:lnTo>
                    <a:pt x="471" y="194"/>
                  </a:lnTo>
                  <a:lnTo>
                    <a:pt x="462" y="186"/>
                  </a:lnTo>
                  <a:lnTo>
                    <a:pt x="457" y="179"/>
                  </a:lnTo>
                  <a:lnTo>
                    <a:pt x="452" y="173"/>
                  </a:lnTo>
                  <a:lnTo>
                    <a:pt x="436" y="183"/>
                  </a:lnTo>
                  <a:lnTo>
                    <a:pt x="421" y="196"/>
                  </a:lnTo>
                  <a:lnTo>
                    <a:pt x="402" y="210"/>
                  </a:lnTo>
                  <a:lnTo>
                    <a:pt x="386" y="223"/>
                  </a:lnTo>
                  <a:lnTo>
                    <a:pt x="370" y="235"/>
                  </a:lnTo>
                  <a:lnTo>
                    <a:pt x="359" y="245"/>
                  </a:lnTo>
                  <a:lnTo>
                    <a:pt x="350" y="252"/>
                  </a:lnTo>
                  <a:lnTo>
                    <a:pt x="347" y="255"/>
                  </a:lnTo>
                  <a:lnTo>
                    <a:pt x="346" y="252"/>
                  </a:lnTo>
                  <a:lnTo>
                    <a:pt x="340" y="246"/>
                  </a:lnTo>
                  <a:lnTo>
                    <a:pt x="333" y="239"/>
                  </a:lnTo>
                  <a:lnTo>
                    <a:pt x="326" y="229"/>
                  </a:lnTo>
                  <a:lnTo>
                    <a:pt x="317" y="219"/>
                  </a:lnTo>
                  <a:lnTo>
                    <a:pt x="310" y="210"/>
                  </a:lnTo>
                  <a:lnTo>
                    <a:pt x="305" y="203"/>
                  </a:lnTo>
                  <a:lnTo>
                    <a:pt x="302" y="200"/>
                  </a:lnTo>
                  <a:lnTo>
                    <a:pt x="291" y="212"/>
                  </a:lnTo>
                  <a:lnTo>
                    <a:pt x="275" y="226"/>
                  </a:lnTo>
                  <a:lnTo>
                    <a:pt x="259" y="243"/>
                  </a:lnTo>
                  <a:lnTo>
                    <a:pt x="242" y="259"/>
                  </a:lnTo>
                  <a:lnTo>
                    <a:pt x="225" y="276"/>
                  </a:lnTo>
                  <a:lnTo>
                    <a:pt x="212" y="291"/>
                  </a:lnTo>
                  <a:lnTo>
                    <a:pt x="202" y="302"/>
                  </a:lnTo>
                  <a:lnTo>
                    <a:pt x="197" y="309"/>
                  </a:lnTo>
                  <a:lnTo>
                    <a:pt x="189" y="298"/>
                  </a:lnTo>
                  <a:lnTo>
                    <a:pt x="179" y="284"/>
                  </a:lnTo>
                  <a:lnTo>
                    <a:pt x="169" y="271"/>
                  </a:lnTo>
                  <a:lnTo>
                    <a:pt x="163" y="265"/>
                  </a:lnTo>
                  <a:lnTo>
                    <a:pt x="144" y="272"/>
                  </a:lnTo>
                  <a:lnTo>
                    <a:pt x="127" y="279"/>
                  </a:lnTo>
                  <a:lnTo>
                    <a:pt x="111" y="285"/>
                  </a:lnTo>
                  <a:lnTo>
                    <a:pt x="95" y="291"/>
                  </a:lnTo>
                  <a:lnTo>
                    <a:pt x="81" y="297"/>
                  </a:lnTo>
                  <a:lnTo>
                    <a:pt x="66" y="302"/>
                  </a:lnTo>
                  <a:lnTo>
                    <a:pt x="53" y="307"/>
                  </a:lnTo>
                  <a:lnTo>
                    <a:pt x="42" y="309"/>
                  </a:lnTo>
                  <a:lnTo>
                    <a:pt x="48" y="304"/>
                  </a:lnTo>
                  <a:lnTo>
                    <a:pt x="55" y="298"/>
                  </a:lnTo>
                  <a:lnTo>
                    <a:pt x="61" y="292"/>
                  </a:lnTo>
                  <a:lnTo>
                    <a:pt x="68" y="285"/>
                  </a:lnTo>
                  <a:lnTo>
                    <a:pt x="75" y="278"/>
                  </a:lnTo>
                  <a:lnTo>
                    <a:pt x="84" y="271"/>
                  </a:lnTo>
                  <a:lnTo>
                    <a:pt x="92" y="262"/>
                  </a:lnTo>
                  <a:lnTo>
                    <a:pt x="101" y="253"/>
                  </a:lnTo>
                  <a:lnTo>
                    <a:pt x="99" y="246"/>
                  </a:lnTo>
                  <a:lnTo>
                    <a:pt x="95" y="239"/>
                  </a:lnTo>
                  <a:lnTo>
                    <a:pt x="88" y="232"/>
                  </a:lnTo>
                  <a:lnTo>
                    <a:pt x="78" y="225"/>
                  </a:lnTo>
                  <a:lnTo>
                    <a:pt x="68" y="217"/>
                  </a:lnTo>
                  <a:lnTo>
                    <a:pt x="58" y="209"/>
                  </a:lnTo>
                  <a:lnTo>
                    <a:pt x="49" y="202"/>
                  </a:lnTo>
                  <a:lnTo>
                    <a:pt x="42" y="193"/>
                  </a:lnTo>
                  <a:lnTo>
                    <a:pt x="107" y="130"/>
                  </a:lnTo>
                  <a:lnTo>
                    <a:pt x="102" y="112"/>
                  </a:lnTo>
                  <a:lnTo>
                    <a:pt x="92" y="99"/>
                  </a:lnTo>
                  <a:lnTo>
                    <a:pt x="79" y="91"/>
                  </a:lnTo>
                  <a:lnTo>
                    <a:pt x="74" y="87"/>
                  </a:lnTo>
                  <a:lnTo>
                    <a:pt x="81" y="82"/>
                  </a:lnTo>
                  <a:lnTo>
                    <a:pt x="88" y="78"/>
                  </a:lnTo>
                  <a:lnTo>
                    <a:pt x="95" y="74"/>
                  </a:lnTo>
                  <a:lnTo>
                    <a:pt x="101" y="69"/>
                  </a:lnTo>
                  <a:lnTo>
                    <a:pt x="108" y="65"/>
                  </a:lnTo>
                  <a:lnTo>
                    <a:pt x="115" y="61"/>
                  </a:lnTo>
                  <a:lnTo>
                    <a:pt x="121" y="56"/>
                  </a:lnTo>
                  <a:lnTo>
                    <a:pt x="128" y="52"/>
                  </a:lnTo>
                  <a:lnTo>
                    <a:pt x="157" y="243"/>
                  </a:lnTo>
                  <a:lnTo>
                    <a:pt x="161" y="246"/>
                  </a:lnTo>
                  <a:lnTo>
                    <a:pt x="171" y="246"/>
                  </a:lnTo>
                  <a:lnTo>
                    <a:pt x="182" y="243"/>
                  </a:lnTo>
                  <a:lnTo>
                    <a:pt x="189" y="238"/>
                  </a:lnTo>
                  <a:lnTo>
                    <a:pt x="151" y="0"/>
                  </a:lnTo>
                  <a:lnTo>
                    <a:pt x="141" y="9"/>
                  </a:lnTo>
                  <a:lnTo>
                    <a:pt x="128" y="18"/>
                  </a:lnTo>
                  <a:lnTo>
                    <a:pt x="114" y="26"/>
                  </a:lnTo>
                  <a:lnTo>
                    <a:pt x="98" y="36"/>
                  </a:lnTo>
                  <a:lnTo>
                    <a:pt x="81" y="45"/>
                  </a:lnTo>
                  <a:lnTo>
                    <a:pt x="65" y="53"/>
                  </a:lnTo>
                  <a:lnTo>
                    <a:pt x="50" y="62"/>
                  </a:lnTo>
                  <a:lnTo>
                    <a:pt x="37" y="68"/>
                  </a:lnTo>
                  <a:lnTo>
                    <a:pt x="43" y="76"/>
                  </a:lnTo>
                  <a:lnTo>
                    <a:pt x="56" y="92"/>
                  </a:lnTo>
                  <a:lnTo>
                    <a:pt x="69" y="108"/>
                  </a:lnTo>
                  <a:lnTo>
                    <a:pt x="76" y="115"/>
                  </a:lnTo>
                  <a:lnTo>
                    <a:pt x="69" y="125"/>
                  </a:lnTo>
                  <a:lnTo>
                    <a:pt x="62" y="134"/>
                  </a:lnTo>
                  <a:lnTo>
                    <a:pt x="53" y="143"/>
                  </a:lnTo>
                  <a:lnTo>
                    <a:pt x="43" y="151"/>
                  </a:lnTo>
                  <a:lnTo>
                    <a:pt x="33" y="160"/>
                  </a:lnTo>
                  <a:lnTo>
                    <a:pt x="25" y="169"/>
                  </a:lnTo>
                  <a:lnTo>
                    <a:pt x="16" y="177"/>
                  </a:lnTo>
                  <a:lnTo>
                    <a:pt x="7" y="184"/>
                  </a:lnTo>
                  <a:lnTo>
                    <a:pt x="10" y="190"/>
                  </a:lnTo>
                  <a:lnTo>
                    <a:pt x="16" y="199"/>
                  </a:lnTo>
                  <a:lnTo>
                    <a:pt x="25" y="207"/>
                  </a:lnTo>
                  <a:lnTo>
                    <a:pt x="32" y="217"/>
                  </a:lnTo>
                  <a:lnTo>
                    <a:pt x="40" y="227"/>
                  </a:lnTo>
                  <a:lnTo>
                    <a:pt x="49" y="235"/>
                  </a:lnTo>
                  <a:lnTo>
                    <a:pt x="56" y="242"/>
                  </a:lnTo>
                  <a:lnTo>
                    <a:pt x="61" y="245"/>
                  </a:lnTo>
                  <a:lnTo>
                    <a:pt x="53" y="255"/>
                  </a:lnTo>
                  <a:lnTo>
                    <a:pt x="43" y="263"/>
                  </a:lnTo>
                  <a:lnTo>
                    <a:pt x="33" y="274"/>
                  </a:lnTo>
                  <a:lnTo>
                    <a:pt x="25" y="282"/>
                  </a:lnTo>
                  <a:lnTo>
                    <a:pt x="14" y="291"/>
                  </a:lnTo>
                  <a:lnTo>
                    <a:pt x="7" y="297"/>
                  </a:lnTo>
                  <a:lnTo>
                    <a:pt x="1" y="301"/>
                  </a:lnTo>
                  <a:lnTo>
                    <a:pt x="0" y="302"/>
                  </a:lnTo>
                  <a:lnTo>
                    <a:pt x="50" y="6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7" name="Freeform 14">
              <a:extLst>
                <a:ext uri="{FF2B5EF4-FFF2-40B4-BE49-F238E27FC236}">
                  <a16:creationId xmlns:a16="http://schemas.microsoft.com/office/drawing/2014/main" id="{274C4E43-7FBE-1843-8957-7682C2996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" y="201"/>
              <a:ext cx="2131" cy="2654"/>
            </a:xfrm>
            <a:custGeom>
              <a:avLst/>
              <a:gdLst>
                <a:gd name="T0" fmla="*/ 1723 w 2131"/>
                <a:gd name="T1" fmla="*/ 200 h 2654"/>
                <a:gd name="T2" fmla="*/ 1646 w 2131"/>
                <a:gd name="T3" fmla="*/ 219 h 2654"/>
                <a:gd name="T4" fmla="*/ 1615 w 2131"/>
                <a:gd name="T5" fmla="*/ 272 h 2654"/>
                <a:gd name="T6" fmla="*/ 1572 w 2131"/>
                <a:gd name="T7" fmla="*/ 259 h 2654"/>
                <a:gd name="T8" fmla="*/ 1551 w 2131"/>
                <a:gd name="T9" fmla="*/ 370 h 2654"/>
                <a:gd name="T10" fmla="*/ 1507 w 2131"/>
                <a:gd name="T11" fmla="*/ 347 h 2654"/>
                <a:gd name="T12" fmla="*/ 1532 w 2131"/>
                <a:gd name="T13" fmla="*/ 386 h 2654"/>
                <a:gd name="T14" fmla="*/ 1575 w 2131"/>
                <a:gd name="T15" fmla="*/ 381 h 2654"/>
                <a:gd name="T16" fmla="*/ 1617 w 2131"/>
                <a:gd name="T17" fmla="*/ 304 h 2654"/>
                <a:gd name="T18" fmla="*/ 1654 w 2131"/>
                <a:gd name="T19" fmla="*/ 255 h 2654"/>
                <a:gd name="T20" fmla="*/ 1693 w 2131"/>
                <a:gd name="T21" fmla="*/ 228 h 2654"/>
                <a:gd name="T22" fmla="*/ 1772 w 2131"/>
                <a:gd name="T23" fmla="*/ 1236 h 2654"/>
                <a:gd name="T24" fmla="*/ 1865 w 2131"/>
                <a:gd name="T25" fmla="*/ 1388 h 2654"/>
                <a:gd name="T26" fmla="*/ 2020 w 2131"/>
                <a:gd name="T27" fmla="*/ 1641 h 2654"/>
                <a:gd name="T28" fmla="*/ 1266 w 2131"/>
                <a:gd name="T29" fmla="*/ 2585 h 2654"/>
                <a:gd name="T30" fmla="*/ 181 w 2131"/>
                <a:gd name="T31" fmla="*/ 1164 h 2654"/>
                <a:gd name="T32" fmla="*/ 72 w 2131"/>
                <a:gd name="T33" fmla="*/ 499 h 2654"/>
                <a:gd name="T34" fmla="*/ 138 w 2131"/>
                <a:gd name="T35" fmla="*/ 406 h 2654"/>
                <a:gd name="T36" fmla="*/ 187 w 2131"/>
                <a:gd name="T37" fmla="*/ 417 h 2654"/>
                <a:gd name="T38" fmla="*/ 246 w 2131"/>
                <a:gd name="T39" fmla="*/ 383 h 2654"/>
                <a:gd name="T40" fmla="*/ 308 w 2131"/>
                <a:gd name="T41" fmla="*/ 312 h 2654"/>
                <a:gd name="T42" fmla="*/ 345 w 2131"/>
                <a:gd name="T43" fmla="*/ 346 h 2654"/>
                <a:gd name="T44" fmla="*/ 412 w 2131"/>
                <a:gd name="T45" fmla="*/ 287 h 2654"/>
                <a:gd name="T46" fmla="*/ 466 w 2131"/>
                <a:gd name="T47" fmla="*/ 269 h 2654"/>
                <a:gd name="T48" fmla="*/ 525 w 2131"/>
                <a:gd name="T49" fmla="*/ 278 h 2654"/>
                <a:gd name="T50" fmla="*/ 610 w 2131"/>
                <a:gd name="T51" fmla="*/ 177 h 2654"/>
                <a:gd name="T52" fmla="*/ 662 w 2131"/>
                <a:gd name="T53" fmla="*/ 184 h 2654"/>
                <a:gd name="T54" fmla="*/ 720 w 2131"/>
                <a:gd name="T55" fmla="*/ 156 h 2654"/>
                <a:gd name="T56" fmla="*/ 786 w 2131"/>
                <a:gd name="T57" fmla="*/ 91 h 2654"/>
                <a:gd name="T58" fmla="*/ 859 w 2131"/>
                <a:gd name="T59" fmla="*/ 71 h 2654"/>
                <a:gd name="T60" fmla="*/ 900 w 2131"/>
                <a:gd name="T61" fmla="*/ 0 h 2654"/>
                <a:gd name="T62" fmla="*/ 822 w 2131"/>
                <a:gd name="T63" fmla="*/ 61 h 2654"/>
                <a:gd name="T64" fmla="*/ 783 w 2131"/>
                <a:gd name="T65" fmla="*/ 62 h 2654"/>
                <a:gd name="T66" fmla="*/ 737 w 2131"/>
                <a:gd name="T67" fmla="*/ 75 h 2654"/>
                <a:gd name="T68" fmla="*/ 659 w 2131"/>
                <a:gd name="T69" fmla="*/ 154 h 2654"/>
                <a:gd name="T70" fmla="*/ 626 w 2131"/>
                <a:gd name="T71" fmla="*/ 138 h 2654"/>
                <a:gd name="T72" fmla="*/ 554 w 2131"/>
                <a:gd name="T73" fmla="*/ 195 h 2654"/>
                <a:gd name="T74" fmla="*/ 494 w 2131"/>
                <a:gd name="T75" fmla="*/ 255 h 2654"/>
                <a:gd name="T76" fmla="*/ 453 w 2131"/>
                <a:gd name="T77" fmla="*/ 212 h 2654"/>
                <a:gd name="T78" fmla="*/ 377 w 2131"/>
                <a:gd name="T79" fmla="*/ 289 h 2654"/>
                <a:gd name="T80" fmla="*/ 325 w 2131"/>
                <a:gd name="T81" fmla="*/ 298 h 2654"/>
                <a:gd name="T82" fmla="*/ 275 w 2131"/>
                <a:gd name="T83" fmla="*/ 305 h 2654"/>
                <a:gd name="T84" fmla="*/ 191 w 2131"/>
                <a:gd name="T85" fmla="*/ 387 h 2654"/>
                <a:gd name="T86" fmla="*/ 142 w 2131"/>
                <a:gd name="T87" fmla="*/ 371 h 2654"/>
                <a:gd name="T88" fmla="*/ 43 w 2131"/>
                <a:gd name="T89" fmla="*/ 445 h 2654"/>
                <a:gd name="T90" fmla="*/ 27 w 2131"/>
                <a:gd name="T91" fmla="*/ 656 h 2654"/>
                <a:gd name="T92" fmla="*/ 178 w 2131"/>
                <a:gd name="T93" fmla="*/ 1429 h 2654"/>
                <a:gd name="T94" fmla="*/ 1260 w 2131"/>
                <a:gd name="T95" fmla="*/ 2654 h 2654"/>
                <a:gd name="T96" fmla="*/ 1330 w 2131"/>
                <a:gd name="T97" fmla="*/ 2629 h 2654"/>
                <a:gd name="T98" fmla="*/ 1391 w 2131"/>
                <a:gd name="T99" fmla="*/ 2562 h 2654"/>
                <a:gd name="T100" fmla="*/ 1515 w 2131"/>
                <a:gd name="T101" fmla="*/ 2425 h 2654"/>
                <a:gd name="T102" fmla="*/ 1723 w 2131"/>
                <a:gd name="T103" fmla="*/ 2188 h 2654"/>
                <a:gd name="T104" fmla="*/ 1986 w 2131"/>
                <a:gd name="T105" fmla="*/ 1889 h 2654"/>
                <a:gd name="T106" fmla="*/ 2128 w 2131"/>
                <a:gd name="T107" fmla="*/ 1723 h 26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31" h="2654">
                  <a:moveTo>
                    <a:pt x="1814" y="1207"/>
                  </a:moveTo>
                  <a:lnTo>
                    <a:pt x="1778" y="213"/>
                  </a:lnTo>
                  <a:lnTo>
                    <a:pt x="1774" y="210"/>
                  </a:lnTo>
                  <a:lnTo>
                    <a:pt x="1761" y="206"/>
                  </a:lnTo>
                  <a:lnTo>
                    <a:pt x="1744" y="203"/>
                  </a:lnTo>
                  <a:lnTo>
                    <a:pt x="1723" y="200"/>
                  </a:lnTo>
                  <a:lnTo>
                    <a:pt x="1702" y="199"/>
                  </a:lnTo>
                  <a:lnTo>
                    <a:pt x="1683" y="199"/>
                  </a:lnTo>
                  <a:lnTo>
                    <a:pt x="1667" y="200"/>
                  </a:lnTo>
                  <a:lnTo>
                    <a:pt x="1659" y="203"/>
                  </a:lnTo>
                  <a:lnTo>
                    <a:pt x="1651" y="210"/>
                  </a:lnTo>
                  <a:lnTo>
                    <a:pt x="1646" y="219"/>
                  </a:lnTo>
                  <a:lnTo>
                    <a:pt x="1641" y="228"/>
                  </a:lnTo>
                  <a:lnTo>
                    <a:pt x="1637" y="238"/>
                  </a:lnTo>
                  <a:lnTo>
                    <a:pt x="1633" y="246"/>
                  </a:lnTo>
                  <a:lnTo>
                    <a:pt x="1628" y="256"/>
                  </a:lnTo>
                  <a:lnTo>
                    <a:pt x="1623" y="265"/>
                  </a:lnTo>
                  <a:lnTo>
                    <a:pt x="1615" y="272"/>
                  </a:lnTo>
                  <a:lnTo>
                    <a:pt x="1610" y="274"/>
                  </a:lnTo>
                  <a:lnTo>
                    <a:pt x="1604" y="274"/>
                  </a:lnTo>
                  <a:lnTo>
                    <a:pt x="1595" y="271"/>
                  </a:lnTo>
                  <a:lnTo>
                    <a:pt x="1588" y="266"/>
                  </a:lnTo>
                  <a:lnTo>
                    <a:pt x="1579" y="262"/>
                  </a:lnTo>
                  <a:lnTo>
                    <a:pt x="1572" y="259"/>
                  </a:lnTo>
                  <a:lnTo>
                    <a:pt x="1566" y="259"/>
                  </a:lnTo>
                  <a:lnTo>
                    <a:pt x="1562" y="261"/>
                  </a:lnTo>
                  <a:lnTo>
                    <a:pt x="1552" y="285"/>
                  </a:lnTo>
                  <a:lnTo>
                    <a:pt x="1549" y="320"/>
                  </a:lnTo>
                  <a:lnTo>
                    <a:pt x="1549" y="351"/>
                  </a:lnTo>
                  <a:lnTo>
                    <a:pt x="1551" y="370"/>
                  </a:lnTo>
                  <a:lnTo>
                    <a:pt x="1543" y="366"/>
                  </a:lnTo>
                  <a:lnTo>
                    <a:pt x="1536" y="360"/>
                  </a:lnTo>
                  <a:lnTo>
                    <a:pt x="1529" y="357"/>
                  </a:lnTo>
                  <a:lnTo>
                    <a:pt x="1522" y="353"/>
                  </a:lnTo>
                  <a:lnTo>
                    <a:pt x="1515" y="350"/>
                  </a:lnTo>
                  <a:lnTo>
                    <a:pt x="1507" y="347"/>
                  </a:lnTo>
                  <a:lnTo>
                    <a:pt x="1499" y="344"/>
                  </a:lnTo>
                  <a:lnTo>
                    <a:pt x="1490" y="341"/>
                  </a:lnTo>
                  <a:lnTo>
                    <a:pt x="1509" y="374"/>
                  </a:lnTo>
                  <a:lnTo>
                    <a:pt x="1518" y="377"/>
                  </a:lnTo>
                  <a:lnTo>
                    <a:pt x="1525" y="381"/>
                  </a:lnTo>
                  <a:lnTo>
                    <a:pt x="1532" y="386"/>
                  </a:lnTo>
                  <a:lnTo>
                    <a:pt x="1539" y="390"/>
                  </a:lnTo>
                  <a:lnTo>
                    <a:pt x="1546" y="394"/>
                  </a:lnTo>
                  <a:lnTo>
                    <a:pt x="1554" y="400"/>
                  </a:lnTo>
                  <a:lnTo>
                    <a:pt x="1561" y="406"/>
                  </a:lnTo>
                  <a:lnTo>
                    <a:pt x="1568" y="412"/>
                  </a:lnTo>
                  <a:lnTo>
                    <a:pt x="1575" y="381"/>
                  </a:lnTo>
                  <a:lnTo>
                    <a:pt x="1578" y="351"/>
                  </a:lnTo>
                  <a:lnTo>
                    <a:pt x="1579" y="321"/>
                  </a:lnTo>
                  <a:lnTo>
                    <a:pt x="1587" y="292"/>
                  </a:lnTo>
                  <a:lnTo>
                    <a:pt x="1598" y="294"/>
                  </a:lnTo>
                  <a:lnTo>
                    <a:pt x="1608" y="300"/>
                  </a:lnTo>
                  <a:lnTo>
                    <a:pt x="1617" y="304"/>
                  </a:lnTo>
                  <a:lnTo>
                    <a:pt x="1626" y="301"/>
                  </a:lnTo>
                  <a:lnTo>
                    <a:pt x="1633" y="294"/>
                  </a:lnTo>
                  <a:lnTo>
                    <a:pt x="1640" y="284"/>
                  </a:lnTo>
                  <a:lnTo>
                    <a:pt x="1644" y="275"/>
                  </a:lnTo>
                  <a:lnTo>
                    <a:pt x="1650" y="265"/>
                  </a:lnTo>
                  <a:lnTo>
                    <a:pt x="1654" y="255"/>
                  </a:lnTo>
                  <a:lnTo>
                    <a:pt x="1659" y="245"/>
                  </a:lnTo>
                  <a:lnTo>
                    <a:pt x="1666" y="236"/>
                  </a:lnTo>
                  <a:lnTo>
                    <a:pt x="1673" y="229"/>
                  </a:lnTo>
                  <a:lnTo>
                    <a:pt x="1679" y="226"/>
                  </a:lnTo>
                  <a:lnTo>
                    <a:pt x="1686" y="226"/>
                  </a:lnTo>
                  <a:lnTo>
                    <a:pt x="1693" y="228"/>
                  </a:lnTo>
                  <a:lnTo>
                    <a:pt x="1702" y="229"/>
                  </a:lnTo>
                  <a:lnTo>
                    <a:pt x="1710" y="230"/>
                  </a:lnTo>
                  <a:lnTo>
                    <a:pt x="1718" y="232"/>
                  </a:lnTo>
                  <a:lnTo>
                    <a:pt x="1723" y="233"/>
                  </a:lnTo>
                  <a:lnTo>
                    <a:pt x="1726" y="232"/>
                  </a:lnTo>
                  <a:lnTo>
                    <a:pt x="1772" y="1236"/>
                  </a:lnTo>
                  <a:lnTo>
                    <a:pt x="1775" y="1242"/>
                  </a:lnTo>
                  <a:lnTo>
                    <a:pt x="1785" y="1256"/>
                  </a:lnTo>
                  <a:lnTo>
                    <a:pt x="1800" y="1280"/>
                  </a:lnTo>
                  <a:lnTo>
                    <a:pt x="1818" y="1311"/>
                  </a:lnTo>
                  <a:lnTo>
                    <a:pt x="1840" y="1347"/>
                  </a:lnTo>
                  <a:lnTo>
                    <a:pt x="1865" y="1388"/>
                  </a:lnTo>
                  <a:lnTo>
                    <a:pt x="1892" y="1431"/>
                  </a:lnTo>
                  <a:lnTo>
                    <a:pt x="1919" y="1476"/>
                  </a:lnTo>
                  <a:lnTo>
                    <a:pt x="1947" y="1521"/>
                  </a:lnTo>
                  <a:lnTo>
                    <a:pt x="1973" y="1565"/>
                  </a:lnTo>
                  <a:lnTo>
                    <a:pt x="1997" y="1605"/>
                  </a:lnTo>
                  <a:lnTo>
                    <a:pt x="2020" y="1641"/>
                  </a:lnTo>
                  <a:lnTo>
                    <a:pt x="2039" y="1673"/>
                  </a:lnTo>
                  <a:lnTo>
                    <a:pt x="2053" y="1696"/>
                  </a:lnTo>
                  <a:lnTo>
                    <a:pt x="2062" y="1712"/>
                  </a:lnTo>
                  <a:lnTo>
                    <a:pt x="2065" y="1718"/>
                  </a:lnTo>
                  <a:lnTo>
                    <a:pt x="1493" y="2342"/>
                  </a:lnTo>
                  <a:lnTo>
                    <a:pt x="1266" y="2585"/>
                  </a:lnTo>
                  <a:lnTo>
                    <a:pt x="862" y="2414"/>
                  </a:lnTo>
                  <a:lnTo>
                    <a:pt x="247" y="2153"/>
                  </a:lnTo>
                  <a:lnTo>
                    <a:pt x="229" y="1424"/>
                  </a:lnTo>
                  <a:lnTo>
                    <a:pt x="223" y="1388"/>
                  </a:lnTo>
                  <a:lnTo>
                    <a:pt x="206" y="1296"/>
                  </a:lnTo>
                  <a:lnTo>
                    <a:pt x="181" y="1164"/>
                  </a:lnTo>
                  <a:lnTo>
                    <a:pt x="152" y="1009"/>
                  </a:lnTo>
                  <a:lnTo>
                    <a:pt x="122" y="849"/>
                  </a:lnTo>
                  <a:lnTo>
                    <a:pt x="95" y="702"/>
                  </a:lnTo>
                  <a:lnTo>
                    <a:pt x="73" y="586"/>
                  </a:lnTo>
                  <a:lnTo>
                    <a:pt x="60" y="517"/>
                  </a:lnTo>
                  <a:lnTo>
                    <a:pt x="72" y="499"/>
                  </a:lnTo>
                  <a:lnTo>
                    <a:pt x="80" y="482"/>
                  </a:lnTo>
                  <a:lnTo>
                    <a:pt x="90" y="463"/>
                  </a:lnTo>
                  <a:lnTo>
                    <a:pt x="101" y="445"/>
                  </a:lnTo>
                  <a:lnTo>
                    <a:pt x="111" y="429"/>
                  </a:lnTo>
                  <a:lnTo>
                    <a:pt x="124" y="416"/>
                  </a:lnTo>
                  <a:lnTo>
                    <a:pt x="138" y="406"/>
                  </a:lnTo>
                  <a:lnTo>
                    <a:pt x="157" y="400"/>
                  </a:lnTo>
                  <a:lnTo>
                    <a:pt x="161" y="402"/>
                  </a:lnTo>
                  <a:lnTo>
                    <a:pt x="167" y="405"/>
                  </a:lnTo>
                  <a:lnTo>
                    <a:pt x="174" y="409"/>
                  </a:lnTo>
                  <a:lnTo>
                    <a:pt x="180" y="413"/>
                  </a:lnTo>
                  <a:lnTo>
                    <a:pt x="187" y="417"/>
                  </a:lnTo>
                  <a:lnTo>
                    <a:pt x="194" y="422"/>
                  </a:lnTo>
                  <a:lnTo>
                    <a:pt x="201" y="422"/>
                  </a:lnTo>
                  <a:lnTo>
                    <a:pt x="207" y="420"/>
                  </a:lnTo>
                  <a:lnTo>
                    <a:pt x="220" y="410"/>
                  </a:lnTo>
                  <a:lnTo>
                    <a:pt x="233" y="397"/>
                  </a:lnTo>
                  <a:lnTo>
                    <a:pt x="246" y="383"/>
                  </a:lnTo>
                  <a:lnTo>
                    <a:pt x="259" y="367"/>
                  </a:lnTo>
                  <a:lnTo>
                    <a:pt x="270" y="351"/>
                  </a:lnTo>
                  <a:lnTo>
                    <a:pt x="282" y="337"/>
                  </a:lnTo>
                  <a:lnTo>
                    <a:pt x="295" y="323"/>
                  </a:lnTo>
                  <a:lnTo>
                    <a:pt x="306" y="311"/>
                  </a:lnTo>
                  <a:lnTo>
                    <a:pt x="308" y="312"/>
                  </a:lnTo>
                  <a:lnTo>
                    <a:pt x="312" y="315"/>
                  </a:lnTo>
                  <a:lnTo>
                    <a:pt x="318" y="323"/>
                  </a:lnTo>
                  <a:lnTo>
                    <a:pt x="324" y="328"/>
                  </a:lnTo>
                  <a:lnTo>
                    <a:pt x="331" y="335"/>
                  </a:lnTo>
                  <a:lnTo>
                    <a:pt x="338" y="343"/>
                  </a:lnTo>
                  <a:lnTo>
                    <a:pt x="345" y="346"/>
                  </a:lnTo>
                  <a:lnTo>
                    <a:pt x="351" y="347"/>
                  </a:lnTo>
                  <a:lnTo>
                    <a:pt x="365" y="334"/>
                  </a:lnTo>
                  <a:lnTo>
                    <a:pt x="377" y="321"/>
                  </a:lnTo>
                  <a:lnTo>
                    <a:pt x="389" y="310"/>
                  </a:lnTo>
                  <a:lnTo>
                    <a:pt x="400" y="297"/>
                  </a:lnTo>
                  <a:lnTo>
                    <a:pt x="412" y="287"/>
                  </a:lnTo>
                  <a:lnTo>
                    <a:pt x="425" y="275"/>
                  </a:lnTo>
                  <a:lnTo>
                    <a:pt x="439" y="265"/>
                  </a:lnTo>
                  <a:lnTo>
                    <a:pt x="455" y="255"/>
                  </a:lnTo>
                  <a:lnTo>
                    <a:pt x="456" y="256"/>
                  </a:lnTo>
                  <a:lnTo>
                    <a:pt x="461" y="262"/>
                  </a:lnTo>
                  <a:lnTo>
                    <a:pt x="466" y="269"/>
                  </a:lnTo>
                  <a:lnTo>
                    <a:pt x="473" y="277"/>
                  </a:lnTo>
                  <a:lnTo>
                    <a:pt x="482" y="285"/>
                  </a:lnTo>
                  <a:lnTo>
                    <a:pt x="492" y="291"/>
                  </a:lnTo>
                  <a:lnTo>
                    <a:pt x="502" y="295"/>
                  </a:lnTo>
                  <a:lnTo>
                    <a:pt x="514" y="295"/>
                  </a:lnTo>
                  <a:lnTo>
                    <a:pt x="525" y="278"/>
                  </a:lnTo>
                  <a:lnTo>
                    <a:pt x="538" y="259"/>
                  </a:lnTo>
                  <a:lnTo>
                    <a:pt x="551" y="242"/>
                  </a:lnTo>
                  <a:lnTo>
                    <a:pt x="566" y="225"/>
                  </a:lnTo>
                  <a:lnTo>
                    <a:pt x="580" y="209"/>
                  </a:lnTo>
                  <a:lnTo>
                    <a:pt x="594" y="193"/>
                  </a:lnTo>
                  <a:lnTo>
                    <a:pt x="610" y="177"/>
                  </a:lnTo>
                  <a:lnTo>
                    <a:pt x="626" y="163"/>
                  </a:lnTo>
                  <a:lnTo>
                    <a:pt x="633" y="166"/>
                  </a:lnTo>
                  <a:lnTo>
                    <a:pt x="641" y="169"/>
                  </a:lnTo>
                  <a:lnTo>
                    <a:pt x="648" y="174"/>
                  </a:lnTo>
                  <a:lnTo>
                    <a:pt x="655" y="179"/>
                  </a:lnTo>
                  <a:lnTo>
                    <a:pt x="662" y="184"/>
                  </a:lnTo>
                  <a:lnTo>
                    <a:pt x="671" y="187"/>
                  </a:lnTo>
                  <a:lnTo>
                    <a:pt x="677" y="189"/>
                  </a:lnTo>
                  <a:lnTo>
                    <a:pt x="684" y="187"/>
                  </a:lnTo>
                  <a:lnTo>
                    <a:pt x="694" y="180"/>
                  </a:lnTo>
                  <a:lnTo>
                    <a:pt x="705" y="169"/>
                  </a:lnTo>
                  <a:lnTo>
                    <a:pt x="720" y="156"/>
                  </a:lnTo>
                  <a:lnTo>
                    <a:pt x="733" y="141"/>
                  </a:lnTo>
                  <a:lnTo>
                    <a:pt x="747" y="125"/>
                  </a:lnTo>
                  <a:lnTo>
                    <a:pt x="759" y="111"/>
                  </a:lnTo>
                  <a:lnTo>
                    <a:pt x="770" y="97"/>
                  </a:lnTo>
                  <a:lnTo>
                    <a:pt x="777" y="87"/>
                  </a:lnTo>
                  <a:lnTo>
                    <a:pt x="786" y="91"/>
                  </a:lnTo>
                  <a:lnTo>
                    <a:pt x="795" y="97"/>
                  </a:lnTo>
                  <a:lnTo>
                    <a:pt x="802" y="101"/>
                  </a:lnTo>
                  <a:lnTo>
                    <a:pt x="808" y="105"/>
                  </a:lnTo>
                  <a:lnTo>
                    <a:pt x="826" y="95"/>
                  </a:lnTo>
                  <a:lnTo>
                    <a:pt x="842" y="84"/>
                  </a:lnTo>
                  <a:lnTo>
                    <a:pt x="859" y="71"/>
                  </a:lnTo>
                  <a:lnTo>
                    <a:pt x="875" y="56"/>
                  </a:lnTo>
                  <a:lnTo>
                    <a:pt x="890" y="42"/>
                  </a:lnTo>
                  <a:lnTo>
                    <a:pt x="905" y="28"/>
                  </a:lnTo>
                  <a:lnTo>
                    <a:pt x="921" y="15"/>
                  </a:lnTo>
                  <a:lnTo>
                    <a:pt x="937" y="2"/>
                  </a:lnTo>
                  <a:lnTo>
                    <a:pt x="900" y="0"/>
                  </a:lnTo>
                  <a:lnTo>
                    <a:pt x="885" y="10"/>
                  </a:lnTo>
                  <a:lnTo>
                    <a:pt x="871" y="22"/>
                  </a:lnTo>
                  <a:lnTo>
                    <a:pt x="857" y="33"/>
                  </a:lnTo>
                  <a:lnTo>
                    <a:pt x="844" y="44"/>
                  </a:lnTo>
                  <a:lnTo>
                    <a:pt x="832" y="54"/>
                  </a:lnTo>
                  <a:lnTo>
                    <a:pt x="822" y="61"/>
                  </a:lnTo>
                  <a:lnTo>
                    <a:pt x="816" y="67"/>
                  </a:lnTo>
                  <a:lnTo>
                    <a:pt x="813" y="69"/>
                  </a:lnTo>
                  <a:lnTo>
                    <a:pt x="808" y="71"/>
                  </a:lnTo>
                  <a:lnTo>
                    <a:pt x="800" y="69"/>
                  </a:lnTo>
                  <a:lnTo>
                    <a:pt x="792" y="67"/>
                  </a:lnTo>
                  <a:lnTo>
                    <a:pt x="783" y="62"/>
                  </a:lnTo>
                  <a:lnTo>
                    <a:pt x="776" y="58"/>
                  </a:lnTo>
                  <a:lnTo>
                    <a:pt x="769" y="52"/>
                  </a:lnTo>
                  <a:lnTo>
                    <a:pt x="764" y="49"/>
                  </a:lnTo>
                  <a:lnTo>
                    <a:pt x="761" y="46"/>
                  </a:lnTo>
                  <a:lnTo>
                    <a:pt x="749" y="61"/>
                  </a:lnTo>
                  <a:lnTo>
                    <a:pt x="737" y="75"/>
                  </a:lnTo>
                  <a:lnTo>
                    <a:pt x="725" y="90"/>
                  </a:lnTo>
                  <a:lnTo>
                    <a:pt x="713" y="104"/>
                  </a:lnTo>
                  <a:lnTo>
                    <a:pt x="701" y="118"/>
                  </a:lnTo>
                  <a:lnTo>
                    <a:pt x="688" y="131"/>
                  </a:lnTo>
                  <a:lnTo>
                    <a:pt x="674" y="143"/>
                  </a:lnTo>
                  <a:lnTo>
                    <a:pt x="659" y="154"/>
                  </a:lnTo>
                  <a:lnTo>
                    <a:pt x="653" y="156"/>
                  </a:lnTo>
                  <a:lnTo>
                    <a:pt x="648" y="156"/>
                  </a:lnTo>
                  <a:lnTo>
                    <a:pt x="642" y="153"/>
                  </a:lnTo>
                  <a:lnTo>
                    <a:pt x="638" y="147"/>
                  </a:lnTo>
                  <a:lnTo>
                    <a:pt x="632" y="143"/>
                  </a:lnTo>
                  <a:lnTo>
                    <a:pt x="626" y="138"/>
                  </a:lnTo>
                  <a:lnTo>
                    <a:pt x="619" y="134"/>
                  </a:lnTo>
                  <a:lnTo>
                    <a:pt x="612" y="133"/>
                  </a:lnTo>
                  <a:lnTo>
                    <a:pt x="596" y="147"/>
                  </a:lnTo>
                  <a:lnTo>
                    <a:pt x="581" y="163"/>
                  </a:lnTo>
                  <a:lnTo>
                    <a:pt x="567" y="179"/>
                  </a:lnTo>
                  <a:lnTo>
                    <a:pt x="554" y="195"/>
                  </a:lnTo>
                  <a:lnTo>
                    <a:pt x="541" y="212"/>
                  </a:lnTo>
                  <a:lnTo>
                    <a:pt x="528" y="229"/>
                  </a:lnTo>
                  <a:lnTo>
                    <a:pt x="514" y="245"/>
                  </a:lnTo>
                  <a:lnTo>
                    <a:pt x="499" y="261"/>
                  </a:lnTo>
                  <a:lnTo>
                    <a:pt x="498" y="259"/>
                  </a:lnTo>
                  <a:lnTo>
                    <a:pt x="494" y="255"/>
                  </a:lnTo>
                  <a:lnTo>
                    <a:pt x="486" y="248"/>
                  </a:lnTo>
                  <a:lnTo>
                    <a:pt x="479" y="241"/>
                  </a:lnTo>
                  <a:lnTo>
                    <a:pt x="472" y="232"/>
                  </a:lnTo>
                  <a:lnTo>
                    <a:pt x="465" y="223"/>
                  </a:lnTo>
                  <a:lnTo>
                    <a:pt x="458" y="216"/>
                  </a:lnTo>
                  <a:lnTo>
                    <a:pt x="453" y="212"/>
                  </a:lnTo>
                  <a:lnTo>
                    <a:pt x="439" y="225"/>
                  </a:lnTo>
                  <a:lnTo>
                    <a:pt x="425" y="238"/>
                  </a:lnTo>
                  <a:lnTo>
                    <a:pt x="413" y="251"/>
                  </a:lnTo>
                  <a:lnTo>
                    <a:pt x="401" y="264"/>
                  </a:lnTo>
                  <a:lnTo>
                    <a:pt x="390" y="277"/>
                  </a:lnTo>
                  <a:lnTo>
                    <a:pt x="377" y="289"/>
                  </a:lnTo>
                  <a:lnTo>
                    <a:pt x="364" y="302"/>
                  </a:lnTo>
                  <a:lnTo>
                    <a:pt x="348" y="315"/>
                  </a:lnTo>
                  <a:lnTo>
                    <a:pt x="344" y="315"/>
                  </a:lnTo>
                  <a:lnTo>
                    <a:pt x="338" y="312"/>
                  </a:lnTo>
                  <a:lnTo>
                    <a:pt x="332" y="305"/>
                  </a:lnTo>
                  <a:lnTo>
                    <a:pt x="325" y="298"/>
                  </a:lnTo>
                  <a:lnTo>
                    <a:pt x="319" y="291"/>
                  </a:lnTo>
                  <a:lnTo>
                    <a:pt x="312" y="284"/>
                  </a:lnTo>
                  <a:lnTo>
                    <a:pt x="306" y="279"/>
                  </a:lnTo>
                  <a:lnTo>
                    <a:pt x="302" y="279"/>
                  </a:lnTo>
                  <a:lnTo>
                    <a:pt x="288" y="291"/>
                  </a:lnTo>
                  <a:lnTo>
                    <a:pt x="275" y="305"/>
                  </a:lnTo>
                  <a:lnTo>
                    <a:pt x="262" y="323"/>
                  </a:lnTo>
                  <a:lnTo>
                    <a:pt x="250" y="341"/>
                  </a:lnTo>
                  <a:lnTo>
                    <a:pt x="237" y="357"/>
                  </a:lnTo>
                  <a:lnTo>
                    <a:pt x="224" y="371"/>
                  </a:lnTo>
                  <a:lnTo>
                    <a:pt x="209" y="383"/>
                  </a:lnTo>
                  <a:lnTo>
                    <a:pt x="191" y="387"/>
                  </a:lnTo>
                  <a:lnTo>
                    <a:pt x="187" y="386"/>
                  </a:lnTo>
                  <a:lnTo>
                    <a:pt x="180" y="384"/>
                  </a:lnTo>
                  <a:lnTo>
                    <a:pt x="171" y="381"/>
                  </a:lnTo>
                  <a:lnTo>
                    <a:pt x="161" y="379"/>
                  </a:lnTo>
                  <a:lnTo>
                    <a:pt x="151" y="374"/>
                  </a:lnTo>
                  <a:lnTo>
                    <a:pt x="142" y="371"/>
                  </a:lnTo>
                  <a:lnTo>
                    <a:pt x="137" y="370"/>
                  </a:lnTo>
                  <a:lnTo>
                    <a:pt x="132" y="370"/>
                  </a:lnTo>
                  <a:lnTo>
                    <a:pt x="109" y="379"/>
                  </a:lnTo>
                  <a:lnTo>
                    <a:pt x="86" y="397"/>
                  </a:lnTo>
                  <a:lnTo>
                    <a:pt x="64" y="419"/>
                  </a:lnTo>
                  <a:lnTo>
                    <a:pt x="43" y="445"/>
                  </a:lnTo>
                  <a:lnTo>
                    <a:pt x="26" y="469"/>
                  </a:lnTo>
                  <a:lnTo>
                    <a:pt x="11" y="491"/>
                  </a:lnTo>
                  <a:lnTo>
                    <a:pt x="3" y="507"/>
                  </a:lnTo>
                  <a:lnTo>
                    <a:pt x="0" y="514"/>
                  </a:lnTo>
                  <a:lnTo>
                    <a:pt x="7" y="553"/>
                  </a:lnTo>
                  <a:lnTo>
                    <a:pt x="27" y="656"/>
                  </a:lnTo>
                  <a:lnTo>
                    <a:pt x="56" y="803"/>
                  </a:lnTo>
                  <a:lnTo>
                    <a:pt x="89" y="970"/>
                  </a:lnTo>
                  <a:lnTo>
                    <a:pt x="122" y="1138"/>
                  </a:lnTo>
                  <a:lnTo>
                    <a:pt x="151" y="1285"/>
                  </a:lnTo>
                  <a:lnTo>
                    <a:pt x="171" y="1388"/>
                  </a:lnTo>
                  <a:lnTo>
                    <a:pt x="178" y="1429"/>
                  </a:lnTo>
                  <a:lnTo>
                    <a:pt x="209" y="2199"/>
                  </a:lnTo>
                  <a:lnTo>
                    <a:pt x="766" y="2445"/>
                  </a:lnTo>
                  <a:lnTo>
                    <a:pt x="1218" y="2647"/>
                  </a:lnTo>
                  <a:lnTo>
                    <a:pt x="1231" y="2652"/>
                  </a:lnTo>
                  <a:lnTo>
                    <a:pt x="1244" y="2654"/>
                  </a:lnTo>
                  <a:lnTo>
                    <a:pt x="1260" y="2654"/>
                  </a:lnTo>
                  <a:lnTo>
                    <a:pt x="1276" y="2652"/>
                  </a:lnTo>
                  <a:lnTo>
                    <a:pt x="1290" y="2648"/>
                  </a:lnTo>
                  <a:lnTo>
                    <a:pt x="1304" y="2644"/>
                  </a:lnTo>
                  <a:lnTo>
                    <a:pt x="1317" y="2638"/>
                  </a:lnTo>
                  <a:lnTo>
                    <a:pt x="1329" y="2631"/>
                  </a:lnTo>
                  <a:lnTo>
                    <a:pt x="1330" y="2629"/>
                  </a:lnTo>
                  <a:lnTo>
                    <a:pt x="1335" y="2625"/>
                  </a:lnTo>
                  <a:lnTo>
                    <a:pt x="1342" y="2617"/>
                  </a:lnTo>
                  <a:lnTo>
                    <a:pt x="1350" y="2606"/>
                  </a:lnTo>
                  <a:lnTo>
                    <a:pt x="1362" y="2594"/>
                  </a:lnTo>
                  <a:lnTo>
                    <a:pt x="1376" y="2579"/>
                  </a:lnTo>
                  <a:lnTo>
                    <a:pt x="1391" y="2562"/>
                  </a:lnTo>
                  <a:lnTo>
                    <a:pt x="1408" y="2543"/>
                  </a:lnTo>
                  <a:lnTo>
                    <a:pt x="1427" y="2522"/>
                  </a:lnTo>
                  <a:lnTo>
                    <a:pt x="1447" y="2500"/>
                  </a:lnTo>
                  <a:lnTo>
                    <a:pt x="1469" y="2476"/>
                  </a:lnTo>
                  <a:lnTo>
                    <a:pt x="1492" y="2451"/>
                  </a:lnTo>
                  <a:lnTo>
                    <a:pt x="1515" y="2425"/>
                  </a:lnTo>
                  <a:lnTo>
                    <a:pt x="1538" y="2398"/>
                  </a:lnTo>
                  <a:lnTo>
                    <a:pt x="1562" y="2371"/>
                  </a:lnTo>
                  <a:lnTo>
                    <a:pt x="1587" y="2343"/>
                  </a:lnTo>
                  <a:lnTo>
                    <a:pt x="1631" y="2293"/>
                  </a:lnTo>
                  <a:lnTo>
                    <a:pt x="1677" y="2241"/>
                  </a:lnTo>
                  <a:lnTo>
                    <a:pt x="1723" y="2188"/>
                  </a:lnTo>
                  <a:lnTo>
                    <a:pt x="1771" y="2135"/>
                  </a:lnTo>
                  <a:lnTo>
                    <a:pt x="1817" y="2083"/>
                  </a:lnTo>
                  <a:lnTo>
                    <a:pt x="1862" y="2031"/>
                  </a:lnTo>
                  <a:lnTo>
                    <a:pt x="1905" y="1981"/>
                  </a:lnTo>
                  <a:lnTo>
                    <a:pt x="1947" y="1933"/>
                  </a:lnTo>
                  <a:lnTo>
                    <a:pt x="1986" y="1889"/>
                  </a:lnTo>
                  <a:lnTo>
                    <a:pt x="2022" y="1849"/>
                  </a:lnTo>
                  <a:lnTo>
                    <a:pt x="2052" y="1813"/>
                  </a:lnTo>
                  <a:lnTo>
                    <a:pt x="2079" y="1781"/>
                  </a:lnTo>
                  <a:lnTo>
                    <a:pt x="2101" y="1755"/>
                  </a:lnTo>
                  <a:lnTo>
                    <a:pt x="2118" y="1736"/>
                  </a:lnTo>
                  <a:lnTo>
                    <a:pt x="2128" y="1723"/>
                  </a:lnTo>
                  <a:lnTo>
                    <a:pt x="2131" y="1719"/>
                  </a:lnTo>
                  <a:lnTo>
                    <a:pt x="1814" y="12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Freeform 15">
              <a:extLst>
                <a:ext uri="{FF2B5EF4-FFF2-40B4-BE49-F238E27FC236}">
                  <a16:creationId xmlns:a16="http://schemas.microsoft.com/office/drawing/2014/main" id="{4B9586C9-C283-024B-BC35-6351A714A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" y="535"/>
              <a:ext cx="1165" cy="2214"/>
            </a:xfrm>
            <a:custGeom>
              <a:avLst/>
              <a:gdLst>
                <a:gd name="T0" fmla="*/ 905 w 1165"/>
                <a:gd name="T1" fmla="*/ 1407 h 2214"/>
                <a:gd name="T2" fmla="*/ 884 w 1165"/>
                <a:gd name="T3" fmla="*/ 1072 h 2214"/>
                <a:gd name="T4" fmla="*/ 848 w 1165"/>
                <a:gd name="T5" fmla="*/ 513 h 2214"/>
                <a:gd name="T6" fmla="*/ 700 w 1165"/>
                <a:gd name="T7" fmla="*/ 227 h 2214"/>
                <a:gd name="T8" fmla="*/ 683 w 1165"/>
                <a:gd name="T9" fmla="*/ 239 h 2214"/>
                <a:gd name="T10" fmla="*/ 653 w 1165"/>
                <a:gd name="T11" fmla="*/ 265 h 2214"/>
                <a:gd name="T12" fmla="*/ 635 w 1165"/>
                <a:gd name="T13" fmla="*/ 269 h 2214"/>
                <a:gd name="T14" fmla="*/ 624 w 1165"/>
                <a:gd name="T15" fmla="*/ 219 h 2214"/>
                <a:gd name="T16" fmla="*/ 602 w 1165"/>
                <a:gd name="T17" fmla="*/ 175 h 2214"/>
                <a:gd name="T18" fmla="*/ 579 w 1165"/>
                <a:gd name="T19" fmla="*/ 170 h 2214"/>
                <a:gd name="T20" fmla="*/ 556 w 1165"/>
                <a:gd name="T21" fmla="*/ 180 h 2214"/>
                <a:gd name="T22" fmla="*/ 539 w 1165"/>
                <a:gd name="T23" fmla="*/ 191 h 2214"/>
                <a:gd name="T24" fmla="*/ 514 w 1165"/>
                <a:gd name="T25" fmla="*/ 109 h 2214"/>
                <a:gd name="T26" fmla="*/ 487 w 1165"/>
                <a:gd name="T27" fmla="*/ 105 h 2214"/>
                <a:gd name="T28" fmla="*/ 458 w 1165"/>
                <a:gd name="T29" fmla="*/ 127 h 2214"/>
                <a:gd name="T30" fmla="*/ 431 w 1165"/>
                <a:gd name="T31" fmla="*/ 145 h 2214"/>
                <a:gd name="T32" fmla="*/ 396 w 1165"/>
                <a:gd name="T33" fmla="*/ 23 h 2214"/>
                <a:gd name="T34" fmla="*/ 365 w 1165"/>
                <a:gd name="T35" fmla="*/ 27 h 2214"/>
                <a:gd name="T36" fmla="*/ 329 w 1165"/>
                <a:gd name="T37" fmla="*/ 72 h 2214"/>
                <a:gd name="T38" fmla="*/ 290 w 1165"/>
                <a:gd name="T39" fmla="*/ 114 h 2214"/>
                <a:gd name="T40" fmla="*/ 264 w 1165"/>
                <a:gd name="T41" fmla="*/ 95 h 2214"/>
                <a:gd name="T42" fmla="*/ 234 w 1165"/>
                <a:gd name="T43" fmla="*/ 115 h 2214"/>
                <a:gd name="T44" fmla="*/ 199 w 1165"/>
                <a:gd name="T45" fmla="*/ 151 h 2214"/>
                <a:gd name="T46" fmla="*/ 160 w 1165"/>
                <a:gd name="T47" fmla="*/ 184 h 2214"/>
                <a:gd name="T48" fmla="*/ 143 w 1165"/>
                <a:gd name="T49" fmla="*/ 178 h 2214"/>
                <a:gd name="T50" fmla="*/ 118 w 1165"/>
                <a:gd name="T51" fmla="*/ 163 h 2214"/>
                <a:gd name="T52" fmla="*/ 105 w 1165"/>
                <a:gd name="T53" fmla="*/ 155 h 2214"/>
                <a:gd name="T54" fmla="*/ 69 w 1165"/>
                <a:gd name="T55" fmla="*/ 177 h 2214"/>
                <a:gd name="T56" fmla="*/ 19 w 1165"/>
                <a:gd name="T57" fmla="*/ 207 h 2214"/>
                <a:gd name="T58" fmla="*/ 15 w 1165"/>
                <a:gd name="T59" fmla="*/ 246 h 2214"/>
                <a:gd name="T60" fmla="*/ 58 w 1165"/>
                <a:gd name="T61" fmla="*/ 217 h 2214"/>
                <a:gd name="T62" fmla="*/ 100 w 1165"/>
                <a:gd name="T63" fmla="*/ 187 h 2214"/>
                <a:gd name="T64" fmla="*/ 121 w 1165"/>
                <a:gd name="T65" fmla="*/ 186 h 2214"/>
                <a:gd name="T66" fmla="*/ 147 w 1165"/>
                <a:gd name="T67" fmla="*/ 201 h 2214"/>
                <a:gd name="T68" fmla="*/ 170 w 1165"/>
                <a:gd name="T69" fmla="*/ 211 h 2214"/>
                <a:gd name="T70" fmla="*/ 206 w 1165"/>
                <a:gd name="T71" fmla="*/ 178 h 2214"/>
                <a:gd name="T72" fmla="*/ 239 w 1165"/>
                <a:gd name="T73" fmla="*/ 147 h 2214"/>
                <a:gd name="T74" fmla="*/ 271 w 1165"/>
                <a:gd name="T75" fmla="*/ 128 h 2214"/>
                <a:gd name="T76" fmla="*/ 294 w 1165"/>
                <a:gd name="T77" fmla="*/ 141 h 2214"/>
                <a:gd name="T78" fmla="*/ 329 w 1165"/>
                <a:gd name="T79" fmla="*/ 108 h 2214"/>
                <a:gd name="T80" fmla="*/ 359 w 1165"/>
                <a:gd name="T81" fmla="*/ 71 h 2214"/>
                <a:gd name="T82" fmla="*/ 382 w 1165"/>
                <a:gd name="T83" fmla="*/ 65 h 2214"/>
                <a:gd name="T84" fmla="*/ 395 w 1165"/>
                <a:gd name="T85" fmla="*/ 118 h 2214"/>
                <a:gd name="T86" fmla="*/ 419 w 1165"/>
                <a:gd name="T87" fmla="*/ 168 h 2214"/>
                <a:gd name="T88" fmla="*/ 450 w 1165"/>
                <a:gd name="T89" fmla="*/ 171 h 2214"/>
                <a:gd name="T90" fmla="*/ 477 w 1165"/>
                <a:gd name="T91" fmla="*/ 148 h 2214"/>
                <a:gd name="T92" fmla="*/ 503 w 1165"/>
                <a:gd name="T93" fmla="*/ 129 h 2214"/>
                <a:gd name="T94" fmla="*/ 530 w 1165"/>
                <a:gd name="T95" fmla="*/ 219 h 2214"/>
                <a:gd name="T96" fmla="*/ 549 w 1165"/>
                <a:gd name="T97" fmla="*/ 223 h 2214"/>
                <a:gd name="T98" fmla="*/ 568 w 1165"/>
                <a:gd name="T99" fmla="*/ 209 h 2214"/>
                <a:gd name="T100" fmla="*/ 586 w 1165"/>
                <a:gd name="T101" fmla="*/ 196 h 2214"/>
                <a:gd name="T102" fmla="*/ 602 w 1165"/>
                <a:gd name="T103" fmla="*/ 246 h 2214"/>
                <a:gd name="T104" fmla="*/ 625 w 1165"/>
                <a:gd name="T105" fmla="*/ 309 h 2214"/>
                <a:gd name="T106" fmla="*/ 638 w 1165"/>
                <a:gd name="T107" fmla="*/ 319 h 2214"/>
                <a:gd name="T108" fmla="*/ 661 w 1165"/>
                <a:gd name="T109" fmla="*/ 289 h 2214"/>
                <a:gd name="T110" fmla="*/ 684 w 1165"/>
                <a:gd name="T111" fmla="*/ 260 h 2214"/>
                <a:gd name="T112" fmla="*/ 799 w 1165"/>
                <a:gd name="T113" fmla="*/ 470 h 2214"/>
                <a:gd name="T114" fmla="*/ 835 w 1165"/>
                <a:gd name="T115" fmla="*/ 961 h 2214"/>
                <a:gd name="T116" fmla="*/ 866 w 1165"/>
                <a:gd name="T117" fmla="*/ 1365 h 2214"/>
                <a:gd name="T118" fmla="*/ 1138 w 1165"/>
                <a:gd name="T119" fmla="*/ 2214 h 2214"/>
                <a:gd name="T120" fmla="*/ 1164 w 1165"/>
                <a:gd name="T121" fmla="*/ 2198 h 22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65" h="2214">
                  <a:moveTo>
                    <a:pt x="1165" y="2190"/>
                  </a:moveTo>
                  <a:lnTo>
                    <a:pt x="1111" y="2016"/>
                  </a:lnTo>
                  <a:lnTo>
                    <a:pt x="905" y="1407"/>
                  </a:lnTo>
                  <a:lnTo>
                    <a:pt x="902" y="1361"/>
                  </a:lnTo>
                  <a:lnTo>
                    <a:pt x="895" y="1241"/>
                  </a:lnTo>
                  <a:lnTo>
                    <a:pt x="884" y="1072"/>
                  </a:lnTo>
                  <a:lnTo>
                    <a:pt x="871" y="877"/>
                  </a:lnTo>
                  <a:lnTo>
                    <a:pt x="860" y="683"/>
                  </a:lnTo>
                  <a:lnTo>
                    <a:pt x="848" y="513"/>
                  </a:lnTo>
                  <a:lnTo>
                    <a:pt x="841" y="393"/>
                  </a:lnTo>
                  <a:lnTo>
                    <a:pt x="837" y="347"/>
                  </a:lnTo>
                  <a:lnTo>
                    <a:pt x="700" y="227"/>
                  </a:lnTo>
                  <a:lnTo>
                    <a:pt x="697" y="229"/>
                  </a:lnTo>
                  <a:lnTo>
                    <a:pt x="691" y="233"/>
                  </a:lnTo>
                  <a:lnTo>
                    <a:pt x="683" y="239"/>
                  </a:lnTo>
                  <a:lnTo>
                    <a:pt x="673" y="246"/>
                  </a:lnTo>
                  <a:lnTo>
                    <a:pt x="663" y="255"/>
                  </a:lnTo>
                  <a:lnTo>
                    <a:pt x="653" y="265"/>
                  </a:lnTo>
                  <a:lnTo>
                    <a:pt x="644" y="273"/>
                  </a:lnTo>
                  <a:lnTo>
                    <a:pt x="638" y="283"/>
                  </a:lnTo>
                  <a:lnTo>
                    <a:pt x="635" y="269"/>
                  </a:lnTo>
                  <a:lnTo>
                    <a:pt x="632" y="253"/>
                  </a:lnTo>
                  <a:lnTo>
                    <a:pt x="628" y="236"/>
                  </a:lnTo>
                  <a:lnTo>
                    <a:pt x="624" y="219"/>
                  </a:lnTo>
                  <a:lnTo>
                    <a:pt x="618" y="203"/>
                  </a:lnTo>
                  <a:lnTo>
                    <a:pt x="611" y="188"/>
                  </a:lnTo>
                  <a:lnTo>
                    <a:pt x="602" y="175"/>
                  </a:lnTo>
                  <a:lnTo>
                    <a:pt x="592" y="164"/>
                  </a:lnTo>
                  <a:lnTo>
                    <a:pt x="586" y="167"/>
                  </a:lnTo>
                  <a:lnTo>
                    <a:pt x="579" y="170"/>
                  </a:lnTo>
                  <a:lnTo>
                    <a:pt x="571" y="173"/>
                  </a:lnTo>
                  <a:lnTo>
                    <a:pt x="563" y="175"/>
                  </a:lnTo>
                  <a:lnTo>
                    <a:pt x="556" y="180"/>
                  </a:lnTo>
                  <a:lnTo>
                    <a:pt x="549" y="183"/>
                  </a:lnTo>
                  <a:lnTo>
                    <a:pt x="543" y="187"/>
                  </a:lnTo>
                  <a:lnTo>
                    <a:pt x="539" y="191"/>
                  </a:lnTo>
                  <a:lnTo>
                    <a:pt x="533" y="168"/>
                  </a:lnTo>
                  <a:lnTo>
                    <a:pt x="524" y="138"/>
                  </a:lnTo>
                  <a:lnTo>
                    <a:pt x="514" y="109"/>
                  </a:lnTo>
                  <a:lnTo>
                    <a:pt x="506" y="94"/>
                  </a:lnTo>
                  <a:lnTo>
                    <a:pt x="496" y="98"/>
                  </a:lnTo>
                  <a:lnTo>
                    <a:pt x="487" y="105"/>
                  </a:lnTo>
                  <a:lnTo>
                    <a:pt x="477" y="112"/>
                  </a:lnTo>
                  <a:lnTo>
                    <a:pt x="468" y="119"/>
                  </a:lnTo>
                  <a:lnTo>
                    <a:pt x="458" y="127"/>
                  </a:lnTo>
                  <a:lnTo>
                    <a:pt x="450" y="134"/>
                  </a:lnTo>
                  <a:lnTo>
                    <a:pt x="439" y="140"/>
                  </a:lnTo>
                  <a:lnTo>
                    <a:pt x="431" y="145"/>
                  </a:lnTo>
                  <a:lnTo>
                    <a:pt x="416" y="112"/>
                  </a:lnTo>
                  <a:lnTo>
                    <a:pt x="406" y="66"/>
                  </a:lnTo>
                  <a:lnTo>
                    <a:pt x="396" y="23"/>
                  </a:lnTo>
                  <a:lnTo>
                    <a:pt x="389" y="0"/>
                  </a:lnTo>
                  <a:lnTo>
                    <a:pt x="376" y="13"/>
                  </a:lnTo>
                  <a:lnTo>
                    <a:pt x="365" y="27"/>
                  </a:lnTo>
                  <a:lnTo>
                    <a:pt x="352" y="42"/>
                  </a:lnTo>
                  <a:lnTo>
                    <a:pt x="340" y="56"/>
                  </a:lnTo>
                  <a:lnTo>
                    <a:pt x="329" y="72"/>
                  </a:lnTo>
                  <a:lnTo>
                    <a:pt x="316" y="86"/>
                  </a:lnTo>
                  <a:lnTo>
                    <a:pt x="303" y="101"/>
                  </a:lnTo>
                  <a:lnTo>
                    <a:pt x="290" y="114"/>
                  </a:lnTo>
                  <a:lnTo>
                    <a:pt x="284" y="109"/>
                  </a:lnTo>
                  <a:lnTo>
                    <a:pt x="274" y="102"/>
                  </a:lnTo>
                  <a:lnTo>
                    <a:pt x="264" y="95"/>
                  </a:lnTo>
                  <a:lnTo>
                    <a:pt x="258" y="91"/>
                  </a:lnTo>
                  <a:lnTo>
                    <a:pt x="245" y="102"/>
                  </a:lnTo>
                  <a:lnTo>
                    <a:pt x="234" y="115"/>
                  </a:lnTo>
                  <a:lnTo>
                    <a:pt x="222" y="127"/>
                  </a:lnTo>
                  <a:lnTo>
                    <a:pt x="211" y="140"/>
                  </a:lnTo>
                  <a:lnTo>
                    <a:pt x="199" y="151"/>
                  </a:lnTo>
                  <a:lnTo>
                    <a:pt x="187" y="163"/>
                  </a:lnTo>
                  <a:lnTo>
                    <a:pt x="175" y="174"/>
                  </a:lnTo>
                  <a:lnTo>
                    <a:pt x="160" y="184"/>
                  </a:lnTo>
                  <a:lnTo>
                    <a:pt x="157" y="184"/>
                  </a:lnTo>
                  <a:lnTo>
                    <a:pt x="151" y="181"/>
                  </a:lnTo>
                  <a:lnTo>
                    <a:pt x="143" y="178"/>
                  </a:lnTo>
                  <a:lnTo>
                    <a:pt x="136" y="173"/>
                  </a:lnTo>
                  <a:lnTo>
                    <a:pt x="127" y="167"/>
                  </a:lnTo>
                  <a:lnTo>
                    <a:pt x="118" y="163"/>
                  </a:lnTo>
                  <a:lnTo>
                    <a:pt x="113" y="157"/>
                  </a:lnTo>
                  <a:lnTo>
                    <a:pt x="110" y="154"/>
                  </a:lnTo>
                  <a:lnTo>
                    <a:pt x="105" y="155"/>
                  </a:lnTo>
                  <a:lnTo>
                    <a:pt x="97" y="160"/>
                  </a:lnTo>
                  <a:lnTo>
                    <a:pt x="84" y="167"/>
                  </a:lnTo>
                  <a:lnTo>
                    <a:pt x="69" y="177"/>
                  </a:lnTo>
                  <a:lnTo>
                    <a:pt x="52" y="187"/>
                  </a:lnTo>
                  <a:lnTo>
                    <a:pt x="35" y="197"/>
                  </a:lnTo>
                  <a:lnTo>
                    <a:pt x="19" y="207"/>
                  </a:lnTo>
                  <a:lnTo>
                    <a:pt x="5" y="214"/>
                  </a:lnTo>
                  <a:lnTo>
                    <a:pt x="0" y="253"/>
                  </a:lnTo>
                  <a:lnTo>
                    <a:pt x="15" y="246"/>
                  </a:lnTo>
                  <a:lnTo>
                    <a:pt x="29" y="237"/>
                  </a:lnTo>
                  <a:lnTo>
                    <a:pt x="43" y="227"/>
                  </a:lnTo>
                  <a:lnTo>
                    <a:pt x="58" y="217"/>
                  </a:lnTo>
                  <a:lnTo>
                    <a:pt x="72" y="207"/>
                  </a:lnTo>
                  <a:lnTo>
                    <a:pt x="87" y="197"/>
                  </a:lnTo>
                  <a:lnTo>
                    <a:pt x="100" y="187"/>
                  </a:lnTo>
                  <a:lnTo>
                    <a:pt x="113" y="178"/>
                  </a:lnTo>
                  <a:lnTo>
                    <a:pt x="115" y="181"/>
                  </a:lnTo>
                  <a:lnTo>
                    <a:pt x="121" y="186"/>
                  </a:lnTo>
                  <a:lnTo>
                    <a:pt x="128" y="190"/>
                  </a:lnTo>
                  <a:lnTo>
                    <a:pt x="139" y="196"/>
                  </a:lnTo>
                  <a:lnTo>
                    <a:pt x="147" y="201"/>
                  </a:lnTo>
                  <a:lnTo>
                    <a:pt x="157" y="206"/>
                  </a:lnTo>
                  <a:lnTo>
                    <a:pt x="164" y="210"/>
                  </a:lnTo>
                  <a:lnTo>
                    <a:pt x="170" y="211"/>
                  </a:lnTo>
                  <a:lnTo>
                    <a:pt x="183" y="200"/>
                  </a:lnTo>
                  <a:lnTo>
                    <a:pt x="195" y="190"/>
                  </a:lnTo>
                  <a:lnTo>
                    <a:pt x="206" y="178"/>
                  </a:lnTo>
                  <a:lnTo>
                    <a:pt x="218" y="168"/>
                  </a:lnTo>
                  <a:lnTo>
                    <a:pt x="228" y="157"/>
                  </a:lnTo>
                  <a:lnTo>
                    <a:pt x="239" y="147"/>
                  </a:lnTo>
                  <a:lnTo>
                    <a:pt x="251" y="135"/>
                  </a:lnTo>
                  <a:lnTo>
                    <a:pt x="264" y="124"/>
                  </a:lnTo>
                  <a:lnTo>
                    <a:pt x="271" y="128"/>
                  </a:lnTo>
                  <a:lnTo>
                    <a:pt x="281" y="132"/>
                  </a:lnTo>
                  <a:lnTo>
                    <a:pt x="288" y="137"/>
                  </a:lnTo>
                  <a:lnTo>
                    <a:pt x="294" y="141"/>
                  </a:lnTo>
                  <a:lnTo>
                    <a:pt x="307" y="131"/>
                  </a:lnTo>
                  <a:lnTo>
                    <a:pt x="319" y="119"/>
                  </a:lnTo>
                  <a:lnTo>
                    <a:pt x="329" y="108"/>
                  </a:lnTo>
                  <a:lnTo>
                    <a:pt x="339" y="96"/>
                  </a:lnTo>
                  <a:lnTo>
                    <a:pt x="349" y="83"/>
                  </a:lnTo>
                  <a:lnTo>
                    <a:pt x="359" y="71"/>
                  </a:lnTo>
                  <a:lnTo>
                    <a:pt x="369" y="59"/>
                  </a:lnTo>
                  <a:lnTo>
                    <a:pt x="380" y="47"/>
                  </a:lnTo>
                  <a:lnTo>
                    <a:pt x="382" y="65"/>
                  </a:lnTo>
                  <a:lnTo>
                    <a:pt x="386" y="82"/>
                  </a:lnTo>
                  <a:lnTo>
                    <a:pt x="391" y="101"/>
                  </a:lnTo>
                  <a:lnTo>
                    <a:pt x="395" y="118"/>
                  </a:lnTo>
                  <a:lnTo>
                    <a:pt x="402" y="135"/>
                  </a:lnTo>
                  <a:lnTo>
                    <a:pt x="411" y="152"/>
                  </a:lnTo>
                  <a:lnTo>
                    <a:pt x="419" y="168"/>
                  </a:lnTo>
                  <a:lnTo>
                    <a:pt x="431" y="181"/>
                  </a:lnTo>
                  <a:lnTo>
                    <a:pt x="439" y="177"/>
                  </a:lnTo>
                  <a:lnTo>
                    <a:pt x="450" y="171"/>
                  </a:lnTo>
                  <a:lnTo>
                    <a:pt x="458" y="164"/>
                  </a:lnTo>
                  <a:lnTo>
                    <a:pt x="467" y="155"/>
                  </a:lnTo>
                  <a:lnTo>
                    <a:pt x="477" y="148"/>
                  </a:lnTo>
                  <a:lnTo>
                    <a:pt x="486" y="141"/>
                  </a:lnTo>
                  <a:lnTo>
                    <a:pt x="494" y="135"/>
                  </a:lnTo>
                  <a:lnTo>
                    <a:pt x="503" y="129"/>
                  </a:lnTo>
                  <a:lnTo>
                    <a:pt x="509" y="160"/>
                  </a:lnTo>
                  <a:lnTo>
                    <a:pt x="520" y="191"/>
                  </a:lnTo>
                  <a:lnTo>
                    <a:pt x="530" y="219"/>
                  </a:lnTo>
                  <a:lnTo>
                    <a:pt x="536" y="232"/>
                  </a:lnTo>
                  <a:lnTo>
                    <a:pt x="542" y="227"/>
                  </a:lnTo>
                  <a:lnTo>
                    <a:pt x="549" y="223"/>
                  </a:lnTo>
                  <a:lnTo>
                    <a:pt x="555" y="219"/>
                  </a:lnTo>
                  <a:lnTo>
                    <a:pt x="562" y="213"/>
                  </a:lnTo>
                  <a:lnTo>
                    <a:pt x="568" y="209"/>
                  </a:lnTo>
                  <a:lnTo>
                    <a:pt x="575" y="204"/>
                  </a:lnTo>
                  <a:lnTo>
                    <a:pt x="581" y="200"/>
                  </a:lnTo>
                  <a:lnTo>
                    <a:pt x="586" y="196"/>
                  </a:lnTo>
                  <a:lnTo>
                    <a:pt x="589" y="207"/>
                  </a:lnTo>
                  <a:lnTo>
                    <a:pt x="595" y="226"/>
                  </a:lnTo>
                  <a:lnTo>
                    <a:pt x="602" y="246"/>
                  </a:lnTo>
                  <a:lnTo>
                    <a:pt x="611" y="269"/>
                  </a:lnTo>
                  <a:lnTo>
                    <a:pt x="618" y="291"/>
                  </a:lnTo>
                  <a:lnTo>
                    <a:pt x="625" y="309"/>
                  </a:lnTo>
                  <a:lnTo>
                    <a:pt x="630" y="322"/>
                  </a:lnTo>
                  <a:lnTo>
                    <a:pt x="632" y="328"/>
                  </a:lnTo>
                  <a:lnTo>
                    <a:pt x="638" y="319"/>
                  </a:lnTo>
                  <a:lnTo>
                    <a:pt x="645" y="311"/>
                  </a:lnTo>
                  <a:lnTo>
                    <a:pt x="653" y="299"/>
                  </a:lnTo>
                  <a:lnTo>
                    <a:pt x="661" y="289"/>
                  </a:lnTo>
                  <a:lnTo>
                    <a:pt x="668" y="279"/>
                  </a:lnTo>
                  <a:lnTo>
                    <a:pt x="677" y="269"/>
                  </a:lnTo>
                  <a:lnTo>
                    <a:pt x="684" y="260"/>
                  </a:lnTo>
                  <a:lnTo>
                    <a:pt x="693" y="255"/>
                  </a:lnTo>
                  <a:lnTo>
                    <a:pt x="792" y="367"/>
                  </a:lnTo>
                  <a:lnTo>
                    <a:pt x="799" y="470"/>
                  </a:lnTo>
                  <a:lnTo>
                    <a:pt x="810" y="616"/>
                  </a:lnTo>
                  <a:lnTo>
                    <a:pt x="823" y="784"/>
                  </a:lnTo>
                  <a:lnTo>
                    <a:pt x="835" y="961"/>
                  </a:lnTo>
                  <a:lnTo>
                    <a:pt x="847" y="1128"/>
                  </a:lnTo>
                  <a:lnTo>
                    <a:pt x="859" y="1267"/>
                  </a:lnTo>
                  <a:lnTo>
                    <a:pt x="866" y="1365"/>
                  </a:lnTo>
                  <a:lnTo>
                    <a:pt x="869" y="1402"/>
                  </a:lnTo>
                  <a:lnTo>
                    <a:pt x="1075" y="2022"/>
                  </a:lnTo>
                  <a:lnTo>
                    <a:pt x="1138" y="2214"/>
                  </a:lnTo>
                  <a:lnTo>
                    <a:pt x="1148" y="2209"/>
                  </a:lnTo>
                  <a:lnTo>
                    <a:pt x="1158" y="2203"/>
                  </a:lnTo>
                  <a:lnTo>
                    <a:pt x="1164" y="2198"/>
                  </a:lnTo>
                  <a:lnTo>
                    <a:pt x="1165" y="2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Freeform 16">
              <a:extLst>
                <a:ext uri="{FF2B5EF4-FFF2-40B4-BE49-F238E27FC236}">
                  <a16:creationId xmlns:a16="http://schemas.microsoft.com/office/drawing/2014/main" id="{E6A03F2D-1F7A-DD48-A757-979FCD225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833"/>
              <a:ext cx="247" cy="172"/>
            </a:xfrm>
            <a:custGeom>
              <a:avLst/>
              <a:gdLst>
                <a:gd name="T0" fmla="*/ 237 w 247"/>
                <a:gd name="T1" fmla="*/ 16 h 172"/>
                <a:gd name="T2" fmla="*/ 221 w 247"/>
                <a:gd name="T3" fmla="*/ 4 h 172"/>
                <a:gd name="T4" fmla="*/ 197 w 247"/>
                <a:gd name="T5" fmla="*/ 0 h 172"/>
                <a:gd name="T6" fmla="*/ 169 w 247"/>
                <a:gd name="T7" fmla="*/ 1 h 172"/>
                <a:gd name="T8" fmla="*/ 155 w 247"/>
                <a:gd name="T9" fmla="*/ 14 h 172"/>
                <a:gd name="T10" fmla="*/ 181 w 247"/>
                <a:gd name="T11" fmla="*/ 10 h 172"/>
                <a:gd name="T12" fmla="*/ 203 w 247"/>
                <a:gd name="T13" fmla="*/ 8 h 172"/>
                <a:gd name="T14" fmla="*/ 218 w 247"/>
                <a:gd name="T15" fmla="*/ 14 h 172"/>
                <a:gd name="T16" fmla="*/ 230 w 247"/>
                <a:gd name="T17" fmla="*/ 24 h 172"/>
                <a:gd name="T18" fmla="*/ 231 w 247"/>
                <a:gd name="T19" fmla="*/ 47 h 172"/>
                <a:gd name="T20" fmla="*/ 218 w 247"/>
                <a:gd name="T21" fmla="*/ 75 h 172"/>
                <a:gd name="T22" fmla="*/ 191 w 247"/>
                <a:gd name="T23" fmla="*/ 103 h 172"/>
                <a:gd name="T24" fmla="*/ 154 w 247"/>
                <a:gd name="T25" fmla="*/ 128 h 172"/>
                <a:gd name="T26" fmla="*/ 112 w 247"/>
                <a:gd name="T27" fmla="*/ 145 h 172"/>
                <a:gd name="T28" fmla="*/ 74 w 247"/>
                <a:gd name="T29" fmla="*/ 151 h 172"/>
                <a:gd name="T30" fmla="*/ 44 w 247"/>
                <a:gd name="T31" fmla="*/ 146 h 172"/>
                <a:gd name="T32" fmla="*/ 25 w 247"/>
                <a:gd name="T33" fmla="*/ 132 h 172"/>
                <a:gd name="T34" fmla="*/ 24 w 247"/>
                <a:gd name="T35" fmla="*/ 110 h 172"/>
                <a:gd name="T36" fmla="*/ 37 w 247"/>
                <a:gd name="T37" fmla="*/ 86 h 172"/>
                <a:gd name="T38" fmla="*/ 63 w 247"/>
                <a:gd name="T39" fmla="*/ 62 h 172"/>
                <a:gd name="T40" fmla="*/ 97 w 247"/>
                <a:gd name="T41" fmla="*/ 37 h 172"/>
                <a:gd name="T42" fmla="*/ 69 w 247"/>
                <a:gd name="T43" fmla="*/ 41 h 172"/>
                <a:gd name="T44" fmla="*/ 31 w 247"/>
                <a:gd name="T45" fmla="*/ 72 h 172"/>
                <a:gd name="T46" fmla="*/ 7 w 247"/>
                <a:gd name="T47" fmla="*/ 103 h 172"/>
                <a:gd name="T48" fmla="*/ 0 w 247"/>
                <a:gd name="T49" fmla="*/ 134 h 172"/>
                <a:gd name="T50" fmla="*/ 13 w 247"/>
                <a:gd name="T51" fmla="*/ 158 h 172"/>
                <a:gd name="T52" fmla="*/ 43 w 247"/>
                <a:gd name="T53" fmla="*/ 169 h 172"/>
                <a:gd name="T54" fmla="*/ 85 w 247"/>
                <a:gd name="T55" fmla="*/ 171 h 172"/>
                <a:gd name="T56" fmla="*/ 133 w 247"/>
                <a:gd name="T57" fmla="*/ 159 h 172"/>
                <a:gd name="T58" fmla="*/ 185 w 247"/>
                <a:gd name="T59" fmla="*/ 132 h 172"/>
                <a:gd name="T60" fmla="*/ 226 w 247"/>
                <a:gd name="T61" fmla="*/ 98 h 172"/>
                <a:gd name="T62" fmla="*/ 244 w 247"/>
                <a:gd name="T63" fmla="*/ 64 h 172"/>
                <a:gd name="T64" fmla="*/ 247 w 247"/>
                <a:gd name="T65" fmla="*/ 36 h 1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7" h="172">
                  <a:moveTo>
                    <a:pt x="243" y="23"/>
                  </a:moveTo>
                  <a:lnTo>
                    <a:pt x="237" y="16"/>
                  </a:lnTo>
                  <a:lnTo>
                    <a:pt x="230" y="8"/>
                  </a:lnTo>
                  <a:lnTo>
                    <a:pt x="221" y="4"/>
                  </a:lnTo>
                  <a:lnTo>
                    <a:pt x="210" y="1"/>
                  </a:lnTo>
                  <a:lnTo>
                    <a:pt x="197" y="0"/>
                  </a:lnTo>
                  <a:lnTo>
                    <a:pt x="184" y="0"/>
                  </a:lnTo>
                  <a:lnTo>
                    <a:pt x="169" y="1"/>
                  </a:lnTo>
                  <a:lnTo>
                    <a:pt x="154" y="4"/>
                  </a:lnTo>
                  <a:lnTo>
                    <a:pt x="155" y="14"/>
                  </a:lnTo>
                  <a:lnTo>
                    <a:pt x="168" y="11"/>
                  </a:lnTo>
                  <a:lnTo>
                    <a:pt x="181" y="10"/>
                  </a:lnTo>
                  <a:lnTo>
                    <a:pt x="193" y="8"/>
                  </a:lnTo>
                  <a:lnTo>
                    <a:pt x="203" y="8"/>
                  </a:lnTo>
                  <a:lnTo>
                    <a:pt x="211" y="10"/>
                  </a:lnTo>
                  <a:lnTo>
                    <a:pt x="218" y="14"/>
                  </a:lnTo>
                  <a:lnTo>
                    <a:pt x="226" y="18"/>
                  </a:lnTo>
                  <a:lnTo>
                    <a:pt x="230" y="24"/>
                  </a:lnTo>
                  <a:lnTo>
                    <a:pt x="233" y="36"/>
                  </a:lnTo>
                  <a:lnTo>
                    <a:pt x="231" y="47"/>
                  </a:lnTo>
                  <a:lnTo>
                    <a:pt x="227" y="62"/>
                  </a:lnTo>
                  <a:lnTo>
                    <a:pt x="218" y="75"/>
                  </a:lnTo>
                  <a:lnTo>
                    <a:pt x="207" y="89"/>
                  </a:lnTo>
                  <a:lnTo>
                    <a:pt x="191" y="103"/>
                  </a:lnTo>
                  <a:lnTo>
                    <a:pt x="174" y="116"/>
                  </a:lnTo>
                  <a:lnTo>
                    <a:pt x="154" y="128"/>
                  </a:lnTo>
                  <a:lnTo>
                    <a:pt x="132" y="138"/>
                  </a:lnTo>
                  <a:lnTo>
                    <a:pt x="112" y="145"/>
                  </a:lnTo>
                  <a:lnTo>
                    <a:pt x="92" y="149"/>
                  </a:lnTo>
                  <a:lnTo>
                    <a:pt x="74" y="151"/>
                  </a:lnTo>
                  <a:lnTo>
                    <a:pt x="57" y="151"/>
                  </a:lnTo>
                  <a:lnTo>
                    <a:pt x="44" y="146"/>
                  </a:lnTo>
                  <a:lnTo>
                    <a:pt x="33" y="141"/>
                  </a:lnTo>
                  <a:lnTo>
                    <a:pt x="25" y="132"/>
                  </a:lnTo>
                  <a:lnTo>
                    <a:pt x="23" y="122"/>
                  </a:lnTo>
                  <a:lnTo>
                    <a:pt x="24" y="110"/>
                  </a:lnTo>
                  <a:lnTo>
                    <a:pt x="28" y="99"/>
                  </a:lnTo>
                  <a:lnTo>
                    <a:pt x="37" y="86"/>
                  </a:lnTo>
                  <a:lnTo>
                    <a:pt x="49" y="73"/>
                  </a:lnTo>
                  <a:lnTo>
                    <a:pt x="63" y="62"/>
                  </a:lnTo>
                  <a:lnTo>
                    <a:pt x="79" y="49"/>
                  </a:lnTo>
                  <a:lnTo>
                    <a:pt x="97" y="37"/>
                  </a:lnTo>
                  <a:lnTo>
                    <a:pt x="92" y="27"/>
                  </a:lnTo>
                  <a:lnTo>
                    <a:pt x="69" y="41"/>
                  </a:lnTo>
                  <a:lnTo>
                    <a:pt x="49" y="56"/>
                  </a:lnTo>
                  <a:lnTo>
                    <a:pt x="31" y="72"/>
                  </a:lnTo>
                  <a:lnTo>
                    <a:pt x="17" y="87"/>
                  </a:lnTo>
                  <a:lnTo>
                    <a:pt x="7" y="103"/>
                  </a:lnTo>
                  <a:lnTo>
                    <a:pt x="1" y="119"/>
                  </a:lnTo>
                  <a:lnTo>
                    <a:pt x="0" y="134"/>
                  </a:lnTo>
                  <a:lnTo>
                    <a:pt x="4" y="146"/>
                  </a:lnTo>
                  <a:lnTo>
                    <a:pt x="13" y="158"/>
                  </a:lnTo>
                  <a:lnTo>
                    <a:pt x="25" y="165"/>
                  </a:lnTo>
                  <a:lnTo>
                    <a:pt x="43" y="169"/>
                  </a:lnTo>
                  <a:lnTo>
                    <a:pt x="63" y="172"/>
                  </a:lnTo>
                  <a:lnTo>
                    <a:pt x="85" y="171"/>
                  </a:lnTo>
                  <a:lnTo>
                    <a:pt x="109" y="167"/>
                  </a:lnTo>
                  <a:lnTo>
                    <a:pt x="133" y="159"/>
                  </a:lnTo>
                  <a:lnTo>
                    <a:pt x="158" y="148"/>
                  </a:lnTo>
                  <a:lnTo>
                    <a:pt x="185" y="132"/>
                  </a:lnTo>
                  <a:lnTo>
                    <a:pt x="208" y="115"/>
                  </a:lnTo>
                  <a:lnTo>
                    <a:pt x="226" y="98"/>
                  </a:lnTo>
                  <a:lnTo>
                    <a:pt x="237" y="80"/>
                  </a:lnTo>
                  <a:lnTo>
                    <a:pt x="244" y="64"/>
                  </a:lnTo>
                  <a:lnTo>
                    <a:pt x="247" y="50"/>
                  </a:lnTo>
                  <a:lnTo>
                    <a:pt x="247" y="36"/>
                  </a:lnTo>
                  <a:lnTo>
                    <a:pt x="243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5849" name="Picture 17">
            <a:extLst>
              <a:ext uri="{FF2B5EF4-FFF2-40B4-BE49-F238E27FC236}">
                <a16:creationId xmlns:a16="http://schemas.microsoft.com/office/drawing/2014/main" id="{9FB8F8B5-BD10-7944-8B0D-1F1B87B47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0" name="Picture 19">
            <a:extLst>
              <a:ext uri="{FF2B5EF4-FFF2-40B4-BE49-F238E27FC236}">
                <a16:creationId xmlns:a16="http://schemas.microsoft.com/office/drawing/2014/main" id="{D76BB906-4C7A-B94F-A454-EECC0E3E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2971800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09">
            <a:hlinkClick r:id="" action="ppaction://media"/>
            <a:extLst>
              <a:ext uri="{FF2B5EF4-FFF2-40B4-BE49-F238E27FC236}">
                <a16:creationId xmlns:a16="http://schemas.microsoft.com/office/drawing/2014/main" id="{A11D6DA8-A286-EC4F-85E2-660C6BA4000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287463"/>
            <a:ext cx="477837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2">
            <a:extLst>
              <a:ext uri="{FF2B5EF4-FFF2-40B4-BE49-F238E27FC236}">
                <a16:creationId xmlns:a16="http://schemas.microsoft.com/office/drawing/2014/main" id="{FE512B95-A640-7340-8401-074B62C1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37891" name="Picture 12" descr="MCj04098470000[1]">
            <a:extLst>
              <a:ext uri="{FF2B5EF4-FFF2-40B4-BE49-F238E27FC236}">
                <a16:creationId xmlns:a16="http://schemas.microsoft.com/office/drawing/2014/main" id="{67529C8F-B97F-7F47-BE1C-B03B4DB70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16668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Line 2">
            <a:extLst>
              <a:ext uri="{FF2B5EF4-FFF2-40B4-BE49-F238E27FC236}">
                <a16:creationId xmlns:a16="http://schemas.microsoft.com/office/drawing/2014/main" id="{81DD5D3C-39DA-304F-8EA4-9076024DF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3">
            <a:extLst>
              <a:ext uri="{FF2B5EF4-FFF2-40B4-BE49-F238E27FC236}">
                <a16:creationId xmlns:a16="http://schemas.microsoft.com/office/drawing/2014/main" id="{8E204E10-8536-5F4B-ACBC-91E4BCBA86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4">
            <a:extLst>
              <a:ext uri="{FF2B5EF4-FFF2-40B4-BE49-F238E27FC236}">
                <a16:creationId xmlns:a16="http://schemas.microsoft.com/office/drawing/2014/main" id="{BB4EC03F-09D1-A347-8639-0D6E39896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10</a:t>
            </a:r>
          </a:p>
        </p:txBody>
      </p:sp>
      <p:pic>
        <p:nvPicPr>
          <p:cNvPr id="37895" name="Picture 5" descr="MCj03713580000[1]">
            <a:extLst>
              <a:ext uri="{FF2B5EF4-FFF2-40B4-BE49-F238E27FC236}">
                <a16:creationId xmlns:a16="http://schemas.microsoft.com/office/drawing/2014/main" id="{7B056BEA-9564-0D40-9171-3D68A559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32163"/>
            <a:ext cx="3352800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6" descr="MCj03315600000[1]">
            <a:extLst>
              <a:ext uri="{FF2B5EF4-FFF2-40B4-BE49-F238E27FC236}">
                <a16:creationId xmlns:a16="http://schemas.microsoft.com/office/drawing/2014/main" id="{D4BD5535-C560-2542-9BB3-09177AA7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"/>
            <a:ext cx="26193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7" descr="MCj02909250000[1]">
            <a:extLst>
              <a:ext uri="{FF2B5EF4-FFF2-40B4-BE49-F238E27FC236}">
                <a16:creationId xmlns:a16="http://schemas.microsoft.com/office/drawing/2014/main" id="{34C7F0C2-F7D7-7642-932C-36675BFC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0"/>
            <a:ext cx="30003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8" descr="MCj03970600000[1]">
            <a:extLst>
              <a:ext uri="{FF2B5EF4-FFF2-40B4-BE49-F238E27FC236}">
                <a16:creationId xmlns:a16="http://schemas.microsoft.com/office/drawing/2014/main" id="{5B8D8448-E2DD-0546-82E9-32908650D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4290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0">
            <a:extLst>
              <a:ext uri="{FF2B5EF4-FFF2-40B4-BE49-F238E27FC236}">
                <a16:creationId xmlns:a16="http://schemas.microsoft.com/office/drawing/2014/main" id="{9C555E57-6272-E74A-8A48-47CDAA12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3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SM10">
            <a:hlinkClick r:id="" action="ppaction://media"/>
            <a:extLst>
              <a:ext uri="{FF2B5EF4-FFF2-40B4-BE49-F238E27FC236}">
                <a16:creationId xmlns:a16="http://schemas.microsoft.com/office/drawing/2014/main" id="{494733F1-D064-9C49-90C0-BBABC8E4DC1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2">
            <a:extLst>
              <a:ext uri="{FF2B5EF4-FFF2-40B4-BE49-F238E27FC236}">
                <a16:creationId xmlns:a16="http://schemas.microsoft.com/office/drawing/2014/main" id="{5B8BA18A-C937-A047-AD9B-E9F5CE5E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39939" name="AutoShape 2">
            <a:hlinkClick r:id="" action="ppaction://noaction">
              <a:snd r:embed="rId2" name="clap.wav"/>
            </a:hlinkClick>
            <a:extLst>
              <a:ext uri="{FF2B5EF4-FFF2-40B4-BE49-F238E27FC236}">
                <a16:creationId xmlns:a16="http://schemas.microsoft.com/office/drawing/2014/main" id="{0A12E461-2168-6540-88A0-96238AE1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676400"/>
            <a:ext cx="3886200" cy="40386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2">
            <a:extLst>
              <a:ext uri="{FF2B5EF4-FFF2-40B4-BE49-F238E27FC236}">
                <a16:creationId xmlns:a16="http://schemas.microsoft.com/office/drawing/2014/main" id="{6F2EDB4B-B437-6D4C-9955-39038E058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5123" name="Line 2">
            <a:extLst>
              <a:ext uri="{FF2B5EF4-FFF2-40B4-BE49-F238E27FC236}">
                <a16:creationId xmlns:a16="http://schemas.microsoft.com/office/drawing/2014/main" id="{961FEC48-BB7B-A245-91A4-FB33E3C3A7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3">
            <a:extLst>
              <a:ext uri="{FF2B5EF4-FFF2-40B4-BE49-F238E27FC236}">
                <a16:creationId xmlns:a16="http://schemas.microsoft.com/office/drawing/2014/main" id="{67613A34-AEC1-A843-BA99-41085FD611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5A28ED3C-D81A-8E4E-A19E-2E13FCC44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T1</a:t>
            </a:r>
          </a:p>
        </p:txBody>
      </p:sp>
      <p:sp>
        <p:nvSpPr>
          <p:cNvPr id="5126" name="Freeform 8">
            <a:extLst>
              <a:ext uri="{FF2B5EF4-FFF2-40B4-BE49-F238E27FC236}">
                <a16:creationId xmlns:a16="http://schemas.microsoft.com/office/drawing/2014/main" id="{FFA307D3-FB66-624B-A73F-EEC6A21599F4}"/>
              </a:ext>
            </a:extLst>
          </p:cNvPr>
          <p:cNvSpPr>
            <a:spLocks/>
          </p:cNvSpPr>
          <p:nvPr/>
        </p:nvSpPr>
        <p:spPr bwMode="auto">
          <a:xfrm>
            <a:off x="1111250" y="4597400"/>
            <a:ext cx="49213" cy="46038"/>
          </a:xfrm>
          <a:custGeom>
            <a:avLst/>
            <a:gdLst>
              <a:gd name="T0" fmla="*/ 2147483646 w 31"/>
              <a:gd name="T1" fmla="*/ 2147483646 h 29"/>
              <a:gd name="T2" fmla="*/ 2147483646 w 31"/>
              <a:gd name="T3" fmla="*/ 2147483646 h 29"/>
              <a:gd name="T4" fmla="*/ 2147483646 w 31"/>
              <a:gd name="T5" fmla="*/ 2147483646 h 29"/>
              <a:gd name="T6" fmla="*/ 2147483646 w 31"/>
              <a:gd name="T7" fmla="*/ 2147483646 h 29"/>
              <a:gd name="T8" fmla="*/ 2147483646 w 31"/>
              <a:gd name="T9" fmla="*/ 2147483646 h 29"/>
              <a:gd name="T10" fmla="*/ 2147483646 w 31"/>
              <a:gd name="T11" fmla="*/ 2147483646 h 29"/>
              <a:gd name="T12" fmla="*/ 2147483646 w 31"/>
              <a:gd name="T13" fmla="*/ 2147483646 h 29"/>
              <a:gd name="T14" fmla="*/ 2147483646 w 31"/>
              <a:gd name="T15" fmla="*/ 2147483646 h 29"/>
              <a:gd name="T16" fmla="*/ 2147483646 w 31"/>
              <a:gd name="T17" fmla="*/ 0 h 29"/>
              <a:gd name="T18" fmla="*/ 2147483646 w 31"/>
              <a:gd name="T19" fmla="*/ 2147483646 h 29"/>
              <a:gd name="T20" fmla="*/ 2147483646 w 31"/>
              <a:gd name="T21" fmla="*/ 2147483646 h 29"/>
              <a:gd name="T22" fmla="*/ 2147483646 w 31"/>
              <a:gd name="T23" fmla="*/ 2147483646 h 29"/>
              <a:gd name="T24" fmla="*/ 0 w 31"/>
              <a:gd name="T25" fmla="*/ 2147483646 h 29"/>
              <a:gd name="T26" fmla="*/ 2147483646 w 31"/>
              <a:gd name="T27" fmla="*/ 2147483646 h 29"/>
              <a:gd name="T28" fmla="*/ 2147483646 w 31"/>
              <a:gd name="T29" fmla="*/ 2147483646 h 29"/>
              <a:gd name="T30" fmla="*/ 2147483646 w 31"/>
              <a:gd name="T31" fmla="*/ 2147483646 h 29"/>
              <a:gd name="T32" fmla="*/ 2147483646 w 31"/>
              <a:gd name="T33" fmla="*/ 2147483646 h 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29">
                <a:moveTo>
                  <a:pt x="15" y="29"/>
                </a:moveTo>
                <a:lnTo>
                  <a:pt x="21" y="28"/>
                </a:lnTo>
                <a:lnTo>
                  <a:pt x="27" y="24"/>
                </a:lnTo>
                <a:lnTo>
                  <a:pt x="30" y="20"/>
                </a:lnTo>
                <a:lnTo>
                  <a:pt x="31" y="14"/>
                </a:lnTo>
                <a:lnTo>
                  <a:pt x="30" y="8"/>
                </a:lnTo>
                <a:lnTo>
                  <a:pt x="27" y="4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12">
            <a:extLst>
              <a:ext uri="{FF2B5EF4-FFF2-40B4-BE49-F238E27FC236}">
                <a16:creationId xmlns:a16="http://schemas.microsoft.com/office/drawing/2014/main" id="{2032E7B3-9237-034D-B199-6BF59F59AD93}"/>
              </a:ext>
            </a:extLst>
          </p:cNvPr>
          <p:cNvSpPr>
            <a:spLocks/>
          </p:cNvSpPr>
          <p:nvPr/>
        </p:nvSpPr>
        <p:spPr bwMode="auto">
          <a:xfrm>
            <a:off x="854075" y="3598863"/>
            <a:ext cx="3398838" cy="2239962"/>
          </a:xfrm>
          <a:custGeom>
            <a:avLst/>
            <a:gdLst>
              <a:gd name="T0" fmla="*/ 2147483646 w 2141"/>
              <a:gd name="T1" fmla="*/ 2147483646 h 1411"/>
              <a:gd name="T2" fmla="*/ 2147483646 w 2141"/>
              <a:gd name="T3" fmla="*/ 2147483646 h 1411"/>
              <a:gd name="T4" fmla="*/ 2147483646 w 2141"/>
              <a:gd name="T5" fmla="*/ 2147483646 h 1411"/>
              <a:gd name="T6" fmla="*/ 2147483646 w 2141"/>
              <a:gd name="T7" fmla="*/ 2147483646 h 1411"/>
              <a:gd name="T8" fmla="*/ 2147483646 w 2141"/>
              <a:gd name="T9" fmla="*/ 2147483646 h 1411"/>
              <a:gd name="T10" fmla="*/ 2147483646 w 2141"/>
              <a:gd name="T11" fmla="*/ 0 h 1411"/>
              <a:gd name="T12" fmla="*/ 2147483646 w 2141"/>
              <a:gd name="T13" fmla="*/ 2147483646 h 1411"/>
              <a:gd name="T14" fmla="*/ 2147483646 w 2141"/>
              <a:gd name="T15" fmla="*/ 2147483646 h 1411"/>
              <a:gd name="T16" fmla="*/ 2147483646 w 2141"/>
              <a:gd name="T17" fmla="*/ 2147483646 h 1411"/>
              <a:gd name="T18" fmla="*/ 2147483646 w 2141"/>
              <a:gd name="T19" fmla="*/ 2147483646 h 1411"/>
              <a:gd name="T20" fmla="*/ 2147483646 w 2141"/>
              <a:gd name="T21" fmla="*/ 2147483646 h 1411"/>
              <a:gd name="T22" fmla="*/ 2147483646 w 2141"/>
              <a:gd name="T23" fmla="*/ 2147483646 h 1411"/>
              <a:gd name="T24" fmla="*/ 2147483646 w 2141"/>
              <a:gd name="T25" fmla="*/ 2147483646 h 1411"/>
              <a:gd name="T26" fmla="*/ 2147483646 w 2141"/>
              <a:gd name="T27" fmla="*/ 2147483646 h 1411"/>
              <a:gd name="T28" fmla="*/ 2147483646 w 2141"/>
              <a:gd name="T29" fmla="*/ 2147483646 h 1411"/>
              <a:gd name="T30" fmla="*/ 2147483646 w 2141"/>
              <a:gd name="T31" fmla="*/ 2147483646 h 1411"/>
              <a:gd name="T32" fmla="*/ 2147483646 w 2141"/>
              <a:gd name="T33" fmla="*/ 2147483646 h 1411"/>
              <a:gd name="T34" fmla="*/ 2147483646 w 2141"/>
              <a:gd name="T35" fmla="*/ 2147483646 h 1411"/>
              <a:gd name="T36" fmla="*/ 2147483646 w 2141"/>
              <a:gd name="T37" fmla="*/ 2147483646 h 1411"/>
              <a:gd name="T38" fmla="*/ 2147483646 w 2141"/>
              <a:gd name="T39" fmla="*/ 2147483646 h 1411"/>
              <a:gd name="T40" fmla="*/ 2147483646 w 2141"/>
              <a:gd name="T41" fmla="*/ 2147483646 h 1411"/>
              <a:gd name="T42" fmla="*/ 2147483646 w 2141"/>
              <a:gd name="T43" fmla="*/ 2147483646 h 1411"/>
              <a:gd name="T44" fmla="*/ 2147483646 w 2141"/>
              <a:gd name="T45" fmla="*/ 2147483646 h 1411"/>
              <a:gd name="T46" fmla="*/ 2147483646 w 2141"/>
              <a:gd name="T47" fmla="*/ 2147483646 h 1411"/>
              <a:gd name="T48" fmla="*/ 2147483646 w 2141"/>
              <a:gd name="T49" fmla="*/ 2147483646 h 1411"/>
              <a:gd name="T50" fmla="*/ 0 w 2141"/>
              <a:gd name="T51" fmla="*/ 2147483646 h 1411"/>
              <a:gd name="T52" fmla="*/ 2147483646 w 2141"/>
              <a:gd name="T53" fmla="*/ 2147483646 h 1411"/>
              <a:gd name="T54" fmla="*/ 2147483646 w 2141"/>
              <a:gd name="T55" fmla="*/ 2147483646 h 1411"/>
              <a:gd name="T56" fmla="*/ 2147483646 w 2141"/>
              <a:gd name="T57" fmla="*/ 2147483646 h 1411"/>
              <a:gd name="T58" fmla="*/ 2147483646 w 2141"/>
              <a:gd name="T59" fmla="*/ 2147483646 h 1411"/>
              <a:gd name="T60" fmla="*/ 2147483646 w 2141"/>
              <a:gd name="T61" fmla="*/ 2147483646 h 1411"/>
              <a:gd name="T62" fmla="*/ 2147483646 w 2141"/>
              <a:gd name="T63" fmla="*/ 2147483646 h 1411"/>
              <a:gd name="T64" fmla="*/ 2147483646 w 2141"/>
              <a:gd name="T65" fmla="*/ 2147483646 h 1411"/>
              <a:gd name="T66" fmla="*/ 2147483646 w 2141"/>
              <a:gd name="T67" fmla="*/ 2147483646 h 1411"/>
              <a:gd name="T68" fmla="*/ 2147483646 w 2141"/>
              <a:gd name="T69" fmla="*/ 2147483646 h 1411"/>
              <a:gd name="T70" fmla="*/ 2147483646 w 2141"/>
              <a:gd name="T71" fmla="*/ 2147483646 h 1411"/>
              <a:gd name="T72" fmla="*/ 2147483646 w 2141"/>
              <a:gd name="T73" fmla="*/ 2147483646 h 1411"/>
              <a:gd name="T74" fmla="*/ 2147483646 w 2141"/>
              <a:gd name="T75" fmla="*/ 2147483646 h 1411"/>
              <a:gd name="T76" fmla="*/ 2147483646 w 2141"/>
              <a:gd name="T77" fmla="*/ 2147483646 h 1411"/>
              <a:gd name="T78" fmla="*/ 2147483646 w 2141"/>
              <a:gd name="T79" fmla="*/ 2147483646 h 1411"/>
              <a:gd name="T80" fmla="*/ 2147483646 w 2141"/>
              <a:gd name="T81" fmla="*/ 2147483646 h 1411"/>
              <a:gd name="T82" fmla="*/ 2147483646 w 2141"/>
              <a:gd name="T83" fmla="*/ 2147483646 h 1411"/>
              <a:gd name="T84" fmla="*/ 2147483646 w 2141"/>
              <a:gd name="T85" fmla="*/ 2147483646 h 1411"/>
              <a:gd name="T86" fmla="*/ 2147483646 w 2141"/>
              <a:gd name="T87" fmla="*/ 2147483646 h 1411"/>
              <a:gd name="T88" fmla="*/ 2147483646 w 2141"/>
              <a:gd name="T89" fmla="*/ 2147483646 h 1411"/>
              <a:gd name="T90" fmla="*/ 2147483646 w 2141"/>
              <a:gd name="T91" fmla="*/ 2147483646 h 1411"/>
              <a:gd name="T92" fmla="*/ 2147483646 w 2141"/>
              <a:gd name="T93" fmla="*/ 2147483646 h 1411"/>
              <a:gd name="T94" fmla="*/ 2147483646 w 2141"/>
              <a:gd name="T95" fmla="*/ 2147483646 h 1411"/>
              <a:gd name="T96" fmla="*/ 2147483646 w 2141"/>
              <a:gd name="T97" fmla="*/ 2147483646 h 1411"/>
              <a:gd name="T98" fmla="*/ 2147483646 w 2141"/>
              <a:gd name="T99" fmla="*/ 2147483646 h 1411"/>
              <a:gd name="T100" fmla="*/ 2147483646 w 2141"/>
              <a:gd name="T101" fmla="*/ 2147483646 h 1411"/>
              <a:gd name="T102" fmla="*/ 2147483646 w 2141"/>
              <a:gd name="T103" fmla="*/ 2147483646 h 1411"/>
              <a:gd name="T104" fmla="*/ 2147483646 w 2141"/>
              <a:gd name="T105" fmla="*/ 2147483646 h 1411"/>
              <a:gd name="T106" fmla="*/ 2147483646 w 2141"/>
              <a:gd name="T107" fmla="*/ 2147483646 h 1411"/>
              <a:gd name="T108" fmla="*/ 2147483646 w 2141"/>
              <a:gd name="T109" fmla="*/ 2147483646 h 1411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141" h="1411">
                <a:moveTo>
                  <a:pt x="2126" y="565"/>
                </a:moveTo>
                <a:lnTo>
                  <a:pt x="2117" y="539"/>
                </a:lnTo>
                <a:lnTo>
                  <a:pt x="2105" y="514"/>
                </a:lnTo>
                <a:lnTo>
                  <a:pt x="2091" y="490"/>
                </a:lnTo>
                <a:lnTo>
                  <a:pt x="2075" y="467"/>
                </a:lnTo>
                <a:lnTo>
                  <a:pt x="2057" y="447"/>
                </a:lnTo>
                <a:lnTo>
                  <a:pt x="2038" y="427"/>
                </a:lnTo>
                <a:lnTo>
                  <a:pt x="2017" y="410"/>
                </a:lnTo>
                <a:lnTo>
                  <a:pt x="1995" y="394"/>
                </a:lnTo>
                <a:lnTo>
                  <a:pt x="2004" y="350"/>
                </a:lnTo>
                <a:lnTo>
                  <a:pt x="2006" y="305"/>
                </a:lnTo>
                <a:lnTo>
                  <a:pt x="2001" y="261"/>
                </a:lnTo>
                <a:lnTo>
                  <a:pt x="1991" y="217"/>
                </a:lnTo>
                <a:lnTo>
                  <a:pt x="1980" y="189"/>
                </a:lnTo>
                <a:lnTo>
                  <a:pt x="1968" y="164"/>
                </a:lnTo>
                <a:lnTo>
                  <a:pt x="1954" y="139"/>
                </a:lnTo>
                <a:lnTo>
                  <a:pt x="1937" y="115"/>
                </a:lnTo>
                <a:lnTo>
                  <a:pt x="1919" y="94"/>
                </a:lnTo>
                <a:lnTo>
                  <a:pt x="1897" y="74"/>
                </a:lnTo>
                <a:lnTo>
                  <a:pt x="1875" y="56"/>
                </a:lnTo>
                <a:lnTo>
                  <a:pt x="1851" y="40"/>
                </a:lnTo>
                <a:lnTo>
                  <a:pt x="1837" y="33"/>
                </a:lnTo>
                <a:lnTo>
                  <a:pt x="1823" y="26"/>
                </a:lnTo>
                <a:lnTo>
                  <a:pt x="1810" y="20"/>
                </a:lnTo>
                <a:lnTo>
                  <a:pt x="1795" y="15"/>
                </a:lnTo>
                <a:lnTo>
                  <a:pt x="1781" y="11"/>
                </a:lnTo>
                <a:lnTo>
                  <a:pt x="1766" y="6"/>
                </a:lnTo>
                <a:lnTo>
                  <a:pt x="1751" y="4"/>
                </a:lnTo>
                <a:lnTo>
                  <a:pt x="1737" y="2"/>
                </a:lnTo>
                <a:lnTo>
                  <a:pt x="1721" y="0"/>
                </a:lnTo>
                <a:lnTo>
                  <a:pt x="1707" y="0"/>
                </a:lnTo>
                <a:lnTo>
                  <a:pt x="1692" y="0"/>
                </a:lnTo>
                <a:lnTo>
                  <a:pt x="1677" y="1"/>
                </a:lnTo>
                <a:lnTo>
                  <a:pt x="1662" y="3"/>
                </a:lnTo>
                <a:lnTo>
                  <a:pt x="1647" y="6"/>
                </a:lnTo>
                <a:lnTo>
                  <a:pt x="1633" y="10"/>
                </a:lnTo>
                <a:lnTo>
                  <a:pt x="1618" y="14"/>
                </a:lnTo>
                <a:lnTo>
                  <a:pt x="1596" y="22"/>
                </a:lnTo>
                <a:lnTo>
                  <a:pt x="1573" y="32"/>
                </a:lnTo>
                <a:lnTo>
                  <a:pt x="1552" y="44"/>
                </a:lnTo>
                <a:lnTo>
                  <a:pt x="1533" y="58"/>
                </a:lnTo>
                <a:lnTo>
                  <a:pt x="1515" y="72"/>
                </a:lnTo>
                <a:lnTo>
                  <a:pt x="1498" y="89"/>
                </a:lnTo>
                <a:lnTo>
                  <a:pt x="1482" y="106"/>
                </a:lnTo>
                <a:lnTo>
                  <a:pt x="1469" y="126"/>
                </a:lnTo>
                <a:lnTo>
                  <a:pt x="1457" y="145"/>
                </a:lnTo>
                <a:lnTo>
                  <a:pt x="1445" y="166"/>
                </a:lnTo>
                <a:lnTo>
                  <a:pt x="1436" y="188"/>
                </a:lnTo>
                <a:lnTo>
                  <a:pt x="1429" y="211"/>
                </a:lnTo>
                <a:lnTo>
                  <a:pt x="1423" y="234"/>
                </a:lnTo>
                <a:lnTo>
                  <a:pt x="1419" y="258"/>
                </a:lnTo>
                <a:lnTo>
                  <a:pt x="1417" y="283"/>
                </a:lnTo>
                <a:lnTo>
                  <a:pt x="1417" y="308"/>
                </a:lnTo>
                <a:lnTo>
                  <a:pt x="1383" y="337"/>
                </a:lnTo>
                <a:lnTo>
                  <a:pt x="1349" y="364"/>
                </a:lnTo>
                <a:lnTo>
                  <a:pt x="1315" y="389"/>
                </a:lnTo>
                <a:lnTo>
                  <a:pt x="1281" y="413"/>
                </a:lnTo>
                <a:lnTo>
                  <a:pt x="1248" y="435"/>
                </a:lnTo>
                <a:lnTo>
                  <a:pt x="1214" y="455"/>
                </a:lnTo>
                <a:lnTo>
                  <a:pt x="1181" y="474"/>
                </a:lnTo>
                <a:lnTo>
                  <a:pt x="1148" y="491"/>
                </a:lnTo>
                <a:lnTo>
                  <a:pt x="1115" y="507"/>
                </a:lnTo>
                <a:lnTo>
                  <a:pt x="1083" y="522"/>
                </a:lnTo>
                <a:lnTo>
                  <a:pt x="1051" y="535"/>
                </a:lnTo>
                <a:lnTo>
                  <a:pt x="1020" y="546"/>
                </a:lnTo>
                <a:lnTo>
                  <a:pt x="989" y="558"/>
                </a:lnTo>
                <a:lnTo>
                  <a:pt x="959" y="567"/>
                </a:lnTo>
                <a:lnTo>
                  <a:pt x="929" y="576"/>
                </a:lnTo>
                <a:lnTo>
                  <a:pt x="899" y="583"/>
                </a:lnTo>
                <a:lnTo>
                  <a:pt x="871" y="590"/>
                </a:lnTo>
                <a:lnTo>
                  <a:pt x="844" y="596"/>
                </a:lnTo>
                <a:lnTo>
                  <a:pt x="817" y="600"/>
                </a:lnTo>
                <a:lnTo>
                  <a:pt x="790" y="604"/>
                </a:lnTo>
                <a:lnTo>
                  <a:pt x="766" y="608"/>
                </a:lnTo>
                <a:lnTo>
                  <a:pt x="741" y="610"/>
                </a:lnTo>
                <a:lnTo>
                  <a:pt x="717" y="612"/>
                </a:lnTo>
                <a:lnTo>
                  <a:pt x="695" y="613"/>
                </a:lnTo>
                <a:lnTo>
                  <a:pt x="674" y="614"/>
                </a:lnTo>
                <a:lnTo>
                  <a:pt x="653" y="615"/>
                </a:lnTo>
                <a:lnTo>
                  <a:pt x="634" y="615"/>
                </a:lnTo>
                <a:lnTo>
                  <a:pt x="616" y="614"/>
                </a:lnTo>
                <a:lnTo>
                  <a:pt x="600" y="614"/>
                </a:lnTo>
                <a:lnTo>
                  <a:pt x="585" y="613"/>
                </a:lnTo>
                <a:lnTo>
                  <a:pt x="570" y="612"/>
                </a:lnTo>
                <a:lnTo>
                  <a:pt x="558" y="611"/>
                </a:lnTo>
                <a:lnTo>
                  <a:pt x="546" y="591"/>
                </a:lnTo>
                <a:lnTo>
                  <a:pt x="534" y="571"/>
                </a:lnTo>
                <a:lnTo>
                  <a:pt x="521" y="553"/>
                </a:lnTo>
                <a:lnTo>
                  <a:pt x="506" y="535"/>
                </a:lnTo>
                <a:lnTo>
                  <a:pt x="490" y="520"/>
                </a:lnTo>
                <a:lnTo>
                  <a:pt x="472" y="504"/>
                </a:lnTo>
                <a:lnTo>
                  <a:pt x="455" y="491"/>
                </a:lnTo>
                <a:lnTo>
                  <a:pt x="435" y="479"/>
                </a:lnTo>
                <a:lnTo>
                  <a:pt x="422" y="471"/>
                </a:lnTo>
                <a:lnTo>
                  <a:pt x="408" y="464"/>
                </a:lnTo>
                <a:lnTo>
                  <a:pt x="394" y="458"/>
                </a:lnTo>
                <a:lnTo>
                  <a:pt x="380" y="453"/>
                </a:lnTo>
                <a:lnTo>
                  <a:pt x="365" y="449"/>
                </a:lnTo>
                <a:lnTo>
                  <a:pt x="350" y="445"/>
                </a:lnTo>
                <a:lnTo>
                  <a:pt x="336" y="443"/>
                </a:lnTo>
                <a:lnTo>
                  <a:pt x="321" y="441"/>
                </a:lnTo>
                <a:lnTo>
                  <a:pt x="306" y="439"/>
                </a:lnTo>
                <a:lnTo>
                  <a:pt x="291" y="439"/>
                </a:lnTo>
                <a:lnTo>
                  <a:pt x="276" y="439"/>
                </a:lnTo>
                <a:lnTo>
                  <a:pt x="262" y="440"/>
                </a:lnTo>
                <a:lnTo>
                  <a:pt x="246" y="442"/>
                </a:lnTo>
                <a:lnTo>
                  <a:pt x="232" y="445"/>
                </a:lnTo>
                <a:lnTo>
                  <a:pt x="216" y="448"/>
                </a:lnTo>
                <a:lnTo>
                  <a:pt x="202" y="452"/>
                </a:lnTo>
                <a:lnTo>
                  <a:pt x="189" y="456"/>
                </a:lnTo>
                <a:lnTo>
                  <a:pt x="175" y="462"/>
                </a:lnTo>
                <a:lnTo>
                  <a:pt x="163" y="467"/>
                </a:lnTo>
                <a:lnTo>
                  <a:pt x="150" y="475"/>
                </a:lnTo>
                <a:lnTo>
                  <a:pt x="138" y="481"/>
                </a:lnTo>
                <a:lnTo>
                  <a:pt x="127" y="489"/>
                </a:lnTo>
                <a:lnTo>
                  <a:pt x="115" y="497"/>
                </a:lnTo>
                <a:lnTo>
                  <a:pt x="104" y="506"/>
                </a:lnTo>
                <a:lnTo>
                  <a:pt x="94" y="516"/>
                </a:lnTo>
                <a:lnTo>
                  <a:pt x="84" y="525"/>
                </a:lnTo>
                <a:lnTo>
                  <a:pt x="74" y="536"/>
                </a:lnTo>
                <a:lnTo>
                  <a:pt x="65" y="546"/>
                </a:lnTo>
                <a:lnTo>
                  <a:pt x="57" y="558"/>
                </a:lnTo>
                <a:lnTo>
                  <a:pt x="49" y="570"/>
                </a:lnTo>
                <a:lnTo>
                  <a:pt x="41" y="582"/>
                </a:lnTo>
                <a:lnTo>
                  <a:pt x="34" y="595"/>
                </a:lnTo>
                <a:lnTo>
                  <a:pt x="22" y="622"/>
                </a:lnTo>
                <a:lnTo>
                  <a:pt x="12" y="651"/>
                </a:lnTo>
                <a:lnTo>
                  <a:pt x="4" y="681"/>
                </a:lnTo>
                <a:lnTo>
                  <a:pt x="1" y="711"/>
                </a:lnTo>
                <a:lnTo>
                  <a:pt x="0" y="741"/>
                </a:lnTo>
                <a:lnTo>
                  <a:pt x="2" y="771"/>
                </a:lnTo>
                <a:lnTo>
                  <a:pt x="7" y="802"/>
                </a:lnTo>
                <a:lnTo>
                  <a:pt x="16" y="832"/>
                </a:lnTo>
                <a:lnTo>
                  <a:pt x="23" y="853"/>
                </a:lnTo>
                <a:lnTo>
                  <a:pt x="32" y="874"/>
                </a:lnTo>
                <a:lnTo>
                  <a:pt x="42" y="894"/>
                </a:lnTo>
                <a:lnTo>
                  <a:pt x="55" y="913"/>
                </a:lnTo>
                <a:lnTo>
                  <a:pt x="68" y="931"/>
                </a:lnTo>
                <a:lnTo>
                  <a:pt x="83" y="948"/>
                </a:lnTo>
                <a:lnTo>
                  <a:pt x="98" y="964"/>
                </a:lnTo>
                <a:lnTo>
                  <a:pt x="114" y="979"/>
                </a:lnTo>
                <a:lnTo>
                  <a:pt x="105" y="1004"/>
                </a:lnTo>
                <a:lnTo>
                  <a:pt x="98" y="1031"/>
                </a:lnTo>
                <a:lnTo>
                  <a:pt x="93" y="1058"/>
                </a:lnTo>
                <a:lnTo>
                  <a:pt x="91" y="1085"/>
                </a:lnTo>
                <a:lnTo>
                  <a:pt x="91" y="1112"/>
                </a:lnTo>
                <a:lnTo>
                  <a:pt x="93" y="1140"/>
                </a:lnTo>
                <a:lnTo>
                  <a:pt x="98" y="1166"/>
                </a:lnTo>
                <a:lnTo>
                  <a:pt x="105" y="1193"/>
                </a:lnTo>
                <a:lnTo>
                  <a:pt x="115" y="1221"/>
                </a:lnTo>
                <a:lnTo>
                  <a:pt x="128" y="1246"/>
                </a:lnTo>
                <a:lnTo>
                  <a:pt x="142" y="1271"/>
                </a:lnTo>
                <a:lnTo>
                  <a:pt x="160" y="1295"/>
                </a:lnTo>
                <a:lnTo>
                  <a:pt x="178" y="1316"/>
                </a:lnTo>
                <a:lnTo>
                  <a:pt x="199" y="1336"/>
                </a:lnTo>
                <a:lnTo>
                  <a:pt x="221" y="1354"/>
                </a:lnTo>
                <a:lnTo>
                  <a:pt x="245" y="1370"/>
                </a:lnTo>
                <a:lnTo>
                  <a:pt x="258" y="1377"/>
                </a:lnTo>
                <a:lnTo>
                  <a:pt x="273" y="1384"/>
                </a:lnTo>
                <a:lnTo>
                  <a:pt x="287" y="1390"/>
                </a:lnTo>
                <a:lnTo>
                  <a:pt x="302" y="1395"/>
                </a:lnTo>
                <a:lnTo>
                  <a:pt x="316" y="1399"/>
                </a:lnTo>
                <a:lnTo>
                  <a:pt x="330" y="1404"/>
                </a:lnTo>
                <a:lnTo>
                  <a:pt x="345" y="1407"/>
                </a:lnTo>
                <a:lnTo>
                  <a:pt x="360" y="1409"/>
                </a:lnTo>
                <a:lnTo>
                  <a:pt x="375" y="1410"/>
                </a:lnTo>
                <a:lnTo>
                  <a:pt x="389" y="1411"/>
                </a:lnTo>
                <a:lnTo>
                  <a:pt x="405" y="1411"/>
                </a:lnTo>
                <a:lnTo>
                  <a:pt x="419" y="1410"/>
                </a:lnTo>
                <a:lnTo>
                  <a:pt x="434" y="1408"/>
                </a:lnTo>
                <a:lnTo>
                  <a:pt x="449" y="1405"/>
                </a:lnTo>
                <a:lnTo>
                  <a:pt x="464" y="1401"/>
                </a:lnTo>
                <a:lnTo>
                  <a:pt x="479" y="1397"/>
                </a:lnTo>
                <a:lnTo>
                  <a:pt x="493" y="1392"/>
                </a:lnTo>
                <a:lnTo>
                  <a:pt x="507" y="1386"/>
                </a:lnTo>
                <a:lnTo>
                  <a:pt x="521" y="1380"/>
                </a:lnTo>
                <a:lnTo>
                  <a:pt x="534" y="1373"/>
                </a:lnTo>
                <a:lnTo>
                  <a:pt x="546" y="1365"/>
                </a:lnTo>
                <a:lnTo>
                  <a:pt x="559" y="1356"/>
                </a:lnTo>
                <a:lnTo>
                  <a:pt x="571" y="1347"/>
                </a:lnTo>
                <a:lnTo>
                  <a:pt x="582" y="1338"/>
                </a:lnTo>
                <a:lnTo>
                  <a:pt x="593" y="1328"/>
                </a:lnTo>
                <a:lnTo>
                  <a:pt x="603" y="1316"/>
                </a:lnTo>
                <a:lnTo>
                  <a:pt x="613" y="1305"/>
                </a:lnTo>
                <a:lnTo>
                  <a:pt x="623" y="1294"/>
                </a:lnTo>
                <a:lnTo>
                  <a:pt x="631" y="1280"/>
                </a:lnTo>
                <a:lnTo>
                  <a:pt x="639" y="1268"/>
                </a:lnTo>
                <a:lnTo>
                  <a:pt x="646" y="1255"/>
                </a:lnTo>
                <a:lnTo>
                  <a:pt x="653" y="1240"/>
                </a:lnTo>
                <a:lnTo>
                  <a:pt x="662" y="1221"/>
                </a:lnTo>
                <a:lnTo>
                  <a:pt x="668" y="1201"/>
                </a:lnTo>
                <a:lnTo>
                  <a:pt x="673" y="1182"/>
                </a:lnTo>
                <a:lnTo>
                  <a:pt x="677" y="1161"/>
                </a:lnTo>
                <a:lnTo>
                  <a:pt x="679" y="1141"/>
                </a:lnTo>
                <a:lnTo>
                  <a:pt x="680" y="1119"/>
                </a:lnTo>
                <a:lnTo>
                  <a:pt x="680" y="1099"/>
                </a:lnTo>
                <a:lnTo>
                  <a:pt x="678" y="1077"/>
                </a:lnTo>
                <a:lnTo>
                  <a:pt x="685" y="1071"/>
                </a:lnTo>
                <a:lnTo>
                  <a:pt x="695" y="1064"/>
                </a:lnTo>
                <a:lnTo>
                  <a:pt x="706" y="1056"/>
                </a:lnTo>
                <a:lnTo>
                  <a:pt x="717" y="1046"/>
                </a:lnTo>
                <a:lnTo>
                  <a:pt x="732" y="1037"/>
                </a:lnTo>
                <a:lnTo>
                  <a:pt x="746" y="1027"/>
                </a:lnTo>
                <a:lnTo>
                  <a:pt x="762" y="1016"/>
                </a:lnTo>
                <a:lnTo>
                  <a:pt x="781" y="1004"/>
                </a:lnTo>
                <a:lnTo>
                  <a:pt x="801" y="992"/>
                </a:lnTo>
                <a:lnTo>
                  <a:pt x="821" y="980"/>
                </a:lnTo>
                <a:lnTo>
                  <a:pt x="844" y="967"/>
                </a:lnTo>
                <a:lnTo>
                  <a:pt x="866" y="955"/>
                </a:lnTo>
                <a:lnTo>
                  <a:pt x="892" y="943"/>
                </a:lnTo>
                <a:lnTo>
                  <a:pt x="918" y="930"/>
                </a:lnTo>
                <a:lnTo>
                  <a:pt x="946" y="918"/>
                </a:lnTo>
                <a:lnTo>
                  <a:pt x="974" y="906"/>
                </a:lnTo>
                <a:lnTo>
                  <a:pt x="1004" y="894"/>
                </a:lnTo>
                <a:lnTo>
                  <a:pt x="1036" y="883"/>
                </a:lnTo>
                <a:lnTo>
                  <a:pt x="1069" y="872"/>
                </a:lnTo>
                <a:lnTo>
                  <a:pt x="1103" y="862"/>
                </a:lnTo>
                <a:lnTo>
                  <a:pt x="1138" y="852"/>
                </a:lnTo>
                <a:lnTo>
                  <a:pt x="1174" y="843"/>
                </a:lnTo>
                <a:lnTo>
                  <a:pt x="1212" y="835"/>
                </a:lnTo>
                <a:lnTo>
                  <a:pt x="1251" y="828"/>
                </a:lnTo>
                <a:lnTo>
                  <a:pt x="1291" y="821"/>
                </a:lnTo>
                <a:lnTo>
                  <a:pt x="1332" y="816"/>
                </a:lnTo>
                <a:lnTo>
                  <a:pt x="1374" y="813"/>
                </a:lnTo>
                <a:lnTo>
                  <a:pt x="1418" y="810"/>
                </a:lnTo>
                <a:lnTo>
                  <a:pt x="1462" y="809"/>
                </a:lnTo>
                <a:lnTo>
                  <a:pt x="1507" y="810"/>
                </a:lnTo>
                <a:lnTo>
                  <a:pt x="1554" y="812"/>
                </a:lnTo>
                <a:lnTo>
                  <a:pt x="1602" y="815"/>
                </a:lnTo>
                <a:lnTo>
                  <a:pt x="1612" y="831"/>
                </a:lnTo>
                <a:lnTo>
                  <a:pt x="1623" y="845"/>
                </a:lnTo>
                <a:lnTo>
                  <a:pt x="1636" y="859"/>
                </a:lnTo>
                <a:lnTo>
                  <a:pt x="1648" y="873"/>
                </a:lnTo>
                <a:lnTo>
                  <a:pt x="1662" y="885"/>
                </a:lnTo>
                <a:lnTo>
                  <a:pt x="1676" y="896"/>
                </a:lnTo>
                <a:lnTo>
                  <a:pt x="1691" y="908"/>
                </a:lnTo>
                <a:lnTo>
                  <a:pt x="1707" y="917"/>
                </a:lnTo>
                <a:lnTo>
                  <a:pt x="1720" y="924"/>
                </a:lnTo>
                <a:lnTo>
                  <a:pt x="1734" y="931"/>
                </a:lnTo>
                <a:lnTo>
                  <a:pt x="1748" y="937"/>
                </a:lnTo>
                <a:lnTo>
                  <a:pt x="1762" y="943"/>
                </a:lnTo>
                <a:lnTo>
                  <a:pt x="1777" y="947"/>
                </a:lnTo>
                <a:lnTo>
                  <a:pt x="1791" y="951"/>
                </a:lnTo>
                <a:lnTo>
                  <a:pt x="1805" y="954"/>
                </a:lnTo>
                <a:lnTo>
                  <a:pt x="1821" y="956"/>
                </a:lnTo>
                <a:lnTo>
                  <a:pt x="1835" y="957"/>
                </a:lnTo>
                <a:lnTo>
                  <a:pt x="1851" y="958"/>
                </a:lnTo>
                <a:lnTo>
                  <a:pt x="1865" y="958"/>
                </a:lnTo>
                <a:lnTo>
                  <a:pt x="1879" y="957"/>
                </a:lnTo>
                <a:lnTo>
                  <a:pt x="1895" y="955"/>
                </a:lnTo>
                <a:lnTo>
                  <a:pt x="1909" y="952"/>
                </a:lnTo>
                <a:lnTo>
                  <a:pt x="1925" y="949"/>
                </a:lnTo>
                <a:lnTo>
                  <a:pt x="1939" y="945"/>
                </a:lnTo>
                <a:lnTo>
                  <a:pt x="1954" y="940"/>
                </a:lnTo>
                <a:lnTo>
                  <a:pt x="1968" y="934"/>
                </a:lnTo>
                <a:lnTo>
                  <a:pt x="1981" y="927"/>
                </a:lnTo>
                <a:lnTo>
                  <a:pt x="1995" y="921"/>
                </a:lnTo>
                <a:lnTo>
                  <a:pt x="2007" y="913"/>
                </a:lnTo>
                <a:lnTo>
                  <a:pt x="2019" y="905"/>
                </a:lnTo>
                <a:lnTo>
                  <a:pt x="2032" y="895"/>
                </a:lnTo>
                <a:lnTo>
                  <a:pt x="2043" y="886"/>
                </a:lnTo>
                <a:lnTo>
                  <a:pt x="2053" y="876"/>
                </a:lnTo>
                <a:lnTo>
                  <a:pt x="2064" y="866"/>
                </a:lnTo>
                <a:lnTo>
                  <a:pt x="2074" y="854"/>
                </a:lnTo>
                <a:lnTo>
                  <a:pt x="2083" y="842"/>
                </a:lnTo>
                <a:lnTo>
                  <a:pt x="2091" y="830"/>
                </a:lnTo>
                <a:lnTo>
                  <a:pt x="2100" y="816"/>
                </a:lnTo>
                <a:lnTo>
                  <a:pt x="2107" y="803"/>
                </a:lnTo>
                <a:lnTo>
                  <a:pt x="2114" y="790"/>
                </a:lnTo>
                <a:lnTo>
                  <a:pt x="2124" y="763"/>
                </a:lnTo>
                <a:lnTo>
                  <a:pt x="2133" y="735"/>
                </a:lnTo>
                <a:lnTo>
                  <a:pt x="2138" y="708"/>
                </a:lnTo>
                <a:lnTo>
                  <a:pt x="2141" y="679"/>
                </a:lnTo>
                <a:lnTo>
                  <a:pt x="2141" y="650"/>
                </a:lnTo>
                <a:lnTo>
                  <a:pt x="2139" y="621"/>
                </a:lnTo>
                <a:lnTo>
                  <a:pt x="2134" y="594"/>
                </a:lnTo>
                <a:lnTo>
                  <a:pt x="2126" y="565"/>
                </a:lnTo>
                <a:close/>
              </a:path>
            </a:pathLst>
          </a:custGeom>
          <a:solidFill>
            <a:srgbClr val="AAF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13">
            <a:extLst>
              <a:ext uri="{FF2B5EF4-FFF2-40B4-BE49-F238E27FC236}">
                <a16:creationId xmlns:a16="http://schemas.microsoft.com/office/drawing/2014/main" id="{BB073062-98A0-DC4E-BE46-BB56783800F1}"/>
              </a:ext>
            </a:extLst>
          </p:cNvPr>
          <p:cNvSpPr>
            <a:spLocks/>
          </p:cNvSpPr>
          <p:nvPr/>
        </p:nvSpPr>
        <p:spPr bwMode="auto">
          <a:xfrm>
            <a:off x="900113" y="3644900"/>
            <a:ext cx="3308350" cy="2147888"/>
          </a:xfrm>
          <a:custGeom>
            <a:avLst/>
            <a:gdLst>
              <a:gd name="T0" fmla="*/ 2147483646 w 2084"/>
              <a:gd name="T1" fmla="*/ 2147483646 h 1353"/>
              <a:gd name="T2" fmla="*/ 2147483646 w 2084"/>
              <a:gd name="T3" fmla="*/ 2147483646 h 1353"/>
              <a:gd name="T4" fmla="*/ 2147483646 w 2084"/>
              <a:gd name="T5" fmla="*/ 2147483646 h 1353"/>
              <a:gd name="T6" fmla="*/ 2147483646 w 2084"/>
              <a:gd name="T7" fmla="*/ 2147483646 h 1353"/>
              <a:gd name="T8" fmla="*/ 2147483646 w 2084"/>
              <a:gd name="T9" fmla="*/ 2147483646 h 1353"/>
              <a:gd name="T10" fmla="*/ 2147483646 w 2084"/>
              <a:gd name="T11" fmla="*/ 0 h 1353"/>
              <a:gd name="T12" fmla="*/ 2147483646 w 2084"/>
              <a:gd name="T13" fmla="*/ 2147483646 h 1353"/>
              <a:gd name="T14" fmla="*/ 2147483646 w 2084"/>
              <a:gd name="T15" fmla="*/ 2147483646 h 1353"/>
              <a:gd name="T16" fmla="*/ 2147483646 w 2084"/>
              <a:gd name="T17" fmla="*/ 2147483646 h 1353"/>
              <a:gd name="T18" fmla="*/ 2147483646 w 2084"/>
              <a:gd name="T19" fmla="*/ 2147483646 h 1353"/>
              <a:gd name="T20" fmla="*/ 2147483646 w 2084"/>
              <a:gd name="T21" fmla="*/ 2147483646 h 1353"/>
              <a:gd name="T22" fmla="*/ 2147483646 w 2084"/>
              <a:gd name="T23" fmla="*/ 2147483646 h 1353"/>
              <a:gd name="T24" fmla="*/ 2147483646 w 2084"/>
              <a:gd name="T25" fmla="*/ 2147483646 h 1353"/>
              <a:gd name="T26" fmla="*/ 2147483646 w 2084"/>
              <a:gd name="T27" fmla="*/ 2147483646 h 1353"/>
              <a:gd name="T28" fmla="*/ 2147483646 w 2084"/>
              <a:gd name="T29" fmla="*/ 2147483646 h 1353"/>
              <a:gd name="T30" fmla="*/ 2147483646 w 2084"/>
              <a:gd name="T31" fmla="*/ 2147483646 h 1353"/>
              <a:gd name="T32" fmla="*/ 2147483646 w 2084"/>
              <a:gd name="T33" fmla="*/ 2147483646 h 1353"/>
              <a:gd name="T34" fmla="*/ 2147483646 w 2084"/>
              <a:gd name="T35" fmla="*/ 2147483646 h 1353"/>
              <a:gd name="T36" fmla="*/ 2147483646 w 2084"/>
              <a:gd name="T37" fmla="*/ 2147483646 h 1353"/>
              <a:gd name="T38" fmla="*/ 2147483646 w 2084"/>
              <a:gd name="T39" fmla="*/ 2147483646 h 1353"/>
              <a:gd name="T40" fmla="*/ 2147483646 w 2084"/>
              <a:gd name="T41" fmla="*/ 2147483646 h 1353"/>
              <a:gd name="T42" fmla="*/ 2147483646 w 2084"/>
              <a:gd name="T43" fmla="*/ 2147483646 h 1353"/>
              <a:gd name="T44" fmla="*/ 2147483646 w 2084"/>
              <a:gd name="T45" fmla="*/ 2147483646 h 1353"/>
              <a:gd name="T46" fmla="*/ 2147483646 w 2084"/>
              <a:gd name="T47" fmla="*/ 2147483646 h 1353"/>
              <a:gd name="T48" fmla="*/ 2147483646 w 2084"/>
              <a:gd name="T49" fmla="*/ 2147483646 h 1353"/>
              <a:gd name="T50" fmla="*/ 2147483646 w 2084"/>
              <a:gd name="T51" fmla="*/ 2147483646 h 1353"/>
              <a:gd name="T52" fmla="*/ 2147483646 w 2084"/>
              <a:gd name="T53" fmla="*/ 2147483646 h 1353"/>
              <a:gd name="T54" fmla="*/ 2147483646 w 2084"/>
              <a:gd name="T55" fmla="*/ 2147483646 h 1353"/>
              <a:gd name="T56" fmla="*/ 2147483646 w 2084"/>
              <a:gd name="T57" fmla="*/ 2147483646 h 1353"/>
              <a:gd name="T58" fmla="*/ 2147483646 w 2084"/>
              <a:gd name="T59" fmla="*/ 2147483646 h 1353"/>
              <a:gd name="T60" fmla="*/ 2147483646 w 2084"/>
              <a:gd name="T61" fmla="*/ 2147483646 h 1353"/>
              <a:gd name="T62" fmla="*/ 2147483646 w 2084"/>
              <a:gd name="T63" fmla="*/ 2147483646 h 1353"/>
              <a:gd name="T64" fmla="*/ 2147483646 w 2084"/>
              <a:gd name="T65" fmla="*/ 2147483646 h 1353"/>
              <a:gd name="T66" fmla="*/ 2147483646 w 2084"/>
              <a:gd name="T67" fmla="*/ 2147483646 h 1353"/>
              <a:gd name="T68" fmla="*/ 2147483646 w 2084"/>
              <a:gd name="T69" fmla="*/ 2147483646 h 1353"/>
              <a:gd name="T70" fmla="*/ 2147483646 w 2084"/>
              <a:gd name="T71" fmla="*/ 2147483646 h 1353"/>
              <a:gd name="T72" fmla="*/ 2147483646 w 2084"/>
              <a:gd name="T73" fmla="*/ 2147483646 h 1353"/>
              <a:gd name="T74" fmla="*/ 2147483646 w 2084"/>
              <a:gd name="T75" fmla="*/ 2147483646 h 1353"/>
              <a:gd name="T76" fmla="*/ 2147483646 w 2084"/>
              <a:gd name="T77" fmla="*/ 2147483646 h 1353"/>
              <a:gd name="T78" fmla="*/ 2147483646 w 2084"/>
              <a:gd name="T79" fmla="*/ 2147483646 h 1353"/>
              <a:gd name="T80" fmla="*/ 2147483646 w 2084"/>
              <a:gd name="T81" fmla="*/ 2147483646 h 1353"/>
              <a:gd name="T82" fmla="*/ 2147483646 w 2084"/>
              <a:gd name="T83" fmla="*/ 2147483646 h 1353"/>
              <a:gd name="T84" fmla="*/ 2147483646 w 2084"/>
              <a:gd name="T85" fmla="*/ 2147483646 h 1353"/>
              <a:gd name="T86" fmla="*/ 2147483646 w 2084"/>
              <a:gd name="T87" fmla="*/ 2147483646 h 1353"/>
              <a:gd name="T88" fmla="*/ 2147483646 w 2084"/>
              <a:gd name="T89" fmla="*/ 2147483646 h 1353"/>
              <a:gd name="T90" fmla="*/ 2147483646 w 2084"/>
              <a:gd name="T91" fmla="*/ 2147483646 h 1353"/>
              <a:gd name="T92" fmla="*/ 2147483646 w 2084"/>
              <a:gd name="T93" fmla="*/ 2147483646 h 1353"/>
              <a:gd name="T94" fmla="*/ 2147483646 w 2084"/>
              <a:gd name="T95" fmla="*/ 2147483646 h 1353"/>
              <a:gd name="T96" fmla="*/ 2147483646 w 2084"/>
              <a:gd name="T97" fmla="*/ 2147483646 h 1353"/>
              <a:gd name="T98" fmla="*/ 2147483646 w 2084"/>
              <a:gd name="T99" fmla="*/ 2147483646 h 1353"/>
              <a:gd name="T100" fmla="*/ 2147483646 w 2084"/>
              <a:gd name="T101" fmla="*/ 2147483646 h 1353"/>
              <a:gd name="T102" fmla="*/ 2147483646 w 2084"/>
              <a:gd name="T103" fmla="*/ 2147483646 h 1353"/>
              <a:gd name="T104" fmla="*/ 2147483646 w 2084"/>
              <a:gd name="T105" fmla="*/ 2147483646 h 1353"/>
              <a:gd name="T106" fmla="*/ 2147483646 w 2084"/>
              <a:gd name="T107" fmla="*/ 2147483646 h 1353"/>
              <a:gd name="T108" fmla="*/ 2147483646 w 2084"/>
              <a:gd name="T109" fmla="*/ 2147483646 h 1353"/>
              <a:gd name="T110" fmla="*/ 2147483646 w 2084"/>
              <a:gd name="T111" fmla="*/ 2147483646 h 1353"/>
              <a:gd name="T112" fmla="*/ 2147483646 w 2084"/>
              <a:gd name="T113" fmla="*/ 2147483646 h 1353"/>
              <a:gd name="T114" fmla="*/ 2147483646 w 2084"/>
              <a:gd name="T115" fmla="*/ 2147483646 h 1353"/>
              <a:gd name="T116" fmla="*/ 2147483646 w 2084"/>
              <a:gd name="T117" fmla="*/ 2147483646 h 1353"/>
              <a:gd name="T118" fmla="*/ 2147483646 w 2084"/>
              <a:gd name="T119" fmla="*/ 2147483646 h 1353"/>
              <a:gd name="T120" fmla="*/ 2147483646 w 2084"/>
              <a:gd name="T121" fmla="*/ 2147483646 h 1353"/>
              <a:gd name="T122" fmla="*/ 2147483646 w 2084"/>
              <a:gd name="T123" fmla="*/ 2147483646 h 1353"/>
              <a:gd name="T124" fmla="*/ 2147483646 w 2084"/>
              <a:gd name="T125" fmla="*/ 2147483646 h 135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084" h="1353">
                <a:moveTo>
                  <a:pt x="1932" y="378"/>
                </a:moveTo>
                <a:lnTo>
                  <a:pt x="1943" y="334"/>
                </a:lnTo>
                <a:lnTo>
                  <a:pt x="1948" y="288"/>
                </a:lnTo>
                <a:lnTo>
                  <a:pt x="1945" y="242"/>
                </a:lnTo>
                <a:lnTo>
                  <a:pt x="1935" y="197"/>
                </a:lnTo>
                <a:lnTo>
                  <a:pt x="1926" y="171"/>
                </a:lnTo>
                <a:lnTo>
                  <a:pt x="1914" y="148"/>
                </a:lnTo>
                <a:lnTo>
                  <a:pt x="1901" y="125"/>
                </a:lnTo>
                <a:lnTo>
                  <a:pt x="1885" y="104"/>
                </a:lnTo>
                <a:lnTo>
                  <a:pt x="1869" y="84"/>
                </a:lnTo>
                <a:lnTo>
                  <a:pt x="1849" y="67"/>
                </a:lnTo>
                <a:lnTo>
                  <a:pt x="1829" y="50"/>
                </a:lnTo>
                <a:lnTo>
                  <a:pt x="1807" y="36"/>
                </a:lnTo>
                <a:lnTo>
                  <a:pt x="1795" y="29"/>
                </a:lnTo>
                <a:lnTo>
                  <a:pt x="1783" y="23"/>
                </a:lnTo>
                <a:lnTo>
                  <a:pt x="1770" y="17"/>
                </a:lnTo>
                <a:lnTo>
                  <a:pt x="1757" y="13"/>
                </a:lnTo>
                <a:lnTo>
                  <a:pt x="1744" y="9"/>
                </a:lnTo>
                <a:lnTo>
                  <a:pt x="1731" y="6"/>
                </a:lnTo>
                <a:lnTo>
                  <a:pt x="1718" y="3"/>
                </a:lnTo>
                <a:lnTo>
                  <a:pt x="1704" y="1"/>
                </a:lnTo>
                <a:lnTo>
                  <a:pt x="1691" y="0"/>
                </a:lnTo>
                <a:lnTo>
                  <a:pt x="1678" y="0"/>
                </a:lnTo>
                <a:lnTo>
                  <a:pt x="1664" y="0"/>
                </a:lnTo>
                <a:lnTo>
                  <a:pt x="1651" y="1"/>
                </a:lnTo>
                <a:lnTo>
                  <a:pt x="1638" y="3"/>
                </a:lnTo>
                <a:lnTo>
                  <a:pt x="1624" y="5"/>
                </a:lnTo>
                <a:lnTo>
                  <a:pt x="1611" y="8"/>
                </a:lnTo>
                <a:lnTo>
                  <a:pt x="1597" y="12"/>
                </a:lnTo>
                <a:lnTo>
                  <a:pt x="1576" y="21"/>
                </a:lnTo>
                <a:lnTo>
                  <a:pt x="1555" y="30"/>
                </a:lnTo>
                <a:lnTo>
                  <a:pt x="1537" y="41"/>
                </a:lnTo>
                <a:lnTo>
                  <a:pt x="1518" y="53"/>
                </a:lnTo>
                <a:lnTo>
                  <a:pt x="1502" y="68"/>
                </a:lnTo>
                <a:lnTo>
                  <a:pt x="1486" y="83"/>
                </a:lnTo>
                <a:lnTo>
                  <a:pt x="1472" y="100"/>
                </a:lnTo>
                <a:lnTo>
                  <a:pt x="1460" y="118"/>
                </a:lnTo>
                <a:lnTo>
                  <a:pt x="1448" y="137"/>
                </a:lnTo>
                <a:lnTo>
                  <a:pt x="1438" y="156"/>
                </a:lnTo>
                <a:lnTo>
                  <a:pt x="1430" y="178"/>
                </a:lnTo>
                <a:lnTo>
                  <a:pt x="1424" y="199"/>
                </a:lnTo>
                <a:lnTo>
                  <a:pt x="1420" y="222"/>
                </a:lnTo>
                <a:lnTo>
                  <a:pt x="1416" y="244"/>
                </a:lnTo>
                <a:lnTo>
                  <a:pt x="1415" y="268"/>
                </a:lnTo>
                <a:lnTo>
                  <a:pt x="1416" y="292"/>
                </a:lnTo>
                <a:lnTo>
                  <a:pt x="1380" y="323"/>
                </a:lnTo>
                <a:lnTo>
                  <a:pt x="1343" y="352"/>
                </a:lnTo>
                <a:lnTo>
                  <a:pt x="1307" y="380"/>
                </a:lnTo>
                <a:lnTo>
                  <a:pt x="1271" y="406"/>
                </a:lnTo>
                <a:lnTo>
                  <a:pt x="1234" y="429"/>
                </a:lnTo>
                <a:lnTo>
                  <a:pt x="1199" y="451"/>
                </a:lnTo>
                <a:lnTo>
                  <a:pt x="1163" y="471"/>
                </a:lnTo>
                <a:lnTo>
                  <a:pt x="1127" y="490"/>
                </a:lnTo>
                <a:lnTo>
                  <a:pt x="1092" y="506"/>
                </a:lnTo>
                <a:lnTo>
                  <a:pt x="1058" y="521"/>
                </a:lnTo>
                <a:lnTo>
                  <a:pt x="1025" y="536"/>
                </a:lnTo>
                <a:lnTo>
                  <a:pt x="991" y="548"/>
                </a:lnTo>
                <a:lnTo>
                  <a:pt x="958" y="559"/>
                </a:lnTo>
                <a:lnTo>
                  <a:pt x="925" y="570"/>
                </a:lnTo>
                <a:lnTo>
                  <a:pt x="893" y="578"/>
                </a:lnTo>
                <a:lnTo>
                  <a:pt x="862" y="585"/>
                </a:lnTo>
                <a:lnTo>
                  <a:pt x="832" y="592"/>
                </a:lnTo>
                <a:lnTo>
                  <a:pt x="802" y="597"/>
                </a:lnTo>
                <a:lnTo>
                  <a:pt x="774" y="603"/>
                </a:lnTo>
                <a:lnTo>
                  <a:pt x="747" y="607"/>
                </a:lnTo>
                <a:lnTo>
                  <a:pt x="720" y="609"/>
                </a:lnTo>
                <a:lnTo>
                  <a:pt x="694" y="612"/>
                </a:lnTo>
                <a:lnTo>
                  <a:pt x="670" y="613"/>
                </a:lnTo>
                <a:lnTo>
                  <a:pt x="647" y="614"/>
                </a:lnTo>
                <a:lnTo>
                  <a:pt x="624" y="615"/>
                </a:lnTo>
                <a:lnTo>
                  <a:pt x="604" y="615"/>
                </a:lnTo>
                <a:lnTo>
                  <a:pt x="584" y="614"/>
                </a:lnTo>
                <a:lnTo>
                  <a:pt x="567" y="614"/>
                </a:lnTo>
                <a:lnTo>
                  <a:pt x="550" y="613"/>
                </a:lnTo>
                <a:lnTo>
                  <a:pt x="535" y="612"/>
                </a:lnTo>
                <a:lnTo>
                  <a:pt x="522" y="610"/>
                </a:lnTo>
                <a:lnTo>
                  <a:pt x="509" y="609"/>
                </a:lnTo>
                <a:lnTo>
                  <a:pt x="500" y="588"/>
                </a:lnTo>
                <a:lnTo>
                  <a:pt x="489" y="569"/>
                </a:lnTo>
                <a:lnTo>
                  <a:pt x="475" y="549"/>
                </a:lnTo>
                <a:lnTo>
                  <a:pt x="461" y="532"/>
                </a:lnTo>
                <a:lnTo>
                  <a:pt x="445" y="515"/>
                </a:lnTo>
                <a:lnTo>
                  <a:pt x="429" y="500"/>
                </a:lnTo>
                <a:lnTo>
                  <a:pt x="410" y="487"/>
                </a:lnTo>
                <a:lnTo>
                  <a:pt x="392" y="474"/>
                </a:lnTo>
                <a:lnTo>
                  <a:pt x="380" y="467"/>
                </a:lnTo>
                <a:lnTo>
                  <a:pt x="367" y="461"/>
                </a:lnTo>
                <a:lnTo>
                  <a:pt x="354" y="456"/>
                </a:lnTo>
                <a:lnTo>
                  <a:pt x="342" y="452"/>
                </a:lnTo>
                <a:lnTo>
                  <a:pt x="328" y="448"/>
                </a:lnTo>
                <a:lnTo>
                  <a:pt x="315" y="445"/>
                </a:lnTo>
                <a:lnTo>
                  <a:pt x="301" y="441"/>
                </a:lnTo>
                <a:lnTo>
                  <a:pt x="289" y="439"/>
                </a:lnTo>
                <a:lnTo>
                  <a:pt x="276" y="438"/>
                </a:lnTo>
                <a:lnTo>
                  <a:pt x="262" y="438"/>
                </a:lnTo>
                <a:lnTo>
                  <a:pt x="249" y="438"/>
                </a:lnTo>
                <a:lnTo>
                  <a:pt x="236" y="439"/>
                </a:lnTo>
                <a:lnTo>
                  <a:pt x="222" y="440"/>
                </a:lnTo>
                <a:lnTo>
                  <a:pt x="209" y="442"/>
                </a:lnTo>
                <a:lnTo>
                  <a:pt x="196" y="446"/>
                </a:lnTo>
                <a:lnTo>
                  <a:pt x="182" y="450"/>
                </a:lnTo>
                <a:lnTo>
                  <a:pt x="156" y="459"/>
                </a:lnTo>
                <a:lnTo>
                  <a:pt x="133" y="471"/>
                </a:lnTo>
                <a:lnTo>
                  <a:pt x="111" y="486"/>
                </a:lnTo>
                <a:lnTo>
                  <a:pt x="91" y="502"/>
                </a:lnTo>
                <a:lnTo>
                  <a:pt x="72" y="520"/>
                </a:lnTo>
                <a:lnTo>
                  <a:pt x="55" y="540"/>
                </a:lnTo>
                <a:lnTo>
                  <a:pt x="40" y="562"/>
                </a:lnTo>
                <a:lnTo>
                  <a:pt x="28" y="584"/>
                </a:lnTo>
                <a:lnTo>
                  <a:pt x="18" y="609"/>
                </a:lnTo>
                <a:lnTo>
                  <a:pt x="9" y="633"/>
                </a:lnTo>
                <a:lnTo>
                  <a:pt x="4" y="659"/>
                </a:lnTo>
                <a:lnTo>
                  <a:pt x="1" y="686"/>
                </a:lnTo>
                <a:lnTo>
                  <a:pt x="0" y="712"/>
                </a:lnTo>
                <a:lnTo>
                  <a:pt x="2" y="740"/>
                </a:lnTo>
                <a:lnTo>
                  <a:pt x="6" y="767"/>
                </a:lnTo>
                <a:lnTo>
                  <a:pt x="13" y="795"/>
                </a:lnTo>
                <a:lnTo>
                  <a:pt x="22" y="817"/>
                </a:lnTo>
                <a:lnTo>
                  <a:pt x="31" y="838"/>
                </a:lnTo>
                <a:lnTo>
                  <a:pt x="42" y="858"/>
                </a:lnTo>
                <a:lnTo>
                  <a:pt x="56" y="877"/>
                </a:lnTo>
                <a:lnTo>
                  <a:pt x="70" y="895"/>
                </a:lnTo>
                <a:lnTo>
                  <a:pt x="85" y="912"/>
                </a:lnTo>
                <a:lnTo>
                  <a:pt x="102" y="927"/>
                </a:lnTo>
                <a:lnTo>
                  <a:pt x="120" y="940"/>
                </a:lnTo>
                <a:lnTo>
                  <a:pt x="109" y="966"/>
                </a:lnTo>
                <a:lnTo>
                  <a:pt x="101" y="992"/>
                </a:lnTo>
                <a:lnTo>
                  <a:pt x="95" y="1018"/>
                </a:lnTo>
                <a:lnTo>
                  <a:pt x="92" y="1046"/>
                </a:lnTo>
                <a:lnTo>
                  <a:pt x="91" y="1074"/>
                </a:lnTo>
                <a:lnTo>
                  <a:pt x="93" y="1101"/>
                </a:lnTo>
                <a:lnTo>
                  <a:pt x="97" y="1129"/>
                </a:lnTo>
                <a:lnTo>
                  <a:pt x="104" y="1156"/>
                </a:lnTo>
                <a:lnTo>
                  <a:pt x="113" y="1181"/>
                </a:lnTo>
                <a:lnTo>
                  <a:pt x="125" y="1204"/>
                </a:lnTo>
                <a:lnTo>
                  <a:pt x="138" y="1227"/>
                </a:lnTo>
                <a:lnTo>
                  <a:pt x="153" y="1248"/>
                </a:lnTo>
                <a:lnTo>
                  <a:pt x="170" y="1268"/>
                </a:lnTo>
                <a:lnTo>
                  <a:pt x="188" y="1286"/>
                </a:lnTo>
                <a:lnTo>
                  <a:pt x="209" y="1302"/>
                </a:lnTo>
                <a:lnTo>
                  <a:pt x="230" y="1316"/>
                </a:lnTo>
                <a:lnTo>
                  <a:pt x="243" y="1323"/>
                </a:lnTo>
                <a:lnTo>
                  <a:pt x="255" y="1329"/>
                </a:lnTo>
                <a:lnTo>
                  <a:pt x="269" y="1334"/>
                </a:lnTo>
                <a:lnTo>
                  <a:pt x="281" y="1339"/>
                </a:lnTo>
                <a:lnTo>
                  <a:pt x="294" y="1343"/>
                </a:lnTo>
                <a:lnTo>
                  <a:pt x="308" y="1347"/>
                </a:lnTo>
                <a:lnTo>
                  <a:pt x="321" y="1349"/>
                </a:lnTo>
                <a:lnTo>
                  <a:pt x="334" y="1351"/>
                </a:lnTo>
                <a:lnTo>
                  <a:pt x="347" y="1352"/>
                </a:lnTo>
                <a:lnTo>
                  <a:pt x="360" y="1353"/>
                </a:lnTo>
                <a:lnTo>
                  <a:pt x="373" y="1353"/>
                </a:lnTo>
                <a:lnTo>
                  <a:pt x="387" y="1352"/>
                </a:lnTo>
                <a:lnTo>
                  <a:pt x="400" y="1350"/>
                </a:lnTo>
                <a:lnTo>
                  <a:pt x="414" y="1348"/>
                </a:lnTo>
                <a:lnTo>
                  <a:pt x="427" y="1345"/>
                </a:lnTo>
                <a:lnTo>
                  <a:pt x="440" y="1341"/>
                </a:lnTo>
                <a:lnTo>
                  <a:pt x="466" y="1331"/>
                </a:lnTo>
                <a:lnTo>
                  <a:pt x="491" y="1319"/>
                </a:lnTo>
                <a:lnTo>
                  <a:pt x="513" y="1305"/>
                </a:lnTo>
                <a:lnTo>
                  <a:pt x="534" y="1287"/>
                </a:lnTo>
                <a:lnTo>
                  <a:pt x="553" y="1269"/>
                </a:lnTo>
                <a:lnTo>
                  <a:pt x="570" y="1248"/>
                </a:lnTo>
                <a:lnTo>
                  <a:pt x="585" y="1225"/>
                </a:lnTo>
                <a:lnTo>
                  <a:pt x="598" y="1200"/>
                </a:lnTo>
                <a:lnTo>
                  <a:pt x="606" y="1181"/>
                </a:lnTo>
                <a:lnTo>
                  <a:pt x="612" y="1161"/>
                </a:lnTo>
                <a:lnTo>
                  <a:pt x="617" y="1142"/>
                </a:lnTo>
                <a:lnTo>
                  <a:pt x="621" y="1121"/>
                </a:lnTo>
                <a:lnTo>
                  <a:pt x="622" y="1100"/>
                </a:lnTo>
                <a:lnTo>
                  <a:pt x="623" y="1079"/>
                </a:lnTo>
                <a:lnTo>
                  <a:pt x="622" y="1058"/>
                </a:lnTo>
                <a:lnTo>
                  <a:pt x="619" y="1037"/>
                </a:lnTo>
                <a:lnTo>
                  <a:pt x="624" y="1032"/>
                </a:lnTo>
                <a:lnTo>
                  <a:pt x="632" y="1026"/>
                </a:lnTo>
                <a:lnTo>
                  <a:pt x="641" y="1018"/>
                </a:lnTo>
                <a:lnTo>
                  <a:pt x="652" y="1010"/>
                </a:lnTo>
                <a:lnTo>
                  <a:pt x="665" y="1000"/>
                </a:lnTo>
                <a:lnTo>
                  <a:pt x="679" y="990"/>
                </a:lnTo>
                <a:lnTo>
                  <a:pt x="694" y="978"/>
                </a:lnTo>
                <a:lnTo>
                  <a:pt x="712" y="967"/>
                </a:lnTo>
                <a:lnTo>
                  <a:pt x="731" y="954"/>
                </a:lnTo>
                <a:lnTo>
                  <a:pt x="752" y="941"/>
                </a:lnTo>
                <a:lnTo>
                  <a:pt x="775" y="928"/>
                </a:lnTo>
                <a:lnTo>
                  <a:pt x="798" y="915"/>
                </a:lnTo>
                <a:lnTo>
                  <a:pt x="824" y="900"/>
                </a:lnTo>
                <a:lnTo>
                  <a:pt x="852" y="887"/>
                </a:lnTo>
                <a:lnTo>
                  <a:pt x="881" y="874"/>
                </a:lnTo>
                <a:lnTo>
                  <a:pt x="910" y="860"/>
                </a:lnTo>
                <a:lnTo>
                  <a:pt x="942" y="847"/>
                </a:lnTo>
                <a:lnTo>
                  <a:pt x="976" y="834"/>
                </a:lnTo>
                <a:lnTo>
                  <a:pt x="1010" y="822"/>
                </a:lnTo>
                <a:lnTo>
                  <a:pt x="1047" y="810"/>
                </a:lnTo>
                <a:lnTo>
                  <a:pt x="1084" y="800"/>
                </a:lnTo>
                <a:lnTo>
                  <a:pt x="1123" y="789"/>
                </a:lnTo>
                <a:lnTo>
                  <a:pt x="1164" y="780"/>
                </a:lnTo>
                <a:lnTo>
                  <a:pt x="1206" y="773"/>
                </a:lnTo>
                <a:lnTo>
                  <a:pt x="1249" y="766"/>
                </a:lnTo>
                <a:lnTo>
                  <a:pt x="1294" y="761"/>
                </a:lnTo>
                <a:lnTo>
                  <a:pt x="1340" y="757"/>
                </a:lnTo>
                <a:lnTo>
                  <a:pt x="1388" y="753"/>
                </a:lnTo>
                <a:lnTo>
                  <a:pt x="1436" y="752"/>
                </a:lnTo>
                <a:lnTo>
                  <a:pt x="1485" y="753"/>
                </a:lnTo>
                <a:lnTo>
                  <a:pt x="1537" y="757"/>
                </a:lnTo>
                <a:lnTo>
                  <a:pt x="1589" y="761"/>
                </a:lnTo>
                <a:lnTo>
                  <a:pt x="1600" y="776"/>
                </a:lnTo>
                <a:lnTo>
                  <a:pt x="1610" y="791"/>
                </a:lnTo>
                <a:lnTo>
                  <a:pt x="1621" y="805"/>
                </a:lnTo>
                <a:lnTo>
                  <a:pt x="1634" y="818"/>
                </a:lnTo>
                <a:lnTo>
                  <a:pt x="1648" y="832"/>
                </a:lnTo>
                <a:lnTo>
                  <a:pt x="1661" y="843"/>
                </a:lnTo>
                <a:lnTo>
                  <a:pt x="1677" y="853"/>
                </a:lnTo>
                <a:lnTo>
                  <a:pt x="1692" y="863"/>
                </a:lnTo>
                <a:lnTo>
                  <a:pt x="1704" y="871"/>
                </a:lnTo>
                <a:lnTo>
                  <a:pt x="1717" y="877"/>
                </a:lnTo>
                <a:lnTo>
                  <a:pt x="1729" y="882"/>
                </a:lnTo>
                <a:lnTo>
                  <a:pt x="1742" y="886"/>
                </a:lnTo>
                <a:lnTo>
                  <a:pt x="1755" y="890"/>
                </a:lnTo>
                <a:lnTo>
                  <a:pt x="1768" y="894"/>
                </a:lnTo>
                <a:lnTo>
                  <a:pt x="1782" y="896"/>
                </a:lnTo>
                <a:lnTo>
                  <a:pt x="1795" y="898"/>
                </a:lnTo>
                <a:lnTo>
                  <a:pt x="1808" y="899"/>
                </a:lnTo>
                <a:lnTo>
                  <a:pt x="1822" y="900"/>
                </a:lnTo>
                <a:lnTo>
                  <a:pt x="1835" y="900"/>
                </a:lnTo>
                <a:lnTo>
                  <a:pt x="1848" y="899"/>
                </a:lnTo>
                <a:lnTo>
                  <a:pt x="1862" y="897"/>
                </a:lnTo>
                <a:lnTo>
                  <a:pt x="1875" y="895"/>
                </a:lnTo>
                <a:lnTo>
                  <a:pt x="1889" y="892"/>
                </a:lnTo>
                <a:lnTo>
                  <a:pt x="1902" y="888"/>
                </a:lnTo>
                <a:lnTo>
                  <a:pt x="1928" y="879"/>
                </a:lnTo>
                <a:lnTo>
                  <a:pt x="1951" y="866"/>
                </a:lnTo>
                <a:lnTo>
                  <a:pt x="1974" y="852"/>
                </a:lnTo>
                <a:lnTo>
                  <a:pt x="1994" y="836"/>
                </a:lnTo>
                <a:lnTo>
                  <a:pt x="2014" y="816"/>
                </a:lnTo>
                <a:lnTo>
                  <a:pt x="2032" y="796"/>
                </a:lnTo>
                <a:lnTo>
                  <a:pt x="2046" y="773"/>
                </a:lnTo>
                <a:lnTo>
                  <a:pt x="2059" y="748"/>
                </a:lnTo>
                <a:lnTo>
                  <a:pt x="2069" y="724"/>
                </a:lnTo>
                <a:lnTo>
                  <a:pt x="2076" y="699"/>
                </a:lnTo>
                <a:lnTo>
                  <a:pt x="2081" y="673"/>
                </a:lnTo>
                <a:lnTo>
                  <a:pt x="2084" y="648"/>
                </a:lnTo>
                <a:lnTo>
                  <a:pt x="2084" y="622"/>
                </a:lnTo>
                <a:lnTo>
                  <a:pt x="2082" y="595"/>
                </a:lnTo>
                <a:lnTo>
                  <a:pt x="2078" y="570"/>
                </a:lnTo>
                <a:lnTo>
                  <a:pt x="2071" y="544"/>
                </a:lnTo>
                <a:lnTo>
                  <a:pt x="2060" y="517"/>
                </a:lnTo>
                <a:lnTo>
                  <a:pt x="2048" y="493"/>
                </a:lnTo>
                <a:lnTo>
                  <a:pt x="2034" y="469"/>
                </a:lnTo>
                <a:lnTo>
                  <a:pt x="2017" y="447"/>
                </a:lnTo>
                <a:lnTo>
                  <a:pt x="1999" y="427"/>
                </a:lnTo>
                <a:lnTo>
                  <a:pt x="1978" y="409"/>
                </a:lnTo>
                <a:lnTo>
                  <a:pt x="1955" y="392"/>
                </a:lnTo>
                <a:lnTo>
                  <a:pt x="1932" y="3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14">
            <a:hlinkClick r:id="" action="ppaction://noaction" highlightClick="1">
              <a:snd r:embed="rId10" name="osmt1bone.wav"/>
            </a:hlinkClick>
            <a:extLst>
              <a:ext uri="{FF2B5EF4-FFF2-40B4-BE49-F238E27FC236}">
                <a16:creationId xmlns:a16="http://schemas.microsoft.com/office/drawing/2014/main" id="{46D4C848-4CD0-5845-BAEB-C37CCB4F3128}"/>
              </a:ext>
            </a:extLst>
          </p:cNvPr>
          <p:cNvSpPr>
            <a:spLocks/>
          </p:cNvSpPr>
          <p:nvPr/>
        </p:nvSpPr>
        <p:spPr bwMode="auto">
          <a:xfrm>
            <a:off x="993775" y="3746500"/>
            <a:ext cx="3121025" cy="1943100"/>
          </a:xfrm>
          <a:custGeom>
            <a:avLst/>
            <a:gdLst>
              <a:gd name="T0" fmla="*/ 2147483646 w 1966"/>
              <a:gd name="T1" fmla="*/ 2147483646 h 1224"/>
              <a:gd name="T2" fmla="*/ 2147483646 w 1966"/>
              <a:gd name="T3" fmla="*/ 2147483646 h 1224"/>
              <a:gd name="T4" fmla="*/ 2147483646 w 1966"/>
              <a:gd name="T5" fmla="*/ 2147483646 h 1224"/>
              <a:gd name="T6" fmla="*/ 2147483646 w 1966"/>
              <a:gd name="T7" fmla="*/ 2147483646 h 1224"/>
              <a:gd name="T8" fmla="*/ 2147483646 w 1966"/>
              <a:gd name="T9" fmla="*/ 2147483646 h 1224"/>
              <a:gd name="T10" fmla="*/ 2147483646 w 1966"/>
              <a:gd name="T11" fmla="*/ 2147483646 h 1224"/>
              <a:gd name="T12" fmla="*/ 2147483646 w 1966"/>
              <a:gd name="T13" fmla="*/ 2147483646 h 1224"/>
              <a:gd name="T14" fmla="*/ 2147483646 w 1966"/>
              <a:gd name="T15" fmla="*/ 2147483646 h 1224"/>
              <a:gd name="T16" fmla="*/ 2147483646 w 1966"/>
              <a:gd name="T17" fmla="*/ 2147483646 h 1224"/>
              <a:gd name="T18" fmla="*/ 2147483646 w 1966"/>
              <a:gd name="T19" fmla="*/ 2147483646 h 1224"/>
              <a:gd name="T20" fmla="*/ 2147483646 w 1966"/>
              <a:gd name="T21" fmla="*/ 2147483646 h 1224"/>
              <a:gd name="T22" fmla="*/ 2147483646 w 1966"/>
              <a:gd name="T23" fmla="*/ 2147483646 h 1224"/>
              <a:gd name="T24" fmla="*/ 2147483646 w 1966"/>
              <a:gd name="T25" fmla="*/ 2147483646 h 1224"/>
              <a:gd name="T26" fmla="*/ 2147483646 w 1966"/>
              <a:gd name="T27" fmla="*/ 2147483646 h 1224"/>
              <a:gd name="T28" fmla="*/ 2147483646 w 1966"/>
              <a:gd name="T29" fmla="*/ 2147483646 h 1224"/>
              <a:gd name="T30" fmla="*/ 2147483646 w 1966"/>
              <a:gd name="T31" fmla="*/ 2147483646 h 1224"/>
              <a:gd name="T32" fmla="*/ 2147483646 w 1966"/>
              <a:gd name="T33" fmla="*/ 2147483646 h 1224"/>
              <a:gd name="T34" fmla="*/ 2147483646 w 1966"/>
              <a:gd name="T35" fmla="*/ 2147483646 h 1224"/>
              <a:gd name="T36" fmla="*/ 2147483646 w 1966"/>
              <a:gd name="T37" fmla="*/ 2147483646 h 1224"/>
              <a:gd name="T38" fmla="*/ 2147483646 w 1966"/>
              <a:gd name="T39" fmla="*/ 2147483646 h 1224"/>
              <a:gd name="T40" fmla="*/ 2147483646 w 1966"/>
              <a:gd name="T41" fmla="*/ 2147483646 h 1224"/>
              <a:gd name="T42" fmla="*/ 2147483646 w 1966"/>
              <a:gd name="T43" fmla="*/ 2147483646 h 1224"/>
              <a:gd name="T44" fmla="*/ 2147483646 w 1966"/>
              <a:gd name="T45" fmla="*/ 2147483646 h 1224"/>
              <a:gd name="T46" fmla="*/ 2147483646 w 1966"/>
              <a:gd name="T47" fmla="*/ 2147483646 h 1224"/>
              <a:gd name="T48" fmla="*/ 2147483646 w 1966"/>
              <a:gd name="T49" fmla="*/ 2147483646 h 1224"/>
              <a:gd name="T50" fmla="*/ 2147483646 w 1966"/>
              <a:gd name="T51" fmla="*/ 2147483646 h 1224"/>
              <a:gd name="T52" fmla="*/ 2147483646 w 1966"/>
              <a:gd name="T53" fmla="*/ 2147483646 h 1224"/>
              <a:gd name="T54" fmla="*/ 2147483646 w 1966"/>
              <a:gd name="T55" fmla="*/ 2147483646 h 1224"/>
              <a:gd name="T56" fmla="*/ 2147483646 w 1966"/>
              <a:gd name="T57" fmla="*/ 2147483646 h 1224"/>
              <a:gd name="T58" fmla="*/ 2147483646 w 1966"/>
              <a:gd name="T59" fmla="*/ 2147483646 h 1224"/>
              <a:gd name="T60" fmla="*/ 2147483646 w 1966"/>
              <a:gd name="T61" fmla="*/ 2147483646 h 1224"/>
              <a:gd name="T62" fmla="*/ 2147483646 w 1966"/>
              <a:gd name="T63" fmla="*/ 2147483646 h 1224"/>
              <a:gd name="T64" fmla="*/ 2147483646 w 1966"/>
              <a:gd name="T65" fmla="*/ 2147483646 h 1224"/>
              <a:gd name="T66" fmla="*/ 2147483646 w 1966"/>
              <a:gd name="T67" fmla="*/ 2147483646 h 1224"/>
              <a:gd name="T68" fmla="*/ 2147483646 w 1966"/>
              <a:gd name="T69" fmla="*/ 2147483646 h 1224"/>
              <a:gd name="T70" fmla="*/ 2147483646 w 1966"/>
              <a:gd name="T71" fmla="*/ 2147483646 h 1224"/>
              <a:gd name="T72" fmla="*/ 2147483646 w 1966"/>
              <a:gd name="T73" fmla="*/ 2147483646 h 1224"/>
              <a:gd name="T74" fmla="*/ 2147483646 w 1966"/>
              <a:gd name="T75" fmla="*/ 2147483646 h 1224"/>
              <a:gd name="T76" fmla="*/ 2147483646 w 1966"/>
              <a:gd name="T77" fmla="*/ 2147483646 h 1224"/>
              <a:gd name="T78" fmla="*/ 2147483646 w 1966"/>
              <a:gd name="T79" fmla="*/ 2147483646 h 1224"/>
              <a:gd name="T80" fmla="*/ 2147483646 w 1966"/>
              <a:gd name="T81" fmla="*/ 2147483646 h 1224"/>
              <a:gd name="T82" fmla="*/ 2147483646 w 1966"/>
              <a:gd name="T83" fmla="*/ 2147483646 h 1224"/>
              <a:gd name="T84" fmla="*/ 2147483646 w 1966"/>
              <a:gd name="T85" fmla="*/ 2147483646 h 1224"/>
              <a:gd name="T86" fmla="*/ 2147483646 w 1966"/>
              <a:gd name="T87" fmla="*/ 2147483646 h 1224"/>
              <a:gd name="T88" fmla="*/ 2147483646 w 1966"/>
              <a:gd name="T89" fmla="*/ 2147483646 h 1224"/>
              <a:gd name="T90" fmla="*/ 2147483646 w 1966"/>
              <a:gd name="T91" fmla="*/ 2147483646 h 1224"/>
              <a:gd name="T92" fmla="*/ 2147483646 w 1966"/>
              <a:gd name="T93" fmla="*/ 2147483646 h 1224"/>
              <a:gd name="T94" fmla="*/ 2147483646 w 1966"/>
              <a:gd name="T95" fmla="*/ 2147483646 h 1224"/>
              <a:gd name="T96" fmla="*/ 2147483646 w 1966"/>
              <a:gd name="T97" fmla="*/ 2147483646 h 1224"/>
              <a:gd name="T98" fmla="*/ 2147483646 w 1966"/>
              <a:gd name="T99" fmla="*/ 0 h 1224"/>
              <a:gd name="T100" fmla="*/ 2147483646 w 1966"/>
              <a:gd name="T101" fmla="*/ 2147483646 h 1224"/>
              <a:gd name="T102" fmla="*/ 2147483646 w 1966"/>
              <a:gd name="T103" fmla="*/ 2147483646 h 1224"/>
              <a:gd name="T104" fmla="*/ 2147483646 w 1966"/>
              <a:gd name="T105" fmla="*/ 2147483646 h 1224"/>
              <a:gd name="T106" fmla="*/ 2147483646 w 1966"/>
              <a:gd name="T107" fmla="*/ 2147483646 h 1224"/>
              <a:gd name="T108" fmla="*/ 2147483646 w 1966"/>
              <a:gd name="T109" fmla="*/ 2147483646 h 1224"/>
              <a:gd name="T110" fmla="*/ 2147483646 w 1966"/>
              <a:gd name="T111" fmla="*/ 2147483646 h 1224"/>
              <a:gd name="T112" fmla="*/ 2147483646 w 1966"/>
              <a:gd name="T113" fmla="*/ 2147483646 h 1224"/>
              <a:gd name="T114" fmla="*/ 2147483646 w 1966"/>
              <a:gd name="T115" fmla="*/ 2147483646 h 1224"/>
              <a:gd name="T116" fmla="*/ 2147483646 w 1966"/>
              <a:gd name="T117" fmla="*/ 2147483646 h 1224"/>
              <a:gd name="T118" fmla="*/ 2147483646 w 1966"/>
              <a:gd name="T119" fmla="*/ 2147483646 h 12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966" h="1224">
                <a:moveTo>
                  <a:pt x="1823" y="763"/>
                </a:moveTo>
                <a:lnTo>
                  <a:pt x="1813" y="766"/>
                </a:lnTo>
                <a:lnTo>
                  <a:pt x="1803" y="769"/>
                </a:lnTo>
                <a:lnTo>
                  <a:pt x="1791" y="771"/>
                </a:lnTo>
                <a:lnTo>
                  <a:pt x="1781" y="772"/>
                </a:lnTo>
                <a:lnTo>
                  <a:pt x="1771" y="773"/>
                </a:lnTo>
                <a:lnTo>
                  <a:pt x="1761" y="773"/>
                </a:lnTo>
                <a:lnTo>
                  <a:pt x="1749" y="773"/>
                </a:lnTo>
                <a:lnTo>
                  <a:pt x="1739" y="772"/>
                </a:lnTo>
                <a:lnTo>
                  <a:pt x="1729" y="770"/>
                </a:lnTo>
                <a:lnTo>
                  <a:pt x="1718" y="768"/>
                </a:lnTo>
                <a:lnTo>
                  <a:pt x="1708" y="765"/>
                </a:lnTo>
                <a:lnTo>
                  <a:pt x="1698" y="762"/>
                </a:lnTo>
                <a:lnTo>
                  <a:pt x="1688" y="758"/>
                </a:lnTo>
                <a:lnTo>
                  <a:pt x="1677" y="754"/>
                </a:lnTo>
                <a:lnTo>
                  <a:pt x="1667" y="749"/>
                </a:lnTo>
                <a:lnTo>
                  <a:pt x="1658" y="744"/>
                </a:lnTo>
                <a:lnTo>
                  <a:pt x="1644" y="735"/>
                </a:lnTo>
                <a:lnTo>
                  <a:pt x="1631" y="725"/>
                </a:lnTo>
                <a:lnTo>
                  <a:pt x="1619" y="715"/>
                </a:lnTo>
                <a:lnTo>
                  <a:pt x="1607" y="703"/>
                </a:lnTo>
                <a:lnTo>
                  <a:pt x="1597" y="691"/>
                </a:lnTo>
                <a:lnTo>
                  <a:pt x="1588" y="678"/>
                </a:lnTo>
                <a:lnTo>
                  <a:pt x="1579" y="664"/>
                </a:lnTo>
                <a:lnTo>
                  <a:pt x="1571" y="649"/>
                </a:lnTo>
                <a:lnTo>
                  <a:pt x="1570" y="645"/>
                </a:lnTo>
                <a:lnTo>
                  <a:pt x="1567" y="637"/>
                </a:lnTo>
                <a:lnTo>
                  <a:pt x="1563" y="629"/>
                </a:lnTo>
                <a:lnTo>
                  <a:pt x="1561" y="623"/>
                </a:lnTo>
                <a:lnTo>
                  <a:pt x="1547" y="580"/>
                </a:lnTo>
                <a:lnTo>
                  <a:pt x="1541" y="536"/>
                </a:lnTo>
                <a:lnTo>
                  <a:pt x="1543" y="492"/>
                </a:lnTo>
                <a:lnTo>
                  <a:pt x="1550" y="452"/>
                </a:lnTo>
                <a:lnTo>
                  <a:pt x="1559" y="418"/>
                </a:lnTo>
                <a:lnTo>
                  <a:pt x="1568" y="391"/>
                </a:lnTo>
                <a:lnTo>
                  <a:pt x="1575" y="372"/>
                </a:lnTo>
                <a:lnTo>
                  <a:pt x="1579" y="366"/>
                </a:lnTo>
                <a:lnTo>
                  <a:pt x="1547" y="398"/>
                </a:lnTo>
                <a:lnTo>
                  <a:pt x="1524" y="433"/>
                </a:lnTo>
                <a:lnTo>
                  <a:pt x="1510" y="469"/>
                </a:lnTo>
                <a:lnTo>
                  <a:pt x="1501" y="506"/>
                </a:lnTo>
                <a:lnTo>
                  <a:pt x="1498" y="542"/>
                </a:lnTo>
                <a:lnTo>
                  <a:pt x="1499" y="576"/>
                </a:lnTo>
                <a:lnTo>
                  <a:pt x="1503" y="605"/>
                </a:lnTo>
                <a:lnTo>
                  <a:pt x="1510" y="631"/>
                </a:lnTo>
                <a:lnTo>
                  <a:pt x="1459" y="627"/>
                </a:lnTo>
                <a:lnTo>
                  <a:pt x="1411" y="625"/>
                </a:lnTo>
                <a:lnTo>
                  <a:pt x="1363" y="625"/>
                </a:lnTo>
                <a:lnTo>
                  <a:pt x="1316" y="626"/>
                </a:lnTo>
                <a:lnTo>
                  <a:pt x="1271" y="628"/>
                </a:lnTo>
                <a:lnTo>
                  <a:pt x="1226" y="632"/>
                </a:lnTo>
                <a:lnTo>
                  <a:pt x="1184" y="637"/>
                </a:lnTo>
                <a:lnTo>
                  <a:pt x="1141" y="643"/>
                </a:lnTo>
                <a:lnTo>
                  <a:pt x="1100" y="650"/>
                </a:lnTo>
                <a:lnTo>
                  <a:pt x="1061" y="659"/>
                </a:lnTo>
                <a:lnTo>
                  <a:pt x="1023" y="668"/>
                </a:lnTo>
                <a:lnTo>
                  <a:pt x="986" y="678"/>
                </a:lnTo>
                <a:lnTo>
                  <a:pt x="951" y="688"/>
                </a:lnTo>
                <a:lnTo>
                  <a:pt x="917" y="700"/>
                </a:lnTo>
                <a:lnTo>
                  <a:pt x="883" y="712"/>
                </a:lnTo>
                <a:lnTo>
                  <a:pt x="852" y="724"/>
                </a:lnTo>
                <a:lnTo>
                  <a:pt x="822" y="737"/>
                </a:lnTo>
                <a:lnTo>
                  <a:pt x="793" y="750"/>
                </a:lnTo>
                <a:lnTo>
                  <a:pt x="765" y="763"/>
                </a:lnTo>
                <a:lnTo>
                  <a:pt x="739" y="777"/>
                </a:lnTo>
                <a:lnTo>
                  <a:pt x="715" y="790"/>
                </a:lnTo>
                <a:lnTo>
                  <a:pt x="691" y="802"/>
                </a:lnTo>
                <a:lnTo>
                  <a:pt x="668" y="816"/>
                </a:lnTo>
                <a:lnTo>
                  <a:pt x="648" y="828"/>
                </a:lnTo>
                <a:lnTo>
                  <a:pt x="629" y="840"/>
                </a:lnTo>
                <a:lnTo>
                  <a:pt x="612" y="853"/>
                </a:lnTo>
                <a:lnTo>
                  <a:pt x="595" y="864"/>
                </a:lnTo>
                <a:lnTo>
                  <a:pt x="580" y="875"/>
                </a:lnTo>
                <a:lnTo>
                  <a:pt x="566" y="885"/>
                </a:lnTo>
                <a:lnTo>
                  <a:pt x="555" y="895"/>
                </a:lnTo>
                <a:lnTo>
                  <a:pt x="545" y="903"/>
                </a:lnTo>
                <a:lnTo>
                  <a:pt x="536" y="910"/>
                </a:lnTo>
                <a:lnTo>
                  <a:pt x="512" y="877"/>
                </a:lnTo>
                <a:lnTo>
                  <a:pt x="487" y="854"/>
                </a:lnTo>
                <a:lnTo>
                  <a:pt x="463" y="838"/>
                </a:lnTo>
                <a:lnTo>
                  <a:pt x="439" y="828"/>
                </a:lnTo>
                <a:lnTo>
                  <a:pt x="418" y="823"/>
                </a:lnTo>
                <a:lnTo>
                  <a:pt x="402" y="822"/>
                </a:lnTo>
                <a:lnTo>
                  <a:pt x="391" y="822"/>
                </a:lnTo>
                <a:lnTo>
                  <a:pt x="386" y="822"/>
                </a:lnTo>
                <a:lnTo>
                  <a:pt x="405" y="832"/>
                </a:lnTo>
                <a:lnTo>
                  <a:pt x="423" y="844"/>
                </a:lnTo>
                <a:lnTo>
                  <a:pt x="439" y="859"/>
                </a:lnTo>
                <a:lnTo>
                  <a:pt x="453" y="874"/>
                </a:lnTo>
                <a:lnTo>
                  <a:pt x="467" y="891"/>
                </a:lnTo>
                <a:lnTo>
                  <a:pt x="478" y="909"/>
                </a:lnTo>
                <a:lnTo>
                  <a:pt x="487" y="929"/>
                </a:lnTo>
                <a:lnTo>
                  <a:pt x="494" y="949"/>
                </a:lnTo>
                <a:lnTo>
                  <a:pt x="500" y="971"/>
                </a:lnTo>
                <a:lnTo>
                  <a:pt x="504" y="991"/>
                </a:lnTo>
                <a:lnTo>
                  <a:pt x="505" y="1013"/>
                </a:lnTo>
                <a:lnTo>
                  <a:pt x="505" y="1033"/>
                </a:lnTo>
                <a:lnTo>
                  <a:pt x="502" y="1054"/>
                </a:lnTo>
                <a:lnTo>
                  <a:pt x="498" y="1073"/>
                </a:lnTo>
                <a:lnTo>
                  <a:pt x="490" y="1093"/>
                </a:lnTo>
                <a:lnTo>
                  <a:pt x="483" y="1111"/>
                </a:lnTo>
                <a:lnTo>
                  <a:pt x="473" y="1129"/>
                </a:lnTo>
                <a:lnTo>
                  <a:pt x="462" y="1145"/>
                </a:lnTo>
                <a:lnTo>
                  <a:pt x="448" y="1161"/>
                </a:lnTo>
                <a:lnTo>
                  <a:pt x="434" y="1175"/>
                </a:lnTo>
                <a:lnTo>
                  <a:pt x="418" y="1187"/>
                </a:lnTo>
                <a:lnTo>
                  <a:pt x="401" y="1199"/>
                </a:lnTo>
                <a:lnTo>
                  <a:pt x="382" y="1208"/>
                </a:lnTo>
                <a:lnTo>
                  <a:pt x="363" y="1215"/>
                </a:lnTo>
                <a:lnTo>
                  <a:pt x="353" y="1218"/>
                </a:lnTo>
                <a:lnTo>
                  <a:pt x="342" y="1220"/>
                </a:lnTo>
                <a:lnTo>
                  <a:pt x="331" y="1222"/>
                </a:lnTo>
                <a:lnTo>
                  <a:pt x="321" y="1223"/>
                </a:lnTo>
                <a:lnTo>
                  <a:pt x="310" y="1224"/>
                </a:lnTo>
                <a:lnTo>
                  <a:pt x="300" y="1224"/>
                </a:lnTo>
                <a:lnTo>
                  <a:pt x="289" y="1224"/>
                </a:lnTo>
                <a:lnTo>
                  <a:pt x="278" y="1223"/>
                </a:lnTo>
                <a:lnTo>
                  <a:pt x="268" y="1222"/>
                </a:lnTo>
                <a:lnTo>
                  <a:pt x="258" y="1220"/>
                </a:lnTo>
                <a:lnTo>
                  <a:pt x="248" y="1217"/>
                </a:lnTo>
                <a:lnTo>
                  <a:pt x="237" y="1214"/>
                </a:lnTo>
                <a:lnTo>
                  <a:pt x="227" y="1211"/>
                </a:lnTo>
                <a:lnTo>
                  <a:pt x="217" y="1207"/>
                </a:lnTo>
                <a:lnTo>
                  <a:pt x="206" y="1202"/>
                </a:lnTo>
                <a:lnTo>
                  <a:pt x="197" y="1197"/>
                </a:lnTo>
                <a:lnTo>
                  <a:pt x="181" y="1185"/>
                </a:lnTo>
                <a:lnTo>
                  <a:pt x="165" y="1173"/>
                </a:lnTo>
                <a:lnTo>
                  <a:pt x="151" y="1160"/>
                </a:lnTo>
                <a:lnTo>
                  <a:pt x="138" y="1144"/>
                </a:lnTo>
                <a:lnTo>
                  <a:pt x="126" y="1129"/>
                </a:lnTo>
                <a:lnTo>
                  <a:pt x="116" y="1111"/>
                </a:lnTo>
                <a:lnTo>
                  <a:pt x="108" y="1093"/>
                </a:lnTo>
                <a:lnTo>
                  <a:pt x="101" y="1074"/>
                </a:lnTo>
                <a:lnTo>
                  <a:pt x="94" y="1050"/>
                </a:lnTo>
                <a:lnTo>
                  <a:pt x="91" y="1025"/>
                </a:lnTo>
                <a:lnTo>
                  <a:pt x="90" y="1001"/>
                </a:lnTo>
                <a:lnTo>
                  <a:pt x="92" y="976"/>
                </a:lnTo>
                <a:lnTo>
                  <a:pt x="97" y="951"/>
                </a:lnTo>
                <a:lnTo>
                  <a:pt x="106" y="928"/>
                </a:lnTo>
                <a:lnTo>
                  <a:pt x="116" y="905"/>
                </a:lnTo>
                <a:lnTo>
                  <a:pt x="129" y="883"/>
                </a:lnTo>
                <a:lnTo>
                  <a:pt x="149" y="856"/>
                </a:lnTo>
                <a:lnTo>
                  <a:pt x="118" y="840"/>
                </a:lnTo>
                <a:lnTo>
                  <a:pt x="99" y="829"/>
                </a:lnTo>
                <a:lnTo>
                  <a:pt x="82" y="817"/>
                </a:lnTo>
                <a:lnTo>
                  <a:pt x="66" y="803"/>
                </a:lnTo>
                <a:lnTo>
                  <a:pt x="51" y="788"/>
                </a:lnTo>
                <a:lnTo>
                  <a:pt x="39" y="771"/>
                </a:lnTo>
                <a:lnTo>
                  <a:pt x="27" y="753"/>
                </a:lnTo>
                <a:lnTo>
                  <a:pt x="17" y="734"/>
                </a:lnTo>
                <a:lnTo>
                  <a:pt x="10" y="714"/>
                </a:lnTo>
                <a:lnTo>
                  <a:pt x="2" y="674"/>
                </a:lnTo>
                <a:lnTo>
                  <a:pt x="0" y="634"/>
                </a:lnTo>
                <a:lnTo>
                  <a:pt x="6" y="595"/>
                </a:lnTo>
                <a:lnTo>
                  <a:pt x="19" y="558"/>
                </a:lnTo>
                <a:lnTo>
                  <a:pt x="30" y="539"/>
                </a:lnTo>
                <a:lnTo>
                  <a:pt x="41" y="520"/>
                </a:lnTo>
                <a:lnTo>
                  <a:pt x="54" y="504"/>
                </a:lnTo>
                <a:lnTo>
                  <a:pt x="69" y="488"/>
                </a:lnTo>
                <a:lnTo>
                  <a:pt x="85" y="476"/>
                </a:lnTo>
                <a:lnTo>
                  <a:pt x="104" y="465"/>
                </a:lnTo>
                <a:lnTo>
                  <a:pt x="122" y="454"/>
                </a:lnTo>
                <a:lnTo>
                  <a:pt x="143" y="447"/>
                </a:lnTo>
                <a:lnTo>
                  <a:pt x="153" y="444"/>
                </a:lnTo>
                <a:lnTo>
                  <a:pt x="163" y="442"/>
                </a:lnTo>
                <a:lnTo>
                  <a:pt x="175" y="440"/>
                </a:lnTo>
                <a:lnTo>
                  <a:pt x="185" y="439"/>
                </a:lnTo>
                <a:lnTo>
                  <a:pt x="195" y="438"/>
                </a:lnTo>
                <a:lnTo>
                  <a:pt x="205" y="438"/>
                </a:lnTo>
                <a:lnTo>
                  <a:pt x="217" y="438"/>
                </a:lnTo>
                <a:lnTo>
                  <a:pt x="227" y="439"/>
                </a:lnTo>
                <a:lnTo>
                  <a:pt x="237" y="441"/>
                </a:lnTo>
                <a:lnTo>
                  <a:pt x="248" y="443"/>
                </a:lnTo>
                <a:lnTo>
                  <a:pt x="258" y="445"/>
                </a:lnTo>
                <a:lnTo>
                  <a:pt x="268" y="448"/>
                </a:lnTo>
                <a:lnTo>
                  <a:pt x="278" y="452"/>
                </a:lnTo>
                <a:lnTo>
                  <a:pt x="288" y="456"/>
                </a:lnTo>
                <a:lnTo>
                  <a:pt x="298" y="462"/>
                </a:lnTo>
                <a:lnTo>
                  <a:pt x="307" y="467"/>
                </a:lnTo>
                <a:lnTo>
                  <a:pt x="324" y="477"/>
                </a:lnTo>
                <a:lnTo>
                  <a:pt x="340" y="489"/>
                </a:lnTo>
                <a:lnTo>
                  <a:pt x="355" y="504"/>
                </a:lnTo>
                <a:lnTo>
                  <a:pt x="367" y="518"/>
                </a:lnTo>
                <a:lnTo>
                  <a:pt x="379" y="534"/>
                </a:lnTo>
                <a:lnTo>
                  <a:pt x="390" y="552"/>
                </a:lnTo>
                <a:lnTo>
                  <a:pt x="398" y="569"/>
                </a:lnTo>
                <a:lnTo>
                  <a:pt x="405" y="589"/>
                </a:lnTo>
                <a:lnTo>
                  <a:pt x="406" y="592"/>
                </a:lnTo>
                <a:lnTo>
                  <a:pt x="407" y="595"/>
                </a:lnTo>
                <a:lnTo>
                  <a:pt x="408" y="599"/>
                </a:lnTo>
                <a:lnTo>
                  <a:pt x="409" y="602"/>
                </a:lnTo>
                <a:lnTo>
                  <a:pt x="408" y="602"/>
                </a:lnTo>
                <a:lnTo>
                  <a:pt x="409" y="602"/>
                </a:lnTo>
                <a:lnTo>
                  <a:pt x="410" y="605"/>
                </a:lnTo>
                <a:lnTo>
                  <a:pt x="410" y="608"/>
                </a:lnTo>
                <a:lnTo>
                  <a:pt x="410" y="611"/>
                </a:lnTo>
                <a:lnTo>
                  <a:pt x="411" y="615"/>
                </a:lnTo>
                <a:lnTo>
                  <a:pt x="433" y="617"/>
                </a:lnTo>
                <a:lnTo>
                  <a:pt x="455" y="618"/>
                </a:lnTo>
                <a:lnTo>
                  <a:pt x="479" y="618"/>
                </a:lnTo>
                <a:lnTo>
                  <a:pt x="504" y="618"/>
                </a:lnTo>
                <a:lnTo>
                  <a:pt x="529" y="617"/>
                </a:lnTo>
                <a:lnTo>
                  <a:pt x="557" y="616"/>
                </a:lnTo>
                <a:lnTo>
                  <a:pt x="585" y="614"/>
                </a:lnTo>
                <a:lnTo>
                  <a:pt x="614" y="610"/>
                </a:lnTo>
                <a:lnTo>
                  <a:pt x="643" y="607"/>
                </a:lnTo>
                <a:lnTo>
                  <a:pt x="673" y="602"/>
                </a:lnTo>
                <a:lnTo>
                  <a:pt x="704" y="597"/>
                </a:lnTo>
                <a:lnTo>
                  <a:pt x="736" y="592"/>
                </a:lnTo>
                <a:lnTo>
                  <a:pt x="769" y="585"/>
                </a:lnTo>
                <a:lnTo>
                  <a:pt x="802" y="578"/>
                </a:lnTo>
                <a:lnTo>
                  <a:pt x="835" y="568"/>
                </a:lnTo>
                <a:lnTo>
                  <a:pt x="869" y="559"/>
                </a:lnTo>
                <a:lnTo>
                  <a:pt x="903" y="549"/>
                </a:lnTo>
                <a:lnTo>
                  <a:pt x="938" y="538"/>
                </a:lnTo>
                <a:lnTo>
                  <a:pt x="973" y="525"/>
                </a:lnTo>
                <a:lnTo>
                  <a:pt x="1008" y="512"/>
                </a:lnTo>
                <a:lnTo>
                  <a:pt x="1043" y="498"/>
                </a:lnTo>
                <a:lnTo>
                  <a:pt x="1078" y="482"/>
                </a:lnTo>
                <a:lnTo>
                  <a:pt x="1113" y="466"/>
                </a:lnTo>
                <a:lnTo>
                  <a:pt x="1149" y="448"/>
                </a:lnTo>
                <a:lnTo>
                  <a:pt x="1184" y="430"/>
                </a:lnTo>
                <a:lnTo>
                  <a:pt x="1219" y="410"/>
                </a:lnTo>
                <a:lnTo>
                  <a:pt x="1254" y="389"/>
                </a:lnTo>
                <a:lnTo>
                  <a:pt x="1287" y="367"/>
                </a:lnTo>
                <a:lnTo>
                  <a:pt x="1322" y="344"/>
                </a:lnTo>
                <a:lnTo>
                  <a:pt x="1355" y="319"/>
                </a:lnTo>
                <a:lnTo>
                  <a:pt x="1389" y="293"/>
                </a:lnTo>
                <a:lnTo>
                  <a:pt x="1422" y="266"/>
                </a:lnTo>
                <a:lnTo>
                  <a:pt x="1416" y="229"/>
                </a:lnTo>
                <a:lnTo>
                  <a:pt x="1416" y="191"/>
                </a:lnTo>
                <a:lnTo>
                  <a:pt x="1422" y="155"/>
                </a:lnTo>
                <a:lnTo>
                  <a:pt x="1435" y="120"/>
                </a:lnTo>
                <a:lnTo>
                  <a:pt x="1445" y="100"/>
                </a:lnTo>
                <a:lnTo>
                  <a:pt x="1456" y="83"/>
                </a:lnTo>
                <a:lnTo>
                  <a:pt x="1470" y="65"/>
                </a:lnTo>
                <a:lnTo>
                  <a:pt x="1484" y="51"/>
                </a:lnTo>
                <a:lnTo>
                  <a:pt x="1500" y="38"/>
                </a:lnTo>
                <a:lnTo>
                  <a:pt x="1519" y="26"/>
                </a:lnTo>
                <a:lnTo>
                  <a:pt x="1537" y="16"/>
                </a:lnTo>
                <a:lnTo>
                  <a:pt x="1558" y="9"/>
                </a:lnTo>
                <a:lnTo>
                  <a:pt x="1568" y="6"/>
                </a:lnTo>
                <a:lnTo>
                  <a:pt x="1579" y="4"/>
                </a:lnTo>
                <a:lnTo>
                  <a:pt x="1590" y="2"/>
                </a:lnTo>
                <a:lnTo>
                  <a:pt x="1600" y="1"/>
                </a:lnTo>
                <a:lnTo>
                  <a:pt x="1610" y="0"/>
                </a:lnTo>
                <a:lnTo>
                  <a:pt x="1621" y="0"/>
                </a:lnTo>
                <a:lnTo>
                  <a:pt x="1632" y="0"/>
                </a:lnTo>
                <a:lnTo>
                  <a:pt x="1642" y="1"/>
                </a:lnTo>
                <a:lnTo>
                  <a:pt x="1653" y="3"/>
                </a:lnTo>
                <a:lnTo>
                  <a:pt x="1663" y="5"/>
                </a:lnTo>
                <a:lnTo>
                  <a:pt x="1673" y="7"/>
                </a:lnTo>
                <a:lnTo>
                  <a:pt x="1683" y="10"/>
                </a:lnTo>
                <a:lnTo>
                  <a:pt x="1694" y="14"/>
                </a:lnTo>
                <a:lnTo>
                  <a:pt x="1703" y="18"/>
                </a:lnTo>
                <a:lnTo>
                  <a:pt x="1713" y="23"/>
                </a:lnTo>
                <a:lnTo>
                  <a:pt x="1723" y="28"/>
                </a:lnTo>
                <a:lnTo>
                  <a:pt x="1739" y="39"/>
                </a:lnTo>
                <a:lnTo>
                  <a:pt x="1755" y="51"/>
                </a:lnTo>
                <a:lnTo>
                  <a:pt x="1770" y="65"/>
                </a:lnTo>
                <a:lnTo>
                  <a:pt x="1782" y="80"/>
                </a:lnTo>
                <a:lnTo>
                  <a:pt x="1795" y="96"/>
                </a:lnTo>
                <a:lnTo>
                  <a:pt x="1805" y="114"/>
                </a:lnTo>
                <a:lnTo>
                  <a:pt x="1813" y="131"/>
                </a:lnTo>
                <a:lnTo>
                  <a:pt x="1820" y="151"/>
                </a:lnTo>
                <a:lnTo>
                  <a:pt x="1825" y="171"/>
                </a:lnTo>
                <a:lnTo>
                  <a:pt x="1830" y="193"/>
                </a:lnTo>
                <a:lnTo>
                  <a:pt x="1831" y="214"/>
                </a:lnTo>
                <a:lnTo>
                  <a:pt x="1830" y="235"/>
                </a:lnTo>
                <a:lnTo>
                  <a:pt x="1826" y="256"/>
                </a:lnTo>
                <a:lnTo>
                  <a:pt x="1822" y="277"/>
                </a:lnTo>
                <a:lnTo>
                  <a:pt x="1815" y="297"/>
                </a:lnTo>
                <a:lnTo>
                  <a:pt x="1806" y="317"/>
                </a:lnTo>
                <a:lnTo>
                  <a:pt x="1789" y="348"/>
                </a:lnTo>
                <a:lnTo>
                  <a:pt x="1822" y="359"/>
                </a:lnTo>
                <a:lnTo>
                  <a:pt x="1845" y="369"/>
                </a:lnTo>
                <a:lnTo>
                  <a:pt x="1867" y="382"/>
                </a:lnTo>
                <a:lnTo>
                  <a:pt x="1887" y="396"/>
                </a:lnTo>
                <a:lnTo>
                  <a:pt x="1905" y="412"/>
                </a:lnTo>
                <a:lnTo>
                  <a:pt x="1921" y="431"/>
                </a:lnTo>
                <a:lnTo>
                  <a:pt x="1935" y="451"/>
                </a:lnTo>
                <a:lnTo>
                  <a:pt x="1947" y="474"/>
                </a:lnTo>
                <a:lnTo>
                  <a:pt x="1956" y="498"/>
                </a:lnTo>
                <a:lnTo>
                  <a:pt x="1961" y="519"/>
                </a:lnTo>
                <a:lnTo>
                  <a:pt x="1965" y="540"/>
                </a:lnTo>
                <a:lnTo>
                  <a:pt x="1966" y="561"/>
                </a:lnTo>
                <a:lnTo>
                  <a:pt x="1965" y="582"/>
                </a:lnTo>
                <a:lnTo>
                  <a:pt x="1962" y="602"/>
                </a:lnTo>
                <a:lnTo>
                  <a:pt x="1958" y="622"/>
                </a:lnTo>
                <a:lnTo>
                  <a:pt x="1952" y="641"/>
                </a:lnTo>
                <a:lnTo>
                  <a:pt x="1944" y="660"/>
                </a:lnTo>
                <a:lnTo>
                  <a:pt x="1933" y="677"/>
                </a:lnTo>
                <a:lnTo>
                  <a:pt x="1922" y="694"/>
                </a:lnTo>
                <a:lnTo>
                  <a:pt x="1910" y="709"/>
                </a:lnTo>
                <a:lnTo>
                  <a:pt x="1895" y="723"/>
                </a:lnTo>
                <a:lnTo>
                  <a:pt x="1879" y="736"/>
                </a:lnTo>
                <a:lnTo>
                  <a:pt x="1861" y="747"/>
                </a:lnTo>
                <a:lnTo>
                  <a:pt x="1843" y="756"/>
                </a:lnTo>
                <a:lnTo>
                  <a:pt x="1823" y="7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5">
            <a:extLst>
              <a:ext uri="{FF2B5EF4-FFF2-40B4-BE49-F238E27FC236}">
                <a16:creationId xmlns:a16="http://schemas.microsoft.com/office/drawing/2014/main" id="{44A2C51A-4187-FB4F-B463-59E1101A6BD2}"/>
              </a:ext>
            </a:extLst>
          </p:cNvPr>
          <p:cNvSpPr>
            <a:spLocks/>
          </p:cNvSpPr>
          <p:nvPr/>
        </p:nvSpPr>
        <p:spPr bwMode="auto">
          <a:xfrm>
            <a:off x="3517900" y="4397375"/>
            <a:ext cx="534988" cy="525463"/>
          </a:xfrm>
          <a:custGeom>
            <a:avLst/>
            <a:gdLst>
              <a:gd name="T0" fmla="*/ 2147483646 w 337"/>
              <a:gd name="T1" fmla="*/ 0 h 331"/>
              <a:gd name="T2" fmla="*/ 2147483646 w 337"/>
              <a:gd name="T3" fmla="*/ 2147483646 h 331"/>
              <a:gd name="T4" fmla="*/ 2147483646 w 337"/>
              <a:gd name="T5" fmla="*/ 2147483646 h 331"/>
              <a:gd name="T6" fmla="*/ 2147483646 w 337"/>
              <a:gd name="T7" fmla="*/ 2147483646 h 331"/>
              <a:gd name="T8" fmla="*/ 2147483646 w 337"/>
              <a:gd name="T9" fmla="*/ 2147483646 h 331"/>
              <a:gd name="T10" fmla="*/ 2147483646 w 337"/>
              <a:gd name="T11" fmla="*/ 2147483646 h 331"/>
              <a:gd name="T12" fmla="*/ 2147483646 w 337"/>
              <a:gd name="T13" fmla="*/ 2147483646 h 331"/>
              <a:gd name="T14" fmla="*/ 2147483646 w 337"/>
              <a:gd name="T15" fmla="*/ 2147483646 h 331"/>
              <a:gd name="T16" fmla="*/ 2147483646 w 337"/>
              <a:gd name="T17" fmla="*/ 2147483646 h 331"/>
              <a:gd name="T18" fmla="*/ 2147483646 w 337"/>
              <a:gd name="T19" fmla="*/ 2147483646 h 331"/>
              <a:gd name="T20" fmla="*/ 2147483646 w 337"/>
              <a:gd name="T21" fmla="*/ 2147483646 h 331"/>
              <a:gd name="T22" fmla="*/ 2147483646 w 337"/>
              <a:gd name="T23" fmla="*/ 2147483646 h 331"/>
              <a:gd name="T24" fmla="*/ 2147483646 w 337"/>
              <a:gd name="T25" fmla="*/ 2147483646 h 331"/>
              <a:gd name="T26" fmla="*/ 2147483646 w 337"/>
              <a:gd name="T27" fmla="*/ 2147483646 h 331"/>
              <a:gd name="T28" fmla="*/ 2147483646 w 337"/>
              <a:gd name="T29" fmla="*/ 2147483646 h 331"/>
              <a:gd name="T30" fmla="*/ 2147483646 w 337"/>
              <a:gd name="T31" fmla="*/ 2147483646 h 331"/>
              <a:gd name="T32" fmla="*/ 2147483646 w 337"/>
              <a:gd name="T33" fmla="*/ 2147483646 h 331"/>
              <a:gd name="T34" fmla="*/ 2147483646 w 337"/>
              <a:gd name="T35" fmla="*/ 2147483646 h 331"/>
              <a:gd name="T36" fmla="*/ 2147483646 w 337"/>
              <a:gd name="T37" fmla="*/ 2147483646 h 331"/>
              <a:gd name="T38" fmla="*/ 2147483646 w 337"/>
              <a:gd name="T39" fmla="*/ 2147483646 h 331"/>
              <a:gd name="T40" fmla="*/ 2147483646 w 337"/>
              <a:gd name="T41" fmla="*/ 2147483646 h 331"/>
              <a:gd name="T42" fmla="*/ 2147483646 w 337"/>
              <a:gd name="T43" fmla="*/ 2147483646 h 331"/>
              <a:gd name="T44" fmla="*/ 2147483646 w 337"/>
              <a:gd name="T45" fmla="*/ 2147483646 h 331"/>
              <a:gd name="T46" fmla="*/ 2147483646 w 337"/>
              <a:gd name="T47" fmla="*/ 2147483646 h 331"/>
              <a:gd name="T48" fmla="*/ 0 w 337"/>
              <a:gd name="T49" fmla="*/ 2147483646 h 331"/>
              <a:gd name="T50" fmla="*/ 2147483646 w 337"/>
              <a:gd name="T51" fmla="*/ 2147483646 h 331"/>
              <a:gd name="T52" fmla="*/ 2147483646 w 337"/>
              <a:gd name="T53" fmla="*/ 2147483646 h 331"/>
              <a:gd name="T54" fmla="*/ 2147483646 w 337"/>
              <a:gd name="T55" fmla="*/ 2147483646 h 331"/>
              <a:gd name="T56" fmla="*/ 2147483646 w 337"/>
              <a:gd name="T57" fmla="*/ 2147483646 h 331"/>
              <a:gd name="T58" fmla="*/ 2147483646 w 337"/>
              <a:gd name="T59" fmla="*/ 2147483646 h 331"/>
              <a:gd name="T60" fmla="*/ 2147483646 w 337"/>
              <a:gd name="T61" fmla="*/ 2147483646 h 331"/>
              <a:gd name="T62" fmla="*/ 2147483646 w 337"/>
              <a:gd name="T63" fmla="*/ 2147483646 h 331"/>
              <a:gd name="T64" fmla="*/ 2147483646 w 337"/>
              <a:gd name="T65" fmla="*/ 2147483646 h 331"/>
              <a:gd name="T66" fmla="*/ 2147483646 w 337"/>
              <a:gd name="T67" fmla="*/ 2147483646 h 331"/>
              <a:gd name="T68" fmla="*/ 2147483646 w 337"/>
              <a:gd name="T69" fmla="*/ 2147483646 h 331"/>
              <a:gd name="T70" fmla="*/ 2147483646 w 337"/>
              <a:gd name="T71" fmla="*/ 2147483646 h 331"/>
              <a:gd name="T72" fmla="*/ 2147483646 w 337"/>
              <a:gd name="T73" fmla="*/ 2147483646 h 331"/>
              <a:gd name="T74" fmla="*/ 2147483646 w 337"/>
              <a:gd name="T75" fmla="*/ 2147483646 h 331"/>
              <a:gd name="T76" fmla="*/ 2147483646 w 337"/>
              <a:gd name="T77" fmla="*/ 2147483646 h 331"/>
              <a:gd name="T78" fmla="*/ 2147483646 w 337"/>
              <a:gd name="T79" fmla="*/ 2147483646 h 331"/>
              <a:gd name="T80" fmla="*/ 2147483646 w 337"/>
              <a:gd name="T81" fmla="*/ 2147483646 h 331"/>
              <a:gd name="T82" fmla="*/ 2147483646 w 337"/>
              <a:gd name="T83" fmla="*/ 2147483646 h 331"/>
              <a:gd name="T84" fmla="*/ 2147483646 w 337"/>
              <a:gd name="T85" fmla="*/ 2147483646 h 331"/>
              <a:gd name="T86" fmla="*/ 2147483646 w 337"/>
              <a:gd name="T87" fmla="*/ 2147483646 h 331"/>
              <a:gd name="T88" fmla="*/ 2147483646 w 337"/>
              <a:gd name="T89" fmla="*/ 2147483646 h 331"/>
              <a:gd name="T90" fmla="*/ 2147483646 w 337"/>
              <a:gd name="T91" fmla="*/ 2147483646 h 331"/>
              <a:gd name="T92" fmla="*/ 2147483646 w 337"/>
              <a:gd name="T93" fmla="*/ 2147483646 h 331"/>
              <a:gd name="T94" fmla="*/ 2147483646 w 337"/>
              <a:gd name="T95" fmla="*/ 2147483646 h 331"/>
              <a:gd name="T96" fmla="*/ 2147483646 w 337"/>
              <a:gd name="T97" fmla="*/ 2147483646 h 331"/>
              <a:gd name="T98" fmla="*/ 2147483646 w 337"/>
              <a:gd name="T99" fmla="*/ 2147483646 h 331"/>
              <a:gd name="T100" fmla="*/ 2147483646 w 337"/>
              <a:gd name="T101" fmla="*/ 2147483646 h 331"/>
              <a:gd name="T102" fmla="*/ 2147483646 w 337"/>
              <a:gd name="T103" fmla="*/ 2147483646 h 331"/>
              <a:gd name="T104" fmla="*/ 2147483646 w 337"/>
              <a:gd name="T105" fmla="*/ 2147483646 h 331"/>
              <a:gd name="T106" fmla="*/ 2147483646 w 337"/>
              <a:gd name="T107" fmla="*/ 2147483646 h 331"/>
              <a:gd name="T108" fmla="*/ 2147483646 w 337"/>
              <a:gd name="T109" fmla="*/ 2147483646 h 331"/>
              <a:gd name="T110" fmla="*/ 2147483646 w 337"/>
              <a:gd name="T111" fmla="*/ 2147483646 h 331"/>
              <a:gd name="T112" fmla="*/ 2147483646 w 337"/>
              <a:gd name="T113" fmla="*/ 0 h 33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1">
                <a:moveTo>
                  <a:pt x="272" y="0"/>
                </a:moveTo>
                <a:lnTo>
                  <a:pt x="276" y="6"/>
                </a:lnTo>
                <a:lnTo>
                  <a:pt x="278" y="13"/>
                </a:lnTo>
                <a:lnTo>
                  <a:pt x="281" y="19"/>
                </a:lnTo>
                <a:lnTo>
                  <a:pt x="283" y="26"/>
                </a:lnTo>
                <a:lnTo>
                  <a:pt x="291" y="64"/>
                </a:lnTo>
                <a:lnTo>
                  <a:pt x="292" y="101"/>
                </a:lnTo>
                <a:lnTo>
                  <a:pt x="286" y="138"/>
                </a:lnTo>
                <a:lnTo>
                  <a:pt x="275" y="171"/>
                </a:lnTo>
                <a:lnTo>
                  <a:pt x="256" y="201"/>
                </a:lnTo>
                <a:lnTo>
                  <a:pt x="233" y="227"/>
                </a:lnTo>
                <a:lnTo>
                  <a:pt x="205" y="249"/>
                </a:lnTo>
                <a:lnTo>
                  <a:pt x="172" y="263"/>
                </a:lnTo>
                <a:lnTo>
                  <a:pt x="154" y="267"/>
                </a:lnTo>
                <a:lnTo>
                  <a:pt x="136" y="270"/>
                </a:lnTo>
                <a:lnTo>
                  <a:pt x="117" y="270"/>
                </a:lnTo>
                <a:lnTo>
                  <a:pt x="100" y="269"/>
                </a:lnTo>
                <a:lnTo>
                  <a:pt x="81" y="266"/>
                </a:lnTo>
                <a:lnTo>
                  <a:pt x="64" y="260"/>
                </a:lnTo>
                <a:lnTo>
                  <a:pt x="46" y="253"/>
                </a:lnTo>
                <a:lnTo>
                  <a:pt x="30" y="244"/>
                </a:lnTo>
                <a:lnTo>
                  <a:pt x="23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6"/>
                </a:lnTo>
                <a:lnTo>
                  <a:pt x="23" y="258"/>
                </a:lnTo>
                <a:lnTo>
                  <a:pt x="32" y="269"/>
                </a:lnTo>
                <a:lnTo>
                  <a:pt x="41" y="279"/>
                </a:lnTo>
                <a:lnTo>
                  <a:pt x="51" y="289"/>
                </a:lnTo>
                <a:lnTo>
                  <a:pt x="63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2"/>
                </a:lnTo>
                <a:lnTo>
                  <a:pt x="126" y="327"/>
                </a:lnTo>
                <a:lnTo>
                  <a:pt x="145" y="330"/>
                </a:lnTo>
                <a:lnTo>
                  <a:pt x="162" y="331"/>
                </a:lnTo>
                <a:lnTo>
                  <a:pt x="181" y="331"/>
                </a:lnTo>
                <a:lnTo>
                  <a:pt x="199" y="328"/>
                </a:lnTo>
                <a:lnTo>
                  <a:pt x="217" y="324"/>
                </a:lnTo>
                <a:lnTo>
                  <a:pt x="250" y="309"/>
                </a:lnTo>
                <a:lnTo>
                  <a:pt x="279" y="289"/>
                </a:lnTo>
                <a:lnTo>
                  <a:pt x="301" y="263"/>
                </a:lnTo>
                <a:lnTo>
                  <a:pt x="320" y="233"/>
                </a:lnTo>
                <a:lnTo>
                  <a:pt x="331" y="199"/>
                </a:lnTo>
                <a:lnTo>
                  <a:pt x="337" y="163"/>
                </a:lnTo>
                <a:lnTo>
                  <a:pt x="336" y="126"/>
                </a:lnTo>
                <a:lnTo>
                  <a:pt x="328" y="88"/>
                </a:lnTo>
                <a:lnTo>
                  <a:pt x="324" y="75"/>
                </a:lnTo>
                <a:lnTo>
                  <a:pt x="318" y="63"/>
                </a:lnTo>
                <a:lnTo>
                  <a:pt x="312" y="52"/>
                </a:lnTo>
                <a:lnTo>
                  <a:pt x="305" y="40"/>
                </a:lnTo>
                <a:lnTo>
                  <a:pt x="298" y="29"/>
                </a:lnTo>
                <a:lnTo>
                  <a:pt x="290" y="19"/>
                </a:lnTo>
                <a:lnTo>
                  <a:pt x="282" y="10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6">
            <a:extLst>
              <a:ext uri="{FF2B5EF4-FFF2-40B4-BE49-F238E27FC236}">
                <a16:creationId xmlns:a16="http://schemas.microsoft.com/office/drawing/2014/main" id="{C85D3D48-295B-0E49-BB14-F243CA3AF4A3}"/>
              </a:ext>
            </a:extLst>
          </p:cNvPr>
          <p:cNvSpPr>
            <a:spLocks/>
          </p:cNvSpPr>
          <p:nvPr/>
        </p:nvSpPr>
        <p:spPr bwMode="auto">
          <a:xfrm>
            <a:off x="1211263" y="5116513"/>
            <a:ext cx="534987" cy="527050"/>
          </a:xfrm>
          <a:custGeom>
            <a:avLst/>
            <a:gdLst>
              <a:gd name="T0" fmla="*/ 2147483646 w 337"/>
              <a:gd name="T1" fmla="*/ 0 h 332"/>
              <a:gd name="T2" fmla="*/ 2147483646 w 337"/>
              <a:gd name="T3" fmla="*/ 2147483646 h 332"/>
              <a:gd name="T4" fmla="*/ 2147483646 w 337"/>
              <a:gd name="T5" fmla="*/ 2147483646 h 332"/>
              <a:gd name="T6" fmla="*/ 2147483646 w 337"/>
              <a:gd name="T7" fmla="*/ 2147483646 h 332"/>
              <a:gd name="T8" fmla="*/ 2147483646 w 337"/>
              <a:gd name="T9" fmla="*/ 2147483646 h 332"/>
              <a:gd name="T10" fmla="*/ 2147483646 w 337"/>
              <a:gd name="T11" fmla="*/ 2147483646 h 332"/>
              <a:gd name="T12" fmla="*/ 2147483646 w 337"/>
              <a:gd name="T13" fmla="*/ 2147483646 h 332"/>
              <a:gd name="T14" fmla="*/ 2147483646 w 337"/>
              <a:gd name="T15" fmla="*/ 2147483646 h 332"/>
              <a:gd name="T16" fmla="*/ 2147483646 w 337"/>
              <a:gd name="T17" fmla="*/ 2147483646 h 332"/>
              <a:gd name="T18" fmla="*/ 2147483646 w 337"/>
              <a:gd name="T19" fmla="*/ 2147483646 h 332"/>
              <a:gd name="T20" fmla="*/ 2147483646 w 337"/>
              <a:gd name="T21" fmla="*/ 2147483646 h 332"/>
              <a:gd name="T22" fmla="*/ 2147483646 w 337"/>
              <a:gd name="T23" fmla="*/ 2147483646 h 332"/>
              <a:gd name="T24" fmla="*/ 2147483646 w 337"/>
              <a:gd name="T25" fmla="*/ 2147483646 h 332"/>
              <a:gd name="T26" fmla="*/ 2147483646 w 337"/>
              <a:gd name="T27" fmla="*/ 2147483646 h 332"/>
              <a:gd name="T28" fmla="*/ 2147483646 w 337"/>
              <a:gd name="T29" fmla="*/ 2147483646 h 332"/>
              <a:gd name="T30" fmla="*/ 2147483646 w 337"/>
              <a:gd name="T31" fmla="*/ 2147483646 h 332"/>
              <a:gd name="T32" fmla="*/ 2147483646 w 337"/>
              <a:gd name="T33" fmla="*/ 2147483646 h 332"/>
              <a:gd name="T34" fmla="*/ 2147483646 w 337"/>
              <a:gd name="T35" fmla="*/ 2147483646 h 332"/>
              <a:gd name="T36" fmla="*/ 2147483646 w 337"/>
              <a:gd name="T37" fmla="*/ 2147483646 h 332"/>
              <a:gd name="T38" fmla="*/ 2147483646 w 337"/>
              <a:gd name="T39" fmla="*/ 2147483646 h 332"/>
              <a:gd name="T40" fmla="*/ 2147483646 w 337"/>
              <a:gd name="T41" fmla="*/ 2147483646 h 332"/>
              <a:gd name="T42" fmla="*/ 2147483646 w 337"/>
              <a:gd name="T43" fmla="*/ 2147483646 h 332"/>
              <a:gd name="T44" fmla="*/ 2147483646 w 337"/>
              <a:gd name="T45" fmla="*/ 2147483646 h 332"/>
              <a:gd name="T46" fmla="*/ 2147483646 w 337"/>
              <a:gd name="T47" fmla="*/ 2147483646 h 332"/>
              <a:gd name="T48" fmla="*/ 0 w 337"/>
              <a:gd name="T49" fmla="*/ 2147483646 h 332"/>
              <a:gd name="T50" fmla="*/ 2147483646 w 337"/>
              <a:gd name="T51" fmla="*/ 2147483646 h 332"/>
              <a:gd name="T52" fmla="*/ 2147483646 w 337"/>
              <a:gd name="T53" fmla="*/ 2147483646 h 332"/>
              <a:gd name="T54" fmla="*/ 2147483646 w 337"/>
              <a:gd name="T55" fmla="*/ 2147483646 h 332"/>
              <a:gd name="T56" fmla="*/ 2147483646 w 337"/>
              <a:gd name="T57" fmla="*/ 2147483646 h 332"/>
              <a:gd name="T58" fmla="*/ 2147483646 w 337"/>
              <a:gd name="T59" fmla="*/ 2147483646 h 332"/>
              <a:gd name="T60" fmla="*/ 2147483646 w 337"/>
              <a:gd name="T61" fmla="*/ 2147483646 h 332"/>
              <a:gd name="T62" fmla="*/ 2147483646 w 337"/>
              <a:gd name="T63" fmla="*/ 2147483646 h 332"/>
              <a:gd name="T64" fmla="*/ 2147483646 w 337"/>
              <a:gd name="T65" fmla="*/ 2147483646 h 332"/>
              <a:gd name="T66" fmla="*/ 2147483646 w 337"/>
              <a:gd name="T67" fmla="*/ 2147483646 h 332"/>
              <a:gd name="T68" fmla="*/ 2147483646 w 337"/>
              <a:gd name="T69" fmla="*/ 2147483646 h 332"/>
              <a:gd name="T70" fmla="*/ 2147483646 w 337"/>
              <a:gd name="T71" fmla="*/ 2147483646 h 332"/>
              <a:gd name="T72" fmla="*/ 2147483646 w 337"/>
              <a:gd name="T73" fmla="*/ 2147483646 h 332"/>
              <a:gd name="T74" fmla="*/ 2147483646 w 337"/>
              <a:gd name="T75" fmla="*/ 2147483646 h 332"/>
              <a:gd name="T76" fmla="*/ 2147483646 w 337"/>
              <a:gd name="T77" fmla="*/ 2147483646 h 332"/>
              <a:gd name="T78" fmla="*/ 2147483646 w 337"/>
              <a:gd name="T79" fmla="*/ 2147483646 h 332"/>
              <a:gd name="T80" fmla="*/ 2147483646 w 337"/>
              <a:gd name="T81" fmla="*/ 2147483646 h 332"/>
              <a:gd name="T82" fmla="*/ 2147483646 w 337"/>
              <a:gd name="T83" fmla="*/ 2147483646 h 332"/>
              <a:gd name="T84" fmla="*/ 2147483646 w 337"/>
              <a:gd name="T85" fmla="*/ 2147483646 h 332"/>
              <a:gd name="T86" fmla="*/ 2147483646 w 337"/>
              <a:gd name="T87" fmla="*/ 2147483646 h 332"/>
              <a:gd name="T88" fmla="*/ 2147483646 w 337"/>
              <a:gd name="T89" fmla="*/ 2147483646 h 332"/>
              <a:gd name="T90" fmla="*/ 2147483646 w 337"/>
              <a:gd name="T91" fmla="*/ 2147483646 h 332"/>
              <a:gd name="T92" fmla="*/ 2147483646 w 337"/>
              <a:gd name="T93" fmla="*/ 2147483646 h 332"/>
              <a:gd name="T94" fmla="*/ 2147483646 w 337"/>
              <a:gd name="T95" fmla="*/ 2147483646 h 332"/>
              <a:gd name="T96" fmla="*/ 2147483646 w 337"/>
              <a:gd name="T97" fmla="*/ 2147483646 h 332"/>
              <a:gd name="T98" fmla="*/ 2147483646 w 337"/>
              <a:gd name="T99" fmla="*/ 2147483646 h 332"/>
              <a:gd name="T100" fmla="*/ 2147483646 w 337"/>
              <a:gd name="T101" fmla="*/ 2147483646 h 332"/>
              <a:gd name="T102" fmla="*/ 2147483646 w 337"/>
              <a:gd name="T103" fmla="*/ 2147483646 h 332"/>
              <a:gd name="T104" fmla="*/ 2147483646 w 337"/>
              <a:gd name="T105" fmla="*/ 2147483646 h 332"/>
              <a:gd name="T106" fmla="*/ 2147483646 w 337"/>
              <a:gd name="T107" fmla="*/ 2147483646 h 332"/>
              <a:gd name="T108" fmla="*/ 2147483646 w 337"/>
              <a:gd name="T109" fmla="*/ 2147483646 h 332"/>
              <a:gd name="T110" fmla="*/ 2147483646 w 337"/>
              <a:gd name="T111" fmla="*/ 2147483646 h 332"/>
              <a:gd name="T112" fmla="*/ 2147483646 w 337"/>
              <a:gd name="T113" fmla="*/ 0 h 33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7" h="332">
                <a:moveTo>
                  <a:pt x="272" y="0"/>
                </a:moveTo>
                <a:lnTo>
                  <a:pt x="274" y="6"/>
                </a:lnTo>
                <a:lnTo>
                  <a:pt x="277" y="12"/>
                </a:lnTo>
                <a:lnTo>
                  <a:pt x="280" y="18"/>
                </a:lnTo>
                <a:lnTo>
                  <a:pt x="282" y="26"/>
                </a:lnTo>
                <a:lnTo>
                  <a:pt x="291" y="64"/>
                </a:lnTo>
                <a:lnTo>
                  <a:pt x="292" y="101"/>
                </a:lnTo>
                <a:lnTo>
                  <a:pt x="285" y="136"/>
                </a:lnTo>
                <a:lnTo>
                  <a:pt x="274" y="170"/>
                </a:lnTo>
                <a:lnTo>
                  <a:pt x="256" y="201"/>
                </a:lnTo>
                <a:lnTo>
                  <a:pt x="233" y="227"/>
                </a:lnTo>
                <a:lnTo>
                  <a:pt x="204" y="247"/>
                </a:lnTo>
                <a:lnTo>
                  <a:pt x="171" y="262"/>
                </a:lnTo>
                <a:lnTo>
                  <a:pt x="154" y="267"/>
                </a:lnTo>
                <a:lnTo>
                  <a:pt x="135" y="269"/>
                </a:lnTo>
                <a:lnTo>
                  <a:pt x="117" y="270"/>
                </a:lnTo>
                <a:lnTo>
                  <a:pt x="99" y="268"/>
                </a:lnTo>
                <a:lnTo>
                  <a:pt x="81" y="265"/>
                </a:lnTo>
                <a:lnTo>
                  <a:pt x="63" y="260"/>
                </a:lnTo>
                <a:lnTo>
                  <a:pt x="46" y="252"/>
                </a:lnTo>
                <a:lnTo>
                  <a:pt x="29" y="243"/>
                </a:lnTo>
                <a:lnTo>
                  <a:pt x="21" y="238"/>
                </a:lnTo>
                <a:lnTo>
                  <a:pt x="14" y="233"/>
                </a:lnTo>
                <a:lnTo>
                  <a:pt x="7" y="227"/>
                </a:lnTo>
                <a:lnTo>
                  <a:pt x="0" y="221"/>
                </a:lnTo>
                <a:lnTo>
                  <a:pt x="6" y="234"/>
                </a:lnTo>
                <a:lnTo>
                  <a:pt x="14" y="245"/>
                </a:lnTo>
                <a:lnTo>
                  <a:pt x="22" y="258"/>
                </a:lnTo>
                <a:lnTo>
                  <a:pt x="31" y="269"/>
                </a:lnTo>
                <a:lnTo>
                  <a:pt x="41" y="279"/>
                </a:lnTo>
                <a:lnTo>
                  <a:pt x="51" y="288"/>
                </a:lnTo>
                <a:lnTo>
                  <a:pt x="62" y="297"/>
                </a:lnTo>
                <a:lnTo>
                  <a:pt x="75" y="305"/>
                </a:lnTo>
                <a:lnTo>
                  <a:pt x="91" y="314"/>
                </a:lnTo>
                <a:lnTo>
                  <a:pt x="109" y="321"/>
                </a:lnTo>
                <a:lnTo>
                  <a:pt x="126" y="327"/>
                </a:lnTo>
                <a:lnTo>
                  <a:pt x="145" y="331"/>
                </a:lnTo>
                <a:lnTo>
                  <a:pt x="162" y="332"/>
                </a:lnTo>
                <a:lnTo>
                  <a:pt x="181" y="332"/>
                </a:lnTo>
                <a:lnTo>
                  <a:pt x="199" y="328"/>
                </a:lnTo>
                <a:lnTo>
                  <a:pt x="217" y="324"/>
                </a:lnTo>
                <a:lnTo>
                  <a:pt x="249" y="310"/>
                </a:lnTo>
                <a:lnTo>
                  <a:pt x="278" y="288"/>
                </a:lnTo>
                <a:lnTo>
                  <a:pt x="301" y="263"/>
                </a:lnTo>
                <a:lnTo>
                  <a:pt x="319" y="232"/>
                </a:lnTo>
                <a:lnTo>
                  <a:pt x="331" y="199"/>
                </a:lnTo>
                <a:lnTo>
                  <a:pt x="337" y="162"/>
                </a:lnTo>
                <a:lnTo>
                  <a:pt x="336" y="125"/>
                </a:lnTo>
                <a:lnTo>
                  <a:pt x="328" y="87"/>
                </a:lnTo>
                <a:lnTo>
                  <a:pt x="324" y="75"/>
                </a:lnTo>
                <a:lnTo>
                  <a:pt x="317" y="63"/>
                </a:lnTo>
                <a:lnTo>
                  <a:pt x="311" y="50"/>
                </a:lnTo>
                <a:lnTo>
                  <a:pt x="305" y="39"/>
                </a:lnTo>
                <a:lnTo>
                  <a:pt x="298" y="29"/>
                </a:lnTo>
                <a:lnTo>
                  <a:pt x="290" y="18"/>
                </a:lnTo>
                <a:lnTo>
                  <a:pt x="281" y="9"/>
                </a:lnTo>
                <a:lnTo>
                  <a:pt x="272" y="0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7">
            <a:extLst>
              <a:ext uri="{FF2B5EF4-FFF2-40B4-BE49-F238E27FC236}">
                <a16:creationId xmlns:a16="http://schemas.microsoft.com/office/drawing/2014/main" id="{AAD3753B-3227-CE4F-8F72-41B47264CA72}"/>
              </a:ext>
            </a:extLst>
          </p:cNvPr>
          <p:cNvSpPr>
            <a:spLocks/>
          </p:cNvSpPr>
          <p:nvPr/>
        </p:nvSpPr>
        <p:spPr bwMode="auto">
          <a:xfrm>
            <a:off x="3475038" y="3814763"/>
            <a:ext cx="387350" cy="433387"/>
          </a:xfrm>
          <a:custGeom>
            <a:avLst/>
            <a:gdLst>
              <a:gd name="T0" fmla="*/ 2147483646 w 244"/>
              <a:gd name="T1" fmla="*/ 2147483646 h 273"/>
              <a:gd name="T2" fmla="*/ 2147483646 w 244"/>
              <a:gd name="T3" fmla="*/ 2147483646 h 273"/>
              <a:gd name="T4" fmla="*/ 2147483646 w 244"/>
              <a:gd name="T5" fmla="*/ 2147483646 h 273"/>
              <a:gd name="T6" fmla="*/ 2147483646 w 244"/>
              <a:gd name="T7" fmla="*/ 2147483646 h 273"/>
              <a:gd name="T8" fmla="*/ 2147483646 w 244"/>
              <a:gd name="T9" fmla="*/ 2147483646 h 273"/>
              <a:gd name="T10" fmla="*/ 2147483646 w 244"/>
              <a:gd name="T11" fmla="*/ 2147483646 h 273"/>
              <a:gd name="T12" fmla="*/ 2147483646 w 244"/>
              <a:gd name="T13" fmla="*/ 2147483646 h 273"/>
              <a:gd name="T14" fmla="*/ 2147483646 w 244"/>
              <a:gd name="T15" fmla="*/ 2147483646 h 273"/>
              <a:gd name="T16" fmla="*/ 2147483646 w 244"/>
              <a:gd name="T17" fmla="*/ 2147483646 h 273"/>
              <a:gd name="T18" fmla="*/ 2147483646 w 244"/>
              <a:gd name="T19" fmla="*/ 2147483646 h 273"/>
              <a:gd name="T20" fmla="*/ 2147483646 w 244"/>
              <a:gd name="T21" fmla="*/ 2147483646 h 273"/>
              <a:gd name="T22" fmla="*/ 2147483646 w 244"/>
              <a:gd name="T23" fmla="*/ 2147483646 h 273"/>
              <a:gd name="T24" fmla="*/ 2147483646 w 244"/>
              <a:gd name="T25" fmla="*/ 2147483646 h 273"/>
              <a:gd name="T26" fmla="*/ 2147483646 w 244"/>
              <a:gd name="T27" fmla="*/ 2147483646 h 273"/>
              <a:gd name="T28" fmla="*/ 2147483646 w 244"/>
              <a:gd name="T29" fmla="*/ 2147483646 h 273"/>
              <a:gd name="T30" fmla="*/ 2147483646 w 244"/>
              <a:gd name="T31" fmla="*/ 2147483646 h 273"/>
              <a:gd name="T32" fmla="*/ 2147483646 w 244"/>
              <a:gd name="T33" fmla="*/ 2147483646 h 273"/>
              <a:gd name="T34" fmla="*/ 2147483646 w 244"/>
              <a:gd name="T35" fmla="*/ 2147483646 h 273"/>
              <a:gd name="T36" fmla="*/ 2147483646 w 244"/>
              <a:gd name="T37" fmla="*/ 2147483646 h 273"/>
              <a:gd name="T38" fmla="*/ 2147483646 w 244"/>
              <a:gd name="T39" fmla="*/ 2147483646 h 273"/>
              <a:gd name="T40" fmla="*/ 2147483646 w 244"/>
              <a:gd name="T41" fmla="*/ 2147483646 h 273"/>
              <a:gd name="T42" fmla="*/ 2147483646 w 244"/>
              <a:gd name="T43" fmla="*/ 2147483646 h 273"/>
              <a:gd name="T44" fmla="*/ 2147483646 w 244"/>
              <a:gd name="T45" fmla="*/ 2147483646 h 273"/>
              <a:gd name="T46" fmla="*/ 2147483646 w 244"/>
              <a:gd name="T47" fmla="*/ 2147483646 h 273"/>
              <a:gd name="T48" fmla="*/ 2147483646 w 244"/>
              <a:gd name="T49" fmla="*/ 2147483646 h 273"/>
              <a:gd name="T50" fmla="*/ 2147483646 w 244"/>
              <a:gd name="T51" fmla="*/ 2147483646 h 273"/>
              <a:gd name="T52" fmla="*/ 2147483646 w 244"/>
              <a:gd name="T53" fmla="*/ 2147483646 h 273"/>
              <a:gd name="T54" fmla="*/ 2147483646 w 244"/>
              <a:gd name="T55" fmla="*/ 2147483646 h 273"/>
              <a:gd name="T56" fmla="*/ 2147483646 w 244"/>
              <a:gd name="T57" fmla="*/ 2147483646 h 273"/>
              <a:gd name="T58" fmla="*/ 2147483646 w 244"/>
              <a:gd name="T59" fmla="*/ 0 h 273"/>
              <a:gd name="T60" fmla="*/ 2147483646 w 244"/>
              <a:gd name="T61" fmla="*/ 0 h 273"/>
              <a:gd name="T62" fmla="*/ 2147483646 w 244"/>
              <a:gd name="T63" fmla="*/ 2147483646 h 273"/>
              <a:gd name="T64" fmla="*/ 2147483646 w 244"/>
              <a:gd name="T65" fmla="*/ 2147483646 h 273"/>
              <a:gd name="T66" fmla="*/ 2147483646 w 244"/>
              <a:gd name="T67" fmla="*/ 2147483646 h 273"/>
              <a:gd name="T68" fmla="*/ 2147483646 w 244"/>
              <a:gd name="T69" fmla="*/ 2147483646 h 273"/>
              <a:gd name="T70" fmla="*/ 2147483646 w 244"/>
              <a:gd name="T71" fmla="*/ 2147483646 h 273"/>
              <a:gd name="T72" fmla="*/ 0 w 244"/>
              <a:gd name="T73" fmla="*/ 2147483646 h 273"/>
              <a:gd name="T74" fmla="*/ 2147483646 w 244"/>
              <a:gd name="T75" fmla="*/ 2147483646 h 273"/>
              <a:gd name="T76" fmla="*/ 2147483646 w 244"/>
              <a:gd name="T77" fmla="*/ 2147483646 h 273"/>
              <a:gd name="T78" fmla="*/ 2147483646 w 244"/>
              <a:gd name="T79" fmla="*/ 2147483646 h 273"/>
              <a:gd name="T80" fmla="*/ 2147483646 w 244"/>
              <a:gd name="T81" fmla="*/ 2147483646 h 273"/>
              <a:gd name="T82" fmla="*/ 2147483646 w 244"/>
              <a:gd name="T83" fmla="*/ 2147483646 h 273"/>
              <a:gd name="T84" fmla="*/ 2147483646 w 244"/>
              <a:gd name="T85" fmla="*/ 2147483646 h 273"/>
              <a:gd name="T86" fmla="*/ 2147483646 w 244"/>
              <a:gd name="T87" fmla="*/ 2147483646 h 273"/>
              <a:gd name="T88" fmla="*/ 2147483646 w 244"/>
              <a:gd name="T89" fmla="*/ 2147483646 h 273"/>
              <a:gd name="T90" fmla="*/ 2147483646 w 244"/>
              <a:gd name="T91" fmla="*/ 2147483646 h 273"/>
              <a:gd name="T92" fmla="*/ 2147483646 w 244"/>
              <a:gd name="T93" fmla="*/ 2147483646 h 273"/>
              <a:gd name="T94" fmla="*/ 2147483646 w 244"/>
              <a:gd name="T95" fmla="*/ 2147483646 h 273"/>
              <a:gd name="T96" fmla="*/ 2147483646 w 244"/>
              <a:gd name="T97" fmla="*/ 2147483646 h 273"/>
              <a:gd name="T98" fmla="*/ 2147483646 w 244"/>
              <a:gd name="T99" fmla="*/ 2147483646 h 273"/>
              <a:gd name="T100" fmla="*/ 2147483646 w 244"/>
              <a:gd name="T101" fmla="*/ 2147483646 h 273"/>
              <a:gd name="T102" fmla="*/ 2147483646 w 244"/>
              <a:gd name="T103" fmla="*/ 2147483646 h 273"/>
              <a:gd name="T104" fmla="*/ 2147483646 w 244"/>
              <a:gd name="T105" fmla="*/ 2147483646 h 27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4" h="273">
                <a:moveTo>
                  <a:pt x="194" y="151"/>
                </a:moveTo>
                <a:lnTo>
                  <a:pt x="201" y="183"/>
                </a:lnTo>
                <a:lnTo>
                  <a:pt x="204" y="213"/>
                </a:lnTo>
                <a:lnTo>
                  <a:pt x="202" y="244"/>
                </a:lnTo>
                <a:lnTo>
                  <a:pt x="196" y="273"/>
                </a:lnTo>
                <a:lnTo>
                  <a:pt x="200" y="271"/>
                </a:lnTo>
                <a:lnTo>
                  <a:pt x="204" y="269"/>
                </a:lnTo>
                <a:lnTo>
                  <a:pt x="208" y="268"/>
                </a:lnTo>
                <a:lnTo>
                  <a:pt x="213" y="266"/>
                </a:lnTo>
                <a:lnTo>
                  <a:pt x="217" y="265"/>
                </a:lnTo>
                <a:lnTo>
                  <a:pt x="222" y="264"/>
                </a:lnTo>
                <a:lnTo>
                  <a:pt x="228" y="264"/>
                </a:lnTo>
                <a:lnTo>
                  <a:pt x="234" y="263"/>
                </a:lnTo>
                <a:lnTo>
                  <a:pt x="241" y="233"/>
                </a:lnTo>
                <a:lnTo>
                  <a:pt x="244" y="201"/>
                </a:lnTo>
                <a:lnTo>
                  <a:pt x="242" y="168"/>
                </a:lnTo>
                <a:lnTo>
                  <a:pt x="234" y="135"/>
                </a:lnTo>
                <a:lnTo>
                  <a:pt x="227" y="118"/>
                </a:lnTo>
                <a:lnTo>
                  <a:pt x="219" y="100"/>
                </a:lnTo>
                <a:lnTo>
                  <a:pt x="210" y="85"/>
                </a:lnTo>
                <a:lnTo>
                  <a:pt x="200" y="71"/>
                </a:lnTo>
                <a:lnTo>
                  <a:pt x="188" y="56"/>
                </a:lnTo>
                <a:lnTo>
                  <a:pt x="176" y="45"/>
                </a:lnTo>
                <a:lnTo>
                  <a:pt x="164" y="34"/>
                </a:lnTo>
                <a:lnTo>
                  <a:pt x="149" y="24"/>
                </a:lnTo>
                <a:lnTo>
                  <a:pt x="135" y="16"/>
                </a:lnTo>
                <a:lnTo>
                  <a:pt x="120" y="9"/>
                </a:lnTo>
                <a:lnTo>
                  <a:pt x="105" y="5"/>
                </a:lnTo>
                <a:lnTo>
                  <a:pt x="90" y="1"/>
                </a:lnTo>
                <a:lnTo>
                  <a:pt x="73" y="0"/>
                </a:lnTo>
                <a:lnTo>
                  <a:pt x="58" y="0"/>
                </a:lnTo>
                <a:lnTo>
                  <a:pt x="41" y="2"/>
                </a:lnTo>
                <a:lnTo>
                  <a:pt x="26" y="6"/>
                </a:lnTo>
                <a:lnTo>
                  <a:pt x="19" y="8"/>
                </a:lnTo>
                <a:lnTo>
                  <a:pt x="12" y="11"/>
                </a:lnTo>
                <a:lnTo>
                  <a:pt x="6" y="14"/>
                </a:lnTo>
                <a:lnTo>
                  <a:pt x="0" y="17"/>
                </a:lnTo>
                <a:lnTo>
                  <a:pt x="15" y="15"/>
                </a:lnTo>
                <a:lnTo>
                  <a:pt x="30" y="14"/>
                </a:lnTo>
                <a:lnTo>
                  <a:pt x="44" y="15"/>
                </a:lnTo>
                <a:lnTo>
                  <a:pt x="60" y="18"/>
                </a:lnTo>
                <a:lnTo>
                  <a:pt x="74" y="22"/>
                </a:lnTo>
                <a:lnTo>
                  <a:pt x="89" y="28"/>
                </a:lnTo>
                <a:lnTo>
                  <a:pt x="102" y="35"/>
                </a:lnTo>
                <a:lnTo>
                  <a:pt x="115" y="43"/>
                </a:lnTo>
                <a:lnTo>
                  <a:pt x="128" y="53"/>
                </a:lnTo>
                <a:lnTo>
                  <a:pt x="140" y="63"/>
                </a:lnTo>
                <a:lnTo>
                  <a:pt x="151" y="76"/>
                </a:lnTo>
                <a:lnTo>
                  <a:pt x="162" y="88"/>
                </a:lnTo>
                <a:lnTo>
                  <a:pt x="171" y="102"/>
                </a:lnTo>
                <a:lnTo>
                  <a:pt x="180" y="118"/>
                </a:lnTo>
                <a:lnTo>
                  <a:pt x="187" y="134"/>
                </a:lnTo>
                <a:lnTo>
                  <a:pt x="194" y="15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8">
            <a:extLst>
              <a:ext uri="{FF2B5EF4-FFF2-40B4-BE49-F238E27FC236}">
                <a16:creationId xmlns:a16="http://schemas.microsoft.com/office/drawing/2014/main" id="{964E99DA-B187-C44A-BCC1-729F76DB8515}"/>
              </a:ext>
            </a:extLst>
          </p:cNvPr>
          <p:cNvSpPr>
            <a:spLocks/>
          </p:cNvSpPr>
          <p:nvPr/>
        </p:nvSpPr>
        <p:spPr bwMode="auto">
          <a:xfrm>
            <a:off x="3681413" y="4230688"/>
            <a:ext cx="263525" cy="74612"/>
          </a:xfrm>
          <a:custGeom>
            <a:avLst/>
            <a:gdLst>
              <a:gd name="T0" fmla="*/ 2147483646 w 166"/>
              <a:gd name="T1" fmla="*/ 2147483646 h 47"/>
              <a:gd name="T2" fmla="*/ 2147483646 w 166"/>
              <a:gd name="T3" fmla="*/ 2147483646 h 47"/>
              <a:gd name="T4" fmla="*/ 2147483646 w 166"/>
              <a:gd name="T5" fmla="*/ 2147483646 h 47"/>
              <a:gd name="T6" fmla="*/ 2147483646 w 166"/>
              <a:gd name="T7" fmla="*/ 2147483646 h 47"/>
              <a:gd name="T8" fmla="*/ 2147483646 w 166"/>
              <a:gd name="T9" fmla="*/ 2147483646 h 47"/>
              <a:gd name="T10" fmla="*/ 2147483646 w 166"/>
              <a:gd name="T11" fmla="*/ 2147483646 h 47"/>
              <a:gd name="T12" fmla="*/ 2147483646 w 166"/>
              <a:gd name="T13" fmla="*/ 2147483646 h 47"/>
              <a:gd name="T14" fmla="*/ 2147483646 w 166"/>
              <a:gd name="T15" fmla="*/ 2147483646 h 47"/>
              <a:gd name="T16" fmla="*/ 0 w 166"/>
              <a:gd name="T17" fmla="*/ 2147483646 h 47"/>
              <a:gd name="T18" fmla="*/ 2147483646 w 166"/>
              <a:gd name="T19" fmla="*/ 2147483646 h 47"/>
              <a:gd name="T20" fmla="*/ 2147483646 w 166"/>
              <a:gd name="T21" fmla="*/ 2147483646 h 47"/>
              <a:gd name="T22" fmla="*/ 2147483646 w 166"/>
              <a:gd name="T23" fmla="*/ 2147483646 h 47"/>
              <a:gd name="T24" fmla="*/ 2147483646 w 166"/>
              <a:gd name="T25" fmla="*/ 2147483646 h 47"/>
              <a:gd name="T26" fmla="*/ 2147483646 w 166"/>
              <a:gd name="T27" fmla="*/ 2147483646 h 47"/>
              <a:gd name="T28" fmla="*/ 2147483646 w 166"/>
              <a:gd name="T29" fmla="*/ 2147483646 h 47"/>
              <a:gd name="T30" fmla="*/ 2147483646 w 166"/>
              <a:gd name="T31" fmla="*/ 2147483646 h 47"/>
              <a:gd name="T32" fmla="*/ 2147483646 w 166"/>
              <a:gd name="T33" fmla="*/ 2147483646 h 47"/>
              <a:gd name="T34" fmla="*/ 2147483646 w 166"/>
              <a:gd name="T35" fmla="*/ 2147483646 h 47"/>
              <a:gd name="T36" fmla="*/ 2147483646 w 166"/>
              <a:gd name="T37" fmla="*/ 2147483646 h 47"/>
              <a:gd name="T38" fmla="*/ 2147483646 w 166"/>
              <a:gd name="T39" fmla="*/ 2147483646 h 47"/>
              <a:gd name="T40" fmla="*/ 2147483646 w 166"/>
              <a:gd name="T41" fmla="*/ 0 h 47"/>
              <a:gd name="T42" fmla="*/ 2147483646 w 166"/>
              <a:gd name="T43" fmla="*/ 0 h 47"/>
              <a:gd name="T44" fmla="*/ 2147483646 w 166"/>
              <a:gd name="T45" fmla="*/ 2147483646 h 47"/>
              <a:gd name="T46" fmla="*/ 2147483646 w 166"/>
              <a:gd name="T47" fmla="*/ 2147483646 h 47"/>
              <a:gd name="T48" fmla="*/ 2147483646 w 166"/>
              <a:gd name="T49" fmla="*/ 2147483646 h 47"/>
              <a:gd name="T50" fmla="*/ 2147483646 w 166"/>
              <a:gd name="T51" fmla="*/ 2147483646 h 4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6" h="47">
                <a:moveTo>
                  <a:pt x="103" y="42"/>
                </a:moveTo>
                <a:lnTo>
                  <a:pt x="102" y="41"/>
                </a:lnTo>
                <a:lnTo>
                  <a:pt x="98" y="40"/>
                </a:lnTo>
                <a:lnTo>
                  <a:pt x="92" y="38"/>
                </a:lnTo>
                <a:lnTo>
                  <a:pt x="83" y="37"/>
                </a:lnTo>
                <a:lnTo>
                  <a:pt x="70" y="35"/>
                </a:lnTo>
                <a:lnTo>
                  <a:pt x="52" y="37"/>
                </a:lnTo>
                <a:lnTo>
                  <a:pt x="29" y="41"/>
                </a:lnTo>
                <a:lnTo>
                  <a:pt x="0" y="47"/>
                </a:lnTo>
                <a:lnTo>
                  <a:pt x="1" y="46"/>
                </a:lnTo>
                <a:lnTo>
                  <a:pt x="3" y="44"/>
                </a:lnTo>
                <a:lnTo>
                  <a:pt x="7" y="40"/>
                </a:lnTo>
                <a:lnTo>
                  <a:pt x="12" y="35"/>
                </a:lnTo>
                <a:lnTo>
                  <a:pt x="18" y="30"/>
                </a:lnTo>
                <a:lnTo>
                  <a:pt x="26" y="25"/>
                </a:lnTo>
                <a:lnTo>
                  <a:pt x="36" y="19"/>
                </a:lnTo>
                <a:lnTo>
                  <a:pt x="46" y="14"/>
                </a:lnTo>
                <a:lnTo>
                  <a:pt x="57" y="9"/>
                </a:lnTo>
                <a:lnTo>
                  <a:pt x="71" y="5"/>
                </a:lnTo>
                <a:lnTo>
                  <a:pt x="84" y="2"/>
                </a:lnTo>
                <a:lnTo>
                  <a:pt x="98" y="0"/>
                </a:lnTo>
                <a:lnTo>
                  <a:pt x="114" y="0"/>
                </a:lnTo>
                <a:lnTo>
                  <a:pt x="130" y="2"/>
                </a:lnTo>
                <a:lnTo>
                  <a:pt x="148" y="6"/>
                </a:lnTo>
                <a:lnTo>
                  <a:pt x="166" y="12"/>
                </a:lnTo>
                <a:lnTo>
                  <a:pt x="103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9">
            <a:extLst>
              <a:ext uri="{FF2B5EF4-FFF2-40B4-BE49-F238E27FC236}">
                <a16:creationId xmlns:a16="http://schemas.microsoft.com/office/drawing/2014/main" id="{A0AE4886-ED9F-C648-ADBB-352AC337AD0C}"/>
              </a:ext>
            </a:extLst>
          </p:cNvPr>
          <p:cNvSpPr>
            <a:spLocks/>
          </p:cNvSpPr>
          <p:nvPr/>
        </p:nvSpPr>
        <p:spPr bwMode="auto">
          <a:xfrm>
            <a:off x="1104900" y="5021263"/>
            <a:ext cx="252413" cy="131762"/>
          </a:xfrm>
          <a:custGeom>
            <a:avLst/>
            <a:gdLst>
              <a:gd name="T0" fmla="*/ 2147483646 w 159"/>
              <a:gd name="T1" fmla="*/ 2147483646 h 83"/>
              <a:gd name="T2" fmla="*/ 2147483646 w 159"/>
              <a:gd name="T3" fmla="*/ 2147483646 h 83"/>
              <a:gd name="T4" fmla="*/ 2147483646 w 159"/>
              <a:gd name="T5" fmla="*/ 2147483646 h 83"/>
              <a:gd name="T6" fmla="*/ 2147483646 w 159"/>
              <a:gd name="T7" fmla="*/ 2147483646 h 83"/>
              <a:gd name="T8" fmla="*/ 2147483646 w 159"/>
              <a:gd name="T9" fmla="*/ 2147483646 h 83"/>
              <a:gd name="T10" fmla="*/ 2147483646 w 159"/>
              <a:gd name="T11" fmla="*/ 2147483646 h 83"/>
              <a:gd name="T12" fmla="*/ 2147483646 w 159"/>
              <a:gd name="T13" fmla="*/ 2147483646 h 83"/>
              <a:gd name="T14" fmla="*/ 2147483646 w 159"/>
              <a:gd name="T15" fmla="*/ 2147483646 h 83"/>
              <a:gd name="T16" fmla="*/ 2147483646 w 159"/>
              <a:gd name="T17" fmla="*/ 2147483646 h 83"/>
              <a:gd name="T18" fmla="*/ 2147483646 w 159"/>
              <a:gd name="T19" fmla="*/ 2147483646 h 83"/>
              <a:gd name="T20" fmla="*/ 2147483646 w 159"/>
              <a:gd name="T21" fmla="*/ 0 h 83"/>
              <a:gd name="T22" fmla="*/ 2147483646 w 159"/>
              <a:gd name="T23" fmla="*/ 0 h 83"/>
              <a:gd name="T24" fmla="*/ 2147483646 w 159"/>
              <a:gd name="T25" fmla="*/ 2147483646 h 83"/>
              <a:gd name="T26" fmla="*/ 2147483646 w 159"/>
              <a:gd name="T27" fmla="*/ 2147483646 h 83"/>
              <a:gd name="T28" fmla="*/ 2147483646 w 159"/>
              <a:gd name="T29" fmla="*/ 2147483646 h 83"/>
              <a:gd name="T30" fmla="*/ 2147483646 w 159"/>
              <a:gd name="T31" fmla="*/ 2147483646 h 83"/>
              <a:gd name="T32" fmla="*/ 0 w 159"/>
              <a:gd name="T33" fmla="*/ 2147483646 h 83"/>
              <a:gd name="T34" fmla="*/ 2147483646 w 159"/>
              <a:gd name="T35" fmla="*/ 2147483646 h 8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59" h="83">
                <a:moveTo>
                  <a:pt x="56" y="83"/>
                </a:moveTo>
                <a:lnTo>
                  <a:pt x="58" y="79"/>
                </a:lnTo>
                <a:lnTo>
                  <a:pt x="63" y="72"/>
                </a:lnTo>
                <a:lnTo>
                  <a:pt x="72" y="62"/>
                </a:lnTo>
                <a:lnTo>
                  <a:pt x="83" y="50"/>
                </a:lnTo>
                <a:lnTo>
                  <a:pt x="98" y="36"/>
                </a:lnTo>
                <a:lnTo>
                  <a:pt x="116" y="23"/>
                </a:lnTo>
                <a:lnTo>
                  <a:pt x="136" y="12"/>
                </a:lnTo>
                <a:lnTo>
                  <a:pt x="159" y="2"/>
                </a:lnTo>
                <a:lnTo>
                  <a:pt x="155" y="1"/>
                </a:lnTo>
                <a:lnTo>
                  <a:pt x="142" y="0"/>
                </a:lnTo>
                <a:lnTo>
                  <a:pt x="123" y="0"/>
                </a:lnTo>
                <a:lnTo>
                  <a:pt x="100" y="4"/>
                </a:lnTo>
                <a:lnTo>
                  <a:pt x="75" y="11"/>
                </a:lnTo>
                <a:lnTo>
                  <a:pt x="48" y="25"/>
                </a:lnTo>
                <a:lnTo>
                  <a:pt x="22" y="47"/>
                </a:lnTo>
                <a:lnTo>
                  <a:pt x="0" y="78"/>
                </a:lnTo>
                <a:lnTo>
                  <a:pt x="56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20">
            <a:extLst>
              <a:ext uri="{FF2B5EF4-FFF2-40B4-BE49-F238E27FC236}">
                <a16:creationId xmlns:a16="http://schemas.microsoft.com/office/drawing/2014/main" id="{0EB51323-DC44-2C40-A331-449F571D5A22}"/>
              </a:ext>
            </a:extLst>
          </p:cNvPr>
          <p:cNvSpPr>
            <a:spLocks/>
          </p:cNvSpPr>
          <p:nvPr/>
        </p:nvSpPr>
        <p:spPr bwMode="auto">
          <a:xfrm>
            <a:off x="1046163" y="4660900"/>
            <a:ext cx="336550" cy="315913"/>
          </a:xfrm>
          <a:custGeom>
            <a:avLst/>
            <a:gdLst>
              <a:gd name="T0" fmla="*/ 2147483646 w 212"/>
              <a:gd name="T1" fmla="*/ 2147483646 h 199"/>
              <a:gd name="T2" fmla="*/ 2147483646 w 212"/>
              <a:gd name="T3" fmla="*/ 2147483646 h 199"/>
              <a:gd name="T4" fmla="*/ 2147483646 w 212"/>
              <a:gd name="T5" fmla="*/ 2147483646 h 199"/>
              <a:gd name="T6" fmla="*/ 2147483646 w 212"/>
              <a:gd name="T7" fmla="*/ 2147483646 h 199"/>
              <a:gd name="T8" fmla="*/ 2147483646 w 212"/>
              <a:gd name="T9" fmla="*/ 2147483646 h 199"/>
              <a:gd name="T10" fmla="*/ 2147483646 w 212"/>
              <a:gd name="T11" fmla="*/ 2147483646 h 199"/>
              <a:gd name="T12" fmla="*/ 2147483646 w 212"/>
              <a:gd name="T13" fmla="*/ 2147483646 h 199"/>
              <a:gd name="T14" fmla="*/ 2147483646 w 212"/>
              <a:gd name="T15" fmla="*/ 2147483646 h 199"/>
              <a:gd name="T16" fmla="*/ 2147483646 w 212"/>
              <a:gd name="T17" fmla="*/ 2147483646 h 199"/>
              <a:gd name="T18" fmla="*/ 2147483646 w 212"/>
              <a:gd name="T19" fmla="*/ 2147483646 h 199"/>
              <a:gd name="T20" fmla="*/ 2147483646 w 212"/>
              <a:gd name="T21" fmla="*/ 2147483646 h 199"/>
              <a:gd name="T22" fmla="*/ 2147483646 w 212"/>
              <a:gd name="T23" fmla="*/ 2147483646 h 199"/>
              <a:gd name="T24" fmla="*/ 2147483646 w 212"/>
              <a:gd name="T25" fmla="*/ 0 h 199"/>
              <a:gd name="T26" fmla="*/ 2147483646 w 212"/>
              <a:gd name="T27" fmla="*/ 2147483646 h 199"/>
              <a:gd name="T28" fmla="*/ 2147483646 w 212"/>
              <a:gd name="T29" fmla="*/ 2147483646 h 199"/>
              <a:gd name="T30" fmla="*/ 2147483646 w 212"/>
              <a:gd name="T31" fmla="*/ 2147483646 h 199"/>
              <a:gd name="T32" fmla="*/ 2147483646 w 212"/>
              <a:gd name="T33" fmla="*/ 2147483646 h 199"/>
              <a:gd name="T34" fmla="*/ 0 w 212"/>
              <a:gd name="T35" fmla="*/ 2147483646 h 199"/>
              <a:gd name="T36" fmla="*/ 0 w 212"/>
              <a:gd name="T37" fmla="*/ 2147483646 h 199"/>
              <a:gd name="T38" fmla="*/ 2147483646 w 212"/>
              <a:gd name="T39" fmla="*/ 2147483646 h 199"/>
              <a:gd name="T40" fmla="*/ 2147483646 w 212"/>
              <a:gd name="T41" fmla="*/ 2147483646 h 199"/>
              <a:gd name="T42" fmla="*/ 2147483646 w 212"/>
              <a:gd name="T43" fmla="*/ 2147483646 h 199"/>
              <a:gd name="T44" fmla="*/ 2147483646 w 212"/>
              <a:gd name="T45" fmla="*/ 2147483646 h 199"/>
              <a:gd name="T46" fmla="*/ 2147483646 w 212"/>
              <a:gd name="T47" fmla="*/ 2147483646 h 199"/>
              <a:gd name="T48" fmla="*/ 2147483646 w 212"/>
              <a:gd name="T49" fmla="*/ 2147483646 h 199"/>
              <a:gd name="T50" fmla="*/ 2147483646 w 212"/>
              <a:gd name="T51" fmla="*/ 2147483646 h 199"/>
              <a:gd name="T52" fmla="*/ 2147483646 w 212"/>
              <a:gd name="T53" fmla="*/ 2147483646 h 199"/>
              <a:gd name="T54" fmla="*/ 2147483646 w 212"/>
              <a:gd name="T55" fmla="*/ 2147483646 h 199"/>
              <a:gd name="T56" fmla="*/ 2147483646 w 212"/>
              <a:gd name="T57" fmla="*/ 2147483646 h 199"/>
              <a:gd name="T58" fmla="*/ 2147483646 w 212"/>
              <a:gd name="T59" fmla="*/ 2147483646 h 199"/>
              <a:gd name="T60" fmla="*/ 2147483646 w 212"/>
              <a:gd name="T61" fmla="*/ 2147483646 h 199"/>
              <a:gd name="T62" fmla="*/ 2147483646 w 212"/>
              <a:gd name="T63" fmla="*/ 2147483646 h 199"/>
              <a:gd name="T64" fmla="*/ 2147483646 w 212"/>
              <a:gd name="T65" fmla="*/ 2147483646 h 199"/>
              <a:gd name="T66" fmla="*/ 2147483646 w 212"/>
              <a:gd name="T67" fmla="*/ 2147483646 h 199"/>
              <a:gd name="T68" fmla="*/ 2147483646 w 212"/>
              <a:gd name="T69" fmla="*/ 2147483646 h 199"/>
              <a:gd name="T70" fmla="*/ 2147483646 w 212"/>
              <a:gd name="T71" fmla="*/ 2147483646 h 199"/>
              <a:gd name="T72" fmla="*/ 2147483646 w 212"/>
              <a:gd name="T73" fmla="*/ 2147483646 h 199"/>
              <a:gd name="T74" fmla="*/ 2147483646 w 212"/>
              <a:gd name="T75" fmla="*/ 2147483646 h 199"/>
              <a:gd name="T76" fmla="*/ 2147483646 w 212"/>
              <a:gd name="T77" fmla="*/ 2147483646 h 199"/>
              <a:gd name="T78" fmla="*/ 2147483646 w 212"/>
              <a:gd name="T79" fmla="*/ 2147483646 h 199"/>
              <a:gd name="T80" fmla="*/ 2147483646 w 212"/>
              <a:gd name="T81" fmla="*/ 2147483646 h 199"/>
              <a:gd name="T82" fmla="*/ 2147483646 w 212"/>
              <a:gd name="T83" fmla="*/ 2147483646 h 199"/>
              <a:gd name="T84" fmla="*/ 2147483646 w 212"/>
              <a:gd name="T85" fmla="*/ 2147483646 h 199"/>
              <a:gd name="T86" fmla="*/ 2147483646 w 212"/>
              <a:gd name="T87" fmla="*/ 2147483646 h 199"/>
              <a:gd name="T88" fmla="*/ 2147483646 w 212"/>
              <a:gd name="T89" fmla="*/ 2147483646 h 1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12" h="199">
                <a:moveTo>
                  <a:pt x="163" y="161"/>
                </a:moveTo>
                <a:lnTo>
                  <a:pt x="142" y="165"/>
                </a:lnTo>
                <a:lnTo>
                  <a:pt x="120" y="165"/>
                </a:lnTo>
                <a:lnTo>
                  <a:pt x="99" y="160"/>
                </a:lnTo>
                <a:lnTo>
                  <a:pt x="80" y="150"/>
                </a:lnTo>
                <a:lnTo>
                  <a:pt x="61" y="138"/>
                </a:lnTo>
                <a:lnTo>
                  <a:pt x="46" y="122"/>
                </a:lnTo>
                <a:lnTo>
                  <a:pt x="33" y="102"/>
                </a:lnTo>
                <a:lnTo>
                  <a:pt x="23" y="80"/>
                </a:lnTo>
                <a:lnTo>
                  <a:pt x="19" y="59"/>
                </a:lnTo>
                <a:lnTo>
                  <a:pt x="17" y="39"/>
                </a:lnTo>
                <a:lnTo>
                  <a:pt x="19" y="19"/>
                </a:lnTo>
                <a:lnTo>
                  <a:pt x="23" y="0"/>
                </a:lnTo>
                <a:lnTo>
                  <a:pt x="15" y="11"/>
                </a:lnTo>
                <a:lnTo>
                  <a:pt x="9" y="24"/>
                </a:lnTo>
                <a:lnTo>
                  <a:pt x="5" y="38"/>
                </a:lnTo>
                <a:lnTo>
                  <a:pt x="1" y="52"/>
                </a:lnTo>
                <a:lnTo>
                  <a:pt x="0" y="66"/>
                </a:lnTo>
                <a:lnTo>
                  <a:pt x="0" y="82"/>
                </a:lnTo>
                <a:lnTo>
                  <a:pt x="2" y="97"/>
                </a:lnTo>
                <a:lnTo>
                  <a:pt x="6" y="112"/>
                </a:lnTo>
                <a:lnTo>
                  <a:pt x="15" y="135"/>
                </a:lnTo>
                <a:lnTo>
                  <a:pt x="28" y="155"/>
                </a:lnTo>
                <a:lnTo>
                  <a:pt x="44" y="171"/>
                </a:lnTo>
                <a:lnTo>
                  <a:pt x="62" y="183"/>
                </a:lnTo>
                <a:lnTo>
                  <a:pt x="82" y="193"/>
                </a:lnTo>
                <a:lnTo>
                  <a:pt x="102" y="198"/>
                </a:lnTo>
                <a:lnTo>
                  <a:pt x="124" y="199"/>
                </a:lnTo>
                <a:lnTo>
                  <a:pt x="146" y="195"/>
                </a:lnTo>
                <a:lnTo>
                  <a:pt x="157" y="190"/>
                </a:lnTo>
                <a:lnTo>
                  <a:pt x="168" y="184"/>
                </a:lnTo>
                <a:lnTo>
                  <a:pt x="178" y="177"/>
                </a:lnTo>
                <a:lnTo>
                  <a:pt x="187" y="169"/>
                </a:lnTo>
                <a:lnTo>
                  <a:pt x="195" y="160"/>
                </a:lnTo>
                <a:lnTo>
                  <a:pt x="201" y="149"/>
                </a:lnTo>
                <a:lnTo>
                  <a:pt x="207" y="138"/>
                </a:lnTo>
                <a:lnTo>
                  <a:pt x="212" y="127"/>
                </a:lnTo>
                <a:lnTo>
                  <a:pt x="206" y="133"/>
                </a:lnTo>
                <a:lnTo>
                  <a:pt x="201" y="138"/>
                </a:lnTo>
                <a:lnTo>
                  <a:pt x="196" y="143"/>
                </a:lnTo>
                <a:lnTo>
                  <a:pt x="190" y="147"/>
                </a:lnTo>
                <a:lnTo>
                  <a:pt x="184" y="151"/>
                </a:lnTo>
                <a:lnTo>
                  <a:pt x="178" y="156"/>
                </a:lnTo>
                <a:lnTo>
                  <a:pt x="170" y="159"/>
                </a:lnTo>
                <a:lnTo>
                  <a:pt x="163" y="1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21">
            <a:extLst>
              <a:ext uri="{FF2B5EF4-FFF2-40B4-BE49-F238E27FC236}">
                <a16:creationId xmlns:a16="http://schemas.microsoft.com/office/drawing/2014/main" id="{BD570A57-01AB-2640-AFBC-C8D0D3DA85A6}"/>
              </a:ext>
            </a:extLst>
          </p:cNvPr>
          <p:cNvSpPr>
            <a:spLocks/>
          </p:cNvSpPr>
          <p:nvPr/>
        </p:nvSpPr>
        <p:spPr bwMode="auto">
          <a:xfrm>
            <a:off x="1865313" y="4659313"/>
            <a:ext cx="1477962" cy="463550"/>
          </a:xfrm>
          <a:custGeom>
            <a:avLst/>
            <a:gdLst>
              <a:gd name="T0" fmla="*/ 2147483646 w 931"/>
              <a:gd name="T1" fmla="*/ 2147483646 h 292"/>
              <a:gd name="T2" fmla="*/ 2147483646 w 931"/>
              <a:gd name="T3" fmla="*/ 2147483646 h 292"/>
              <a:gd name="T4" fmla="*/ 2147483646 w 931"/>
              <a:gd name="T5" fmla="*/ 2147483646 h 292"/>
              <a:gd name="T6" fmla="*/ 2147483646 w 931"/>
              <a:gd name="T7" fmla="*/ 2147483646 h 292"/>
              <a:gd name="T8" fmla="*/ 2147483646 w 931"/>
              <a:gd name="T9" fmla="*/ 2147483646 h 292"/>
              <a:gd name="T10" fmla="*/ 2147483646 w 931"/>
              <a:gd name="T11" fmla="*/ 2147483646 h 292"/>
              <a:gd name="T12" fmla="*/ 2147483646 w 931"/>
              <a:gd name="T13" fmla="*/ 2147483646 h 292"/>
              <a:gd name="T14" fmla="*/ 2147483646 w 931"/>
              <a:gd name="T15" fmla="*/ 2147483646 h 292"/>
              <a:gd name="T16" fmla="*/ 2147483646 w 931"/>
              <a:gd name="T17" fmla="*/ 2147483646 h 292"/>
              <a:gd name="T18" fmla="*/ 2147483646 w 931"/>
              <a:gd name="T19" fmla="*/ 2147483646 h 292"/>
              <a:gd name="T20" fmla="*/ 2147483646 w 931"/>
              <a:gd name="T21" fmla="*/ 2147483646 h 292"/>
              <a:gd name="T22" fmla="*/ 2147483646 w 931"/>
              <a:gd name="T23" fmla="*/ 2147483646 h 292"/>
              <a:gd name="T24" fmla="*/ 2147483646 w 931"/>
              <a:gd name="T25" fmla="*/ 2147483646 h 292"/>
              <a:gd name="T26" fmla="*/ 2147483646 w 931"/>
              <a:gd name="T27" fmla="*/ 2147483646 h 292"/>
              <a:gd name="T28" fmla="*/ 2147483646 w 931"/>
              <a:gd name="T29" fmla="*/ 2147483646 h 292"/>
              <a:gd name="T30" fmla="*/ 2147483646 w 931"/>
              <a:gd name="T31" fmla="*/ 2147483646 h 292"/>
              <a:gd name="T32" fmla="*/ 2147483646 w 931"/>
              <a:gd name="T33" fmla="*/ 2147483646 h 292"/>
              <a:gd name="T34" fmla="*/ 2147483646 w 931"/>
              <a:gd name="T35" fmla="*/ 2147483646 h 292"/>
              <a:gd name="T36" fmla="*/ 2147483646 w 931"/>
              <a:gd name="T37" fmla="*/ 2147483646 h 292"/>
              <a:gd name="T38" fmla="*/ 2147483646 w 931"/>
              <a:gd name="T39" fmla="*/ 2147483646 h 292"/>
              <a:gd name="T40" fmla="*/ 2147483646 w 931"/>
              <a:gd name="T41" fmla="*/ 2147483646 h 292"/>
              <a:gd name="T42" fmla="*/ 2147483646 w 931"/>
              <a:gd name="T43" fmla="*/ 2147483646 h 292"/>
              <a:gd name="T44" fmla="*/ 2147483646 w 931"/>
              <a:gd name="T45" fmla="*/ 0 h 292"/>
              <a:gd name="T46" fmla="*/ 2147483646 w 931"/>
              <a:gd name="T47" fmla="*/ 0 h 292"/>
              <a:gd name="T48" fmla="*/ 2147483646 w 931"/>
              <a:gd name="T49" fmla="*/ 2147483646 h 292"/>
              <a:gd name="T50" fmla="*/ 2147483646 w 931"/>
              <a:gd name="T51" fmla="*/ 2147483646 h 292"/>
              <a:gd name="T52" fmla="*/ 2147483646 w 931"/>
              <a:gd name="T53" fmla="*/ 2147483646 h 292"/>
              <a:gd name="T54" fmla="*/ 2147483646 w 931"/>
              <a:gd name="T55" fmla="*/ 2147483646 h 292"/>
              <a:gd name="T56" fmla="*/ 2147483646 w 931"/>
              <a:gd name="T57" fmla="*/ 2147483646 h 292"/>
              <a:gd name="T58" fmla="*/ 2147483646 w 931"/>
              <a:gd name="T59" fmla="*/ 2147483646 h 292"/>
              <a:gd name="T60" fmla="*/ 2147483646 w 931"/>
              <a:gd name="T61" fmla="*/ 2147483646 h 292"/>
              <a:gd name="T62" fmla="*/ 2147483646 w 931"/>
              <a:gd name="T63" fmla="*/ 2147483646 h 2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31" h="292">
                <a:moveTo>
                  <a:pt x="0" y="292"/>
                </a:moveTo>
                <a:lnTo>
                  <a:pt x="1" y="291"/>
                </a:lnTo>
                <a:lnTo>
                  <a:pt x="4" y="288"/>
                </a:lnTo>
                <a:lnTo>
                  <a:pt x="10" y="284"/>
                </a:lnTo>
                <a:lnTo>
                  <a:pt x="17" y="279"/>
                </a:lnTo>
                <a:lnTo>
                  <a:pt x="27" y="272"/>
                </a:lnTo>
                <a:lnTo>
                  <a:pt x="39" y="263"/>
                </a:lnTo>
                <a:lnTo>
                  <a:pt x="52" y="253"/>
                </a:lnTo>
                <a:lnTo>
                  <a:pt x="68" y="243"/>
                </a:lnTo>
                <a:lnTo>
                  <a:pt x="85" y="232"/>
                </a:lnTo>
                <a:lnTo>
                  <a:pt x="105" y="219"/>
                </a:lnTo>
                <a:lnTo>
                  <a:pt x="126" y="207"/>
                </a:lnTo>
                <a:lnTo>
                  <a:pt x="149" y="194"/>
                </a:lnTo>
                <a:lnTo>
                  <a:pt x="174" y="180"/>
                </a:lnTo>
                <a:lnTo>
                  <a:pt x="201" y="167"/>
                </a:lnTo>
                <a:lnTo>
                  <a:pt x="229" y="152"/>
                </a:lnTo>
                <a:lnTo>
                  <a:pt x="259" y="139"/>
                </a:lnTo>
                <a:lnTo>
                  <a:pt x="291" y="126"/>
                </a:lnTo>
                <a:lnTo>
                  <a:pt x="324" y="112"/>
                </a:lnTo>
                <a:lnTo>
                  <a:pt x="358" y="99"/>
                </a:lnTo>
                <a:lnTo>
                  <a:pt x="395" y="87"/>
                </a:lnTo>
                <a:lnTo>
                  <a:pt x="432" y="75"/>
                </a:lnTo>
                <a:lnTo>
                  <a:pt x="471" y="65"/>
                </a:lnTo>
                <a:lnTo>
                  <a:pt x="511" y="55"/>
                </a:lnTo>
                <a:lnTo>
                  <a:pt x="553" y="47"/>
                </a:lnTo>
                <a:lnTo>
                  <a:pt x="597" y="40"/>
                </a:lnTo>
                <a:lnTo>
                  <a:pt x="641" y="33"/>
                </a:lnTo>
                <a:lnTo>
                  <a:pt x="686" y="28"/>
                </a:lnTo>
                <a:lnTo>
                  <a:pt x="733" y="25"/>
                </a:lnTo>
                <a:lnTo>
                  <a:pt x="781" y="24"/>
                </a:lnTo>
                <a:lnTo>
                  <a:pt x="830" y="24"/>
                </a:lnTo>
                <a:lnTo>
                  <a:pt x="879" y="27"/>
                </a:lnTo>
                <a:lnTo>
                  <a:pt x="931" y="31"/>
                </a:lnTo>
                <a:lnTo>
                  <a:pt x="929" y="31"/>
                </a:lnTo>
                <a:lnTo>
                  <a:pt x="925" y="29"/>
                </a:lnTo>
                <a:lnTo>
                  <a:pt x="916" y="27"/>
                </a:lnTo>
                <a:lnTo>
                  <a:pt x="906" y="25"/>
                </a:lnTo>
                <a:lnTo>
                  <a:pt x="893" y="22"/>
                </a:lnTo>
                <a:lnTo>
                  <a:pt x="877" y="19"/>
                </a:lnTo>
                <a:lnTo>
                  <a:pt x="859" y="15"/>
                </a:lnTo>
                <a:lnTo>
                  <a:pt x="838" y="12"/>
                </a:lnTo>
                <a:lnTo>
                  <a:pt x="816" y="9"/>
                </a:lnTo>
                <a:lnTo>
                  <a:pt x="791" y="6"/>
                </a:lnTo>
                <a:lnTo>
                  <a:pt x="764" y="3"/>
                </a:lnTo>
                <a:lnTo>
                  <a:pt x="735" y="1"/>
                </a:lnTo>
                <a:lnTo>
                  <a:pt x="706" y="0"/>
                </a:lnTo>
                <a:lnTo>
                  <a:pt x="674" y="0"/>
                </a:lnTo>
                <a:lnTo>
                  <a:pt x="641" y="0"/>
                </a:lnTo>
                <a:lnTo>
                  <a:pt x="607" y="2"/>
                </a:lnTo>
                <a:lnTo>
                  <a:pt x="571" y="4"/>
                </a:lnTo>
                <a:lnTo>
                  <a:pt x="535" y="9"/>
                </a:lnTo>
                <a:lnTo>
                  <a:pt x="498" y="14"/>
                </a:lnTo>
                <a:lnTo>
                  <a:pt x="460" y="21"/>
                </a:lnTo>
                <a:lnTo>
                  <a:pt x="422" y="30"/>
                </a:lnTo>
                <a:lnTo>
                  <a:pt x="383" y="42"/>
                </a:lnTo>
                <a:lnTo>
                  <a:pt x="344" y="55"/>
                </a:lnTo>
                <a:lnTo>
                  <a:pt x="304" y="70"/>
                </a:lnTo>
                <a:lnTo>
                  <a:pt x="265" y="89"/>
                </a:lnTo>
                <a:lnTo>
                  <a:pt x="225" y="109"/>
                </a:lnTo>
                <a:lnTo>
                  <a:pt x="187" y="132"/>
                </a:lnTo>
                <a:lnTo>
                  <a:pt x="148" y="158"/>
                </a:lnTo>
                <a:lnTo>
                  <a:pt x="110" y="186"/>
                </a:lnTo>
                <a:lnTo>
                  <a:pt x="72" y="218"/>
                </a:lnTo>
                <a:lnTo>
                  <a:pt x="36" y="254"/>
                </a:lnTo>
                <a:lnTo>
                  <a:pt x="0" y="292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22">
            <a:extLst>
              <a:ext uri="{FF2B5EF4-FFF2-40B4-BE49-F238E27FC236}">
                <a16:creationId xmlns:a16="http://schemas.microsoft.com/office/drawing/2014/main" id="{B5513100-E49B-2B4E-B12C-C8C80B0E038C}"/>
              </a:ext>
            </a:extLst>
          </p:cNvPr>
          <p:cNvSpPr>
            <a:spLocks/>
          </p:cNvSpPr>
          <p:nvPr/>
        </p:nvSpPr>
        <p:spPr bwMode="auto">
          <a:xfrm>
            <a:off x="1454150" y="5316538"/>
            <a:ext cx="120650" cy="96837"/>
          </a:xfrm>
          <a:custGeom>
            <a:avLst/>
            <a:gdLst>
              <a:gd name="T0" fmla="*/ 2147483646 w 76"/>
              <a:gd name="T1" fmla="*/ 2147483646 h 61"/>
              <a:gd name="T2" fmla="*/ 2147483646 w 76"/>
              <a:gd name="T3" fmla="*/ 2147483646 h 61"/>
              <a:gd name="T4" fmla="*/ 2147483646 w 76"/>
              <a:gd name="T5" fmla="*/ 2147483646 h 61"/>
              <a:gd name="T6" fmla="*/ 2147483646 w 76"/>
              <a:gd name="T7" fmla="*/ 2147483646 h 61"/>
              <a:gd name="T8" fmla="*/ 2147483646 w 76"/>
              <a:gd name="T9" fmla="*/ 2147483646 h 61"/>
              <a:gd name="T10" fmla="*/ 2147483646 w 76"/>
              <a:gd name="T11" fmla="*/ 2147483646 h 61"/>
              <a:gd name="T12" fmla="*/ 2147483646 w 76"/>
              <a:gd name="T13" fmla="*/ 2147483646 h 61"/>
              <a:gd name="T14" fmla="*/ 2147483646 w 76"/>
              <a:gd name="T15" fmla="*/ 2147483646 h 61"/>
              <a:gd name="T16" fmla="*/ 2147483646 w 76"/>
              <a:gd name="T17" fmla="*/ 2147483646 h 61"/>
              <a:gd name="T18" fmla="*/ 2147483646 w 76"/>
              <a:gd name="T19" fmla="*/ 2147483646 h 61"/>
              <a:gd name="T20" fmla="*/ 2147483646 w 76"/>
              <a:gd name="T21" fmla="*/ 2147483646 h 61"/>
              <a:gd name="T22" fmla="*/ 2147483646 w 76"/>
              <a:gd name="T23" fmla="*/ 2147483646 h 61"/>
              <a:gd name="T24" fmla="*/ 2147483646 w 76"/>
              <a:gd name="T25" fmla="*/ 2147483646 h 61"/>
              <a:gd name="T26" fmla="*/ 2147483646 w 76"/>
              <a:gd name="T27" fmla="*/ 2147483646 h 61"/>
              <a:gd name="T28" fmla="*/ 2147483646 w 76"/>
              <a:gd name="T29" fmla="*/ 2147483646 h 61"/>
              <a:gd name="T30" fmla="*/ 2147483646 w 76"/>
              <a:gd name="T31" fmla="*/ 2147483646 h 61"/>
              <a:gd name="T32" fmla="*/ 2147483646 w 76"/>
              <a:gd name="T33" fmla="*/ 0 h 61"/>
              <a:gd name="T34" fmla="*/ 2147483646 w 76"/>
              <a:gd name="T35" fmla="*/ 2147483646 h 61"/>
              <a:gd name="T36" fmla="*/ 2147483646 w 76"/>
              <a:gd name="T37" fmla="*/ 2147483646 h 61"/>
              <a:gd name="T38" fmla="*/ 2147483646 w 76"/>
              <a:gd name="T39" fmla="*/ 2147483646 h 61"/>
              <a:gd name="T40" fmla="*/ 2147483646 w 76"/>
              <a:gd name="T41" fmla="*/ 2147483646 h 61"/>
              <a:gd name="T42" fmla="*/ 2147483646 w 76"/>
              <a:gd name="T43" fmla="*/ 2147483646 h 61"/>
              <a:gd name="T44" fmla="*/ 2147483646 w 76"/>
              <a:gd name="T45" fmla="*/ 2147483646 h 61"/>
              <a:gd name="T46" fmla="*/ 2147483646 w 76"/>
              <a:gd name="T47" fmla="*/ 2147483646 h 61"/>
              <a:gd name="T48" fmla="*/ 0 w 76"/>
              <a:gd name="T49" fmla="*/ 2147483646 h 61"/>
              <a:gd name="T50" fmla="*/ 2147483646 w 76"/>
              <a:gd name="T51" fmla="*/ 2147483646 h 61"/>
              <a:gd name="T52" fmla="*/ 2147483646 w 76"/>
              <a:gd name="T53" fmla="*/ 2147483646 h 61"/>
              <a:gd name="T54" fmla="*/ 2147483646 w 76"/>
              <a:gd name="T55" fmla="*/ 2147483646 h 61"/>
              <a:gd name="T56" fmla="*/ 2147483646 w 76"/>
              <a:gd name="T57" fmla="*/ 2147483646 h 61"/>
              <a:gd name="T58" fmla="*/ 2147483646 w 76"/>
              <a:gd name="T59" fmla="*/ 2147483646 h 61"/>
              <a:gd name="T60" fmla="*/ 2147483646 w 76"/>
              <a:gd name="T61" fmla="*/ 2147483646 h 61"/>
              <a:gd name="T62" fmla="*/ 2147483646 w 76"/>
              <a:gd name="T63" fmla="*/ 2147483646 h 61"/>
              <a:gd name="T64" fmla="*/ 2147483646 w 76"/>
              <a:gd name="T65" fmla="*/ 2147483646 h 6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6" h="61">
                <a:moveTo>
                  <a:pt x="38" y="61"/>
                </a:moveTo>
                <a:lnTo>
                  <a:pt x="45" y="60"/>
                </a:lnTo>
                <a:lnTo>
                  <a:pt x="52" y="59"/>
                </a:lnTo>
                <a:lnTo>
                  <a:pt x="58" y="56"/>
                </a:lnTo>
                <a:lnTo>
                  <a:pt x="65" y="52"/>
                </a:lnTo>
                <a:lnTo>
                  <a:pt x="70" y="47"/>
                </a:lnTo>
                <a:lnTo>
                  <a:pt x="73" y="42"/>
                </a:lnTo>
                <a:lnTo>
                  <a:pt x="75" y="37"/>
                </a:lnTo>
                <a:lnTo>
                  <a:pt x="76" y="31"/>
                </a:lnTo>
                <a:lnTo>
                  <a:pt x="75" y="25"/>
                </a:lnTo>
                <a:lnTo>
                  <a:pt x="73" y="19"/>
                </a:lnTo>
                <a:lnTo>
                  <a:pt x="70" y="14"/>
                </a:lnTo>
                <a:lnTo>
                  <a:pt x="65" y="9"/>
                </a:lnTo>
                <a:lnTo>
                  <a:pt x="58" y="5"/>
                </a:lnTo>
                <a:lnTo>
                  <a:pt x="52" y="2"/>
                </a:lnTo>
                <a:lnTo>
                  <a:pt x="45" y="1"/>
                </a:lnTo>
                <a:lnTo>
                  <a:pt x="38" y="0"/>
                </a:lnTo>
                <a:lnTo>
                  <a:pt x="31" y="1"/>
                </a:lnTo>
                <a:lnTo>
                  <a:pt x="23" y="2"/>
                </a:lnTo>
                <a:lnTo>
                  <a:pt x="17" y="5"/>
                </a:lnTo>
                <a:lnTo>
                  <a:pt x="11" y="9"/>
                </a:lnTo>
                <a:lnTo>
                  <a:pt x="6" y="14"/>
                </a:lnTo>
                <a:lnTo>
                  <a:pt x="3" y="19"/>
                </a:lnTo>
                <a:lnTo>
                  <a:pt x="1" y="25"/>
                </a:lnTo>
                <a:lnTo>
                  <a:pt x="0" y="31"/>
                </a:lnTo>
                <a:lnTo>
                  <a:pt x="1" y="37"/>
                </a:lnTo>
                <a:lnTo>
                  <a:pt x="3" y="42"/>
                </a:lnTo>
                <a:lnTo>
                  <a:pt x="6" y="47"/>
                </a:lnTo>
                <a:lnTo>
                  <a:pt x="11" y="52"/>
                </a:lnTo>
                <a:lnTo>
                  <a:pt x="17" y="56"/>
                </a:lnTo>
                <a:lnTo>
                  <a:pt x="23" y="59"/>
                </a:lnTo>
                <a:lnTo>
                  <a:pt x="31" y="60"/>
                </a:lnTo>
                <a:lnTo>
                  <a:pt x="38" y="6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23">
            <a:extLst>
              <a:ext uri="{FF2B5EF4-FFF2-40B4-BE49-F238E27FC236}">
                <a16:creationId xmlns:a16="http://schemas.microsoft.com/office/drawing/2014/main" id="{B024BC24-19A8-B841-86FC-109043A0995C}"/>
              </a:ext>
            </a:extLst>
          </p:cNvPr>
          <p:cNvSpPr>
            <a:spLocks/>
          </p:cNvSpPr>
          <p:nvPr/>
        </p:nvSpPr>
        <p:spPr bwMode="auto">
          <a:xfrm>
            <a:off x="3138488" y="4486275"/>
            <a:ext cx="104775" cy="103188"/>
          </a:xfrm>
          <a:custGeom>
            <a:avLst/>
            <a:gdLst>
              <a:gd name="T0" fmla="*/ 2147483646 w 66"/>
              <a:gd name="T1" fmla="*/ 2147483646 h 65"/>
              <a:gd name="T2" fmla="*/ 2147483646 w 66"/>
              <a:gd name="T3" fmla="*/ 2147483646 h 65"/>
              <a:gd name="T4" fmla="*/ 2147483646 w 66"/>
              <a:gd name="T5" fmla="*/ 2147483646 h 65"/>
              <a:gd name="T6" fmla="*/ 2147483646 w 66"/>
              <a:gd name="T7" fmla="*/ 2147483646 h 65"/>
              <a:gd name="T8" fmla="*/ 2147483646 w 66"/>
              <a:gd name="T9" fmla="*/ 2147483646 h 65"/>
              <a:gd name="T10" fmla="*/ 2147483646 w 66"/>
              <a:gd name="T11" fmla="*/ 2147483646 h 65"/>
              <a:gd name="T12" fmla="*/ 2147483646 w 66"/>
              <a:gd name="T13" fmla="*/ 2147483646 h 65"/>
              <a:gd name="T14" fmla="*/ 2147483646 w 66"/>
              <a:gd name="T15" fmla="*/ 2147483646 h 65"/>
              <a:gd name="T16" fmla="*/ 2147483646 w 66"/>
              <a:gd name="T17" fmla="*/ 2147483646 h 65"/>
              <a:gd name="T18" fmla="*/ 2147483646 w 66"/>
              <a:gd name="T19" fmla="*/ 2147483646 h 65"/>
              <a:gd name="T20" fmla="*/ 2147483646 w 66"/>
              <a:gd name="T21" fmla="*/ 2147483646 h 65"/>
              <a:gd name="T22" fmla="*/ 2147483646 w 66"/>
              <a:gd name="T23" fmla="*/ 2147483646 h 65"/>
              <a:gd name="T24" fmla="*/ 2147483646 w 66"/>
              <a:gd name="T25" fmla="*/ 2147483646 h 65"/>
              <a:gd name="T26" fmla="*/ 2147483646 w 66"/>
              <a:gd name="T27" fmla="*/ 2147483646 h 65"/>
              <a:gd name="T28" fmla="*/ 2147483646 w 66"/>
              <a:gd name="T29" fmla="*/ 2147483646 h 65"/>
              <a:gd name="T30" fmla="*/ 2147483646 w 66"/>
              <a:gd name="T31" fmla="*/ 2147483646 h 65"/>
              <a:gd name="T32" fmla="*/ 2147483646 w 66"/>
              <a:gd name="T33" fmla="*/ 0 h 65"/>
              <a:gd name="T34" fmla="*/ 2147483646 w 66"/>
              <a:gd name="T35" fmla="*/ 2147483646 h 65"/>
              <a:gd name="T36" fmla="*/ 2147483646 w 66"/>
              <a:gd name="T37" fmla="*/ 2147483646 h 65"/>
              <a:gd name="T38" fmla="*/ 2147483646 w 66"/>
              <a:gd name="T39" fmla="*/ 2147483646 h 65"/>
              <a:gd name="T40" fmla="*/ 2147483646 w 66"/>
              <a:gd name="T41" fmla="*/ 2147483646 h 65"/>
              <a:gd name="T42" fmla="*/ 2147483646 w 66"/>
              <a:gd name="T43" fmla="*/ 2147483646 h 65"/>
              <a:gd name="T44" fmla="*/ 2147483646 w 66"/>
              <a:gd name="T45" fmla="*/ 2147483646 h 65"/>
              <a:gd name="T46" fmla="*/ 2147483646 w 66"/>
              <a:gd name="T47" fmla="*/ 2147483646 h 65"/>
              <a:gd name="T48" fmla="*/ 0 w 66"/>
              <a:gd name="T49" fmla="*/ 2147483646 h 65"/>
              <a:gd name="T50" fmla="*/ 2147483646 w 66"/>
              <a:gd name="T51" fmla="*/ 2147483646 h 65"/>
              <a:gd name="T52" fmla="*/ 2147483646 w 66"/>
              <a:gd name="T53" fmla="*/ 2147483646 h 65"/>
              <a:gd name="T54" fmla="*/ 2147483646 w 66"/>
              <a:gd name="T55" fmla="*/ 2147483646 h 65"/>
              <a:gd name="T56" fmla="*/ 2147483646 w 66"/>
              <a:gd name="T57" fmla="*/ 2147483646 h 65"/>
              <a:gd name="T58" fmla="*/ 2147483646 w 66"/>
              <a:gd name="T59" fmla="*/ 2147483646 h 65"/>
              <a:gd name="T60" fmla="*/ 2147483646 w 66"/>
              <a:gd name="T61" fmla="*/ 2147483646 h 65"/>
              <a:gd name="T62" fmla="*/ 2147483646 w 66"/>
              <a:gd name="T63" fmla="*/ 2147483646 h 65"/>
              <a:gd name="T64" fmla="*/ 2147483646 w 66"/>
              <a:gd name="T65" fmla="*/ 2147483646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6" h="65">
                <a:moveTo>
                  <a:pt x="33" y="65"/>
                </a:moveTo>
                <a:lnTo>
                  <a:pt x="39" y="64"/>
                </a:lnTo>
                <a:lnTo>
                  <a:pt x="46" y="63"/>
                </a:lnTo>
                <a:lnTo>
                  <a:pt x="52" y="60"/>
                </a:lnTo>
                <a:lnTo>
                  <a:pt x="56" y="56"/>
                </a:lnTo>
                <a:lnTo>
                  <a:pt x="60" y="51"/>
                </a:lnTo>
                <a:lnTo>
                  <a:pt x="63" y="46"/>
                </a:lnTo>
                <a:lnTo>
                  <a:pt x="65" y="40"/>
                </a:lnTo>
                <a:lnTo>
                  <a:pt x="66" y="33"/>
                </a:lnTo>
                <a:lnTo>
                  <a:pt x="65" y="25"/>
                </a:lnTo>
                <a:lnTo>
                  <a:pt x="63" y="19"/>
                </a:lnTo>
                <a:lnTo>
                  <a:pt x="60" y="14"/>
                </a:lnTo>
                <a:lnTo>
                  <a:pt x="56" y="9"/>
                </a:lnTo>
                <a:lnTo>
                  <a:pt x="52" y="5"/>
                </a:lnTo>
                <a:lnTo>
                  <a:pt x="46" y="2"/>
                </a:lnTo>
                <a:lnTo>
                  <a:pt x="39" y="1"/>
                </a:lnTo>
                <a:lnTo>
                  <a:pt x="33" y="0"/>
                </a:lnTo>
                <a:lnTo>
                  <a:pt x="26" y="1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5" y="14"/>
                </a:lnTo>
                <a:lnTo>
                  <a:pt x="2" y="19"/>
                </a:lnTo>
                <a:lnTo>
                  <a:pt x="1" y="25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10" y="56"/>
                </a:lnTo>
                <a:lnTo>
                  <a:pt x="15" y="60"/>
                </a:lnTo>
                <a:lnTo>
                  <a:pt x="20" y="63"/>
                </a:lnTo>
                <a:lnTo>
                  <a:pt x="26" y="64"/>
                </a:lnTo>
                <a:lnTo>
                  <a:pt x="33" y="6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24">
            <a:extLst>
              <a:ext uri="{FF2B5EF4-FFF2-40B4-BE49-F238E27FC236}">
                <a16:creationId xmlns:a16="http://schemas.microsoft.com/office/drawing/2014/main" id="{078AF436-B9FA-5A48-BE20-1FE6D0522156}"/>
              </a:ext>
            </a:extLst>
          </p:cNvPr>
          <p:cNvSpPr>
            <a:spLocks/>
          </p:cNvSpPr>
          <p:nvPr/>
        </p:nvSpPr>
        <p:spPr bwMode="auto">
          <a:xfrm>
            <a:off x="3055938" y="4532313"/>
            <a:ext cx="49212" cy="49212"/>
          </a:xfrm>
          <a:custGeom>
            <a:avLst/>
            <a:gdLst>
              <a:gd name="T0" fmla="*/ 2147483646 w 31"/>
              <a:gd name="T1" fmla="*/ 2147483646 h 31"/>
              <a:gd name="T2" fmla="*/ 2147483646 w 31"/>
              <a:gd name="T3" fmla="*/ 2147483646 h 31"/>
              <a:gd name="T4" fmla="*/ 2147483646 w 31"/>
              <a:gd name="T5" fmla="*/ 2147483646 h 31"/>
              <a:gd name="T6" fmla="*/ 2147483646 w 31"/>
              <a:gd name="T7" fmla="*/ 2147483646 h 31"/>
              <a:gd name="T8" fmla="*/ 2147483646 w 31"/>
              <a:gd name="T9" fmla="*/ 2147483646 h 31"/>
              <a:gd name="T10" fmla="*/ 2147483646 w 31"/>
              <a:gd name="T11" fmla="*/ 2147483646 h 31"/>
              <a:gd name="T12" fmla="*/ 2147483646 w 31"/>
              <a:gd name="T13" fmla="*/ 2147483646 h 31"/>
              <a:gd name="T14" fmla="*/ 2147483646 w 31"/>
              <a:gd name="T15" fmla="*/ 2147483646 h 31"/>
              <a:gd name="T16" fmla="*/ 2147483646 w 31"/>
              <a:gd name="T17" fmla="*/ 0 h 31"/>
              <a:gd name="T18" fmla="*/ 2147483646 w 31"/>
              <a:gd name="T19" fmla="*/ 2147483646 h 31"/>
              <a:gd name="T20" fmla="*/ 2147483646 w 31"/>
              <a:gd name="T21" fmla="*/ 2147483646 h 31"/>
              <a:gd name="T22" fmla="*/ 2147483646 w 31"/>
              <a:gd name="T23" fmla="*/ 2147483646 h 31"/>
              <a:gd name="T24" fmla="*/ 0 w 31"/>
              <a:gd name="T25" fmla="*/ 2147483646 h 31"/>
              <a:gd name="T26" fmla="*/ 2147483646 w 31"/>
              <a:gd name="T27" fmla="*/ 2147483646 h 31"/>
              <a:gd name="T28" fmla="*/ 2147483646 w 31"/>
              <a:gd name="T29" fmla="*/ 2147483646 h 31"/>
              <a:gd name="T30" fmla="*/ 2147483646 w 31"/>
              <a:gd name="T31" fmla="*/ 2147483646 h 31"/>
              <a:gd name="T32" fmla="*/ 2147483646 w 31"/>
              <a:gd name="T33" fmla="*/ 2147483646 h 3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1" h="31">
                <a:moveTo>
                  <a:pt x="15" y="31"/>
                </a:moveTo>
                <a:lnTo>
                  <a:pt x="21" y="30"/>
                </a:lnTo>
                <a:lnTo>
                  <a:pt x="27" y="26"/>
                </a:lnTo>
                <a:lnTo>
                  <a:pt x="30" y="22"/>
                </a:lnTo>
                <a:lnTo>
                  <a:pt x="31" y="16"/>
                </a:lnTo>
                <a:lnTo>
                  <a:pt x="30" y="10"/>
                </a:lnTo>
                <a:lnTo>
                  <a:pt x="27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10"/>
                </a:lnTo>
                <a:lnTo>
                  <a:pt x="0" y="16"/>
                </a:lnTo>
                <a:lnTo>
                  <a:pt x="1" y="22"/>
                </a:lnTo>
                <a:lnTo>
                  <a:pt x="5" y="26"/>
                </a:lnTo>
                <a:lnTo>
                  <a:pt x="9" y="30"/>
                </a:lnTo>
                <a:lnTo>
                  <a:pt x="15" y="3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5">
            <a:extLst>
              <a:ext uri="{FF2B5EF4-FFF2-40B4-BE49-F238E27FC236}">
                <a16:creationId xmlns:a16="http://schemas.microsoft.com/office/drawing/2014/main" id="{FF4E4C95-EBBD-7847-82C9-C1A4EA1FC38F}"/>
              </a:ext>
            </a:extLst>
          </p:cNvPr>
          <p:cNvSpPr>
            <a:spLocks/>
          </p:cNvSpPr>
          <p:nvPr/>
        </p:nvSpPr>
        <p:spPr bwMode="auto">
          <a:xfrm>
            <a:off x="3757613" y="4648200"/>
            <a:ext cx="55562" cy="73025"/>
          </a:xfrm>
          <a:custGeom>
            <a:avLst/>
            <a:gdLst>
              <a:gd name="T0" fmla="*/ 2147483646 w 35"/>
              <a:gd name="T1" fmla="*/ 2147483646 h 46"/>
              <a:gd name="T2" fmla="*/ 2147483646 w 35"/>
              <a:gd name="T3" fmla="*/ 2147483646 h 46"/>
              <a:gd name="T4" fmla="*/ 2147483646 w 35"/>
              <a:gd name="T5" fmla="*/ 2147483646 h 46"/>
              <a:gd name="T6" fmla="*/ 2147483646 w 35"/>
              <a:gd name="T7" fmla="*/ 2147483646 h 46"/>
              <a:gd name="T8" fmla="*/ 2147483646 w 35"/>
              <a:gd name="T9" fmla="*/ 2147483646 h 46"/>
              <a:gd name="T10" fmla="*/ 2147483646 w 35"/>
              <a:gd name="T11" fmla="*/ 2147483646 h 46"/>
              <a:gd name="T12" fmla="*/ 2147483646 w 35"/>
              <a:gd name="T13" fmla="*/ 2147483646 h 46"/>
              <a:gd name="T14" fmla="*/ 2147483646 w 35"/>
              <a:gd name="T15" fmla="*/ 2147483646 h 46"/>
              <a:gd name="T16" fmla="*/ 2147483646 w 35"/>
              <a:gd name="T17" fmla="*/ 0 h 46"/>
              <a:gd name="T18" fmla="*/ 2147483646 w 35"/>
              <a:gd name="T19" fmla="*/ 2147483646 h 46"/>
              <a:gd name="T20" fmla="*/ 2147483646 w 35"/>
              <a:gd name="T21" fmla="*/ 2147483646 h 46"/>
              <a:gd name="T22" fmla="*/ 2147483646 w 35"/>
              <a:gd name="T23" fmla="*/ 2147483646 h 46"/>
              <a:gd name="T24" fmla="*/ 0 w 35"/>
              <a:gd name="T25" fmla="*/ 2147483646 h 46"/>
              <a:gd name="T26" fmla="*/ 2147483646 w 35"/>
              <a:gd name="T27" fmla="*/ 2147483646 h 46"/>
              <a:gd name="T28" fmla="*/ 2147483646 w 35"/>
              <a:gd name="T29" fmla="*/ 2147483646 h 46"/>
              <a:gd name="T30" fmla="*/ 2147483646 w 35"/>
              <a:gd name="T31" fmla="*/ 2147483646 h 46"/>
              <a:gd name="T32" fmla="*/ 2147483646 w 35"/>
              <a:gd name="T33" fmla="*/ 2147483646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46">
                <a:moveTo>
                  <a:pt x="18" y="46"/>
                </a:moveTo>
                <a:lnTo>
                  <a:pt x="25" y="43"/>
                </a:lnTo>
                <a:lnTo>
                  <a:pt x="30" y="38"/>
                </a:lnTo>
                <a:lnTo>
                  <a:pt x="34" y="31"/>
                </a:lnTo>
                <a:lnTo>
                  <a:pt x="35" y="23"/>
                </a:lnTo>
                <a:lnTo>
                  <a:pt x="34" y="14"/>
                </a:lnTo>
                <a:lnTo>
                  <a:pt x="30" y="7"/>
                </a:lnTo>
                <a:lnTo>
                  <a:pt x="25" y="2"/>
                </a:lnTo>
                <a:lnTo>
                  <a:pt x="18" y="0"/>
                </a:lnTo>
                <a:lnTo>
                  <a:pt x="11" y="2"/>
                </a:lnTo>
                <a:lnTo>
                  <a:pt x="5" y="7"/>
                </a:lnTo>
                <a:lnTo>
                  <a:pt x="1" y="14"/>
                </a:lnTo>
                <a:lnTo>
                  <a:pt x="0" y="23"/>
                </a:lnTo>
                <a:lnTo>
                  <a:pt x="1" y="31"/>
                </a:lnTo>
                <a:lnTo>
                  <a:pt x="5" y="38"/>
                </a:lnTo>
                <a:lnTo>
                  <a:pt x="11" y="43"/>
                </a:lnTo>
                <a:lnTo>
                  <a:pt x="18" y="46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6">
            <a:extLst>
              <a:ext uri="{FF2B5EF4-FFF2-40B4-BE49-F238E27FC236}">
                <a16:creationId xmlns:a16="http://schemas.microsoft.com/office/drawing/2014/main" id="{4A00E14A-90F7-C741-9329-A74C9ED3F4DE}"/>
              </a:ext>
            </a:extLst>
          </p:cNvPr>
          <p:cNvSpPr>
            <a:spLocks/>
          </p:cNvSpPr>
          <p:nvPr/>
        </p:nvSpPr>
        <p:spPr bwMode="auto">
          <a:xfrm>
            <a:off x="3705225" y="4705350"/>
            <a:ext cx="31750" cy="33338"/>
          </a:xfrm>
          <a:custGeom>
            <a:avLst/>
            <a:gdLst>
              <a:gd name="T0" fmla="*/ 2147483646 w 20"/>
              <a:gd name="T1" fmla="*/ 2147483646 h 21"/>
              <a:gd name="T2" fmla="*/ 2147483646 w 20"/>
              <a:gd name="T3" fmla="*/ 2147483646 h 21"/>
              <a:gd name="T4" fmla="*/ 2147483646 w 20"/>
              <a:gd name="T5" fmla="*/ 2147483646 h 21"/>
              <a:gd name="T6" fmla="*/ 2147483646 w 20"/>
              <a:gd name="T7" fmla="*/ 2147483646 h 21"/>
              <a:gd name="T8" fmla="*/ 2147483646 w 20"/>
              <a:gd name="T9" fmla="*/ 2147483646 h 21"/>
              <a:gd name="T10" fmla="*/ 2147483646 w 20"/>
              <a:gd name="T11" fmla="*/ 2147483646 h 21"/>
              <a:gd name="T12" fmla="*/ 2147483646 w 20"/>
              <a:gd name="T13" fmla="*/ 2147483646 h 21"/>
              <a:gd name="T14" fmla="*/ 2147483646 w 20"/>
              <a:gd name="T15" fmla="*/ 2147483646 h 21"/>
              <a:gd name="T16" fmla="*/ 2147483646 w 20"/>
              <a:gd name="T17" fmla="*/ 0 h 21"/>
              <a:gd name="T18" fmla="*/ 2147483646 w 20"/>
              <a:gd name="T19" fmla="*/ 2147483646 h 21"/>
              <a:gd name="T20" fmla="*/ 2147483646 w 20"/>
              <a:gd name="T21" fmla="*/ 2147483646 h 21"/>
              <a:gd name="T22" fmla="*/ 2147483646 w 20"/>
              <a:gd name="T23" fmla="*/ 2147483646 h 21"/>
              <a:gd name="T24" fmla="*/ 0 w 20"/>
              <a:gd name="T25" fmla="*/ 2147483646 h 21"/>
              <a:gd name="T26" fmla="*/ 2147483646 w 20"/>
              <a:gd name="T27" fmla="*/ 2147483646 h 21"/>
              <a:gd name="T28" fmla="*/ 2147483646 w 20"/>
              <a:gd name="T29" fmla="*/ 2147483646 h 21"/>
              <a:gd name="T30" fmla="*/ 2147483646 w 20"/>
              <a:gd name="T31" fmla="*/ 2147483646 h 21"/>
              <a:gd name="T32" fmla="*/ 2147483646 w 20"/>
              <a:gd name="T33" fmla="*/ 2147483646 h 2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0" h="21">
                <a:moveTo>
                  <a:pt x="9" y="21"/>
                </a:moveTo>
                <a:lnTo>
                  <a:pt x="14" y="20"/>
                </a:lnTo>
                <a:lnTo>
                  <a:pt x="17" y="18"/>
                </a:lnTo>
                <a:lnTo>
                  <a:pt x="19" y="15"/>
                </a:lnTo>
                <a:lnTo>
                  <a:pt x="20" y="11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9" y="0"/>
                </a:lnTo>
                <a:lnTo>
                  <a:pt x="5" y="1"/>
                </a:lnTo>
                <a:lnTo>
                  <a:pt x="3" y="3"/>
                </a:lnTo>
                <a:lnTo>
                  <a:pt x="1" y="6"/>
                </a:lnTo>
                <a:lnTo>
                  <a:pt x="0" y="11"/>
                </a:lnTo>
                <a:lnTo>
                  <a:pt x="1" y="15"/>
                </a:lnTo>
                <a:lnTo>
                  <a:pt x="3" y="18"/>
                </a:lnTo>
                <a:lnTo>
                  <a:pt x="5" y="20"/>
                </a:lnTo>
                <a:lnTo>
                  <a:pt x="9" y="21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7">
            <a:extLst>
              <a:ext uri="{FF2B5EF4-FFF2-40B4-BE49-F238E27FC236}">
                <a16:creationId xmlns:a16="http://schemas.microsoft.com/office/drawing/2014/main" id="{F0903FB9-37BA-F54B-802F-BC0A7D9EB791}"/>
              </a:ext>
            </a:extLst>
          </p:cNvPr>
          <p:cNvSpPr>
            <a:spLocks/>
          </p:cNvSpPr>
          <p:nvPr/>
        </p:nvSpPr>
        <p:spPr bwMode="auto">
          <a:xfrm>
            <a:off x="3633788" y="4117975"/>
            <a:ext cx="87312" cy="71438"/>
          </a:xfrm>
          <a:custGeom>
            <a:avLst/>
            <a:gdLst>
              <a:gd name="T0" fmla="*/ 2147483646 w 55"/>
              <a:gd name="T1" fmla="*/ 2147483646 h 45"/>
              <a:gd name="T2" fmla="*/ 2147483646 w 55"/>
              <a:gd name="T3" fmla="*/ 2147483646 h 45"/>
              <a:gd name="T4" fmla="*/ 2147483646 w 55"/>
              <a:gd name="T5" fmla="*/ 2147483646 h 45"/>
              <a:gd name="T6" fmla="*/ 2147483646 w 55"/>
              <a:gd name="T7" fmla="*/ 2147483646 h 45"/>
              <a:gd name="T8" fmla="*/ 2147483646 w 55"/>
              <a:gd name="T9" fmla="*/ 2147483646 h 45"/>
              <a:gd name="T10" fmla="*/ 2147483646 w 55"/>
              <a:gd name="T11" fmla="*/ 2147483646 h 45"/>
              <a:gd name="T12" fmla="*/ 2147483646 w 55"/>
              <a:gd name="T13" fmla="*/ 2147483646 h 45"/>
              <a:gd name="T14" fmla="*/ 2147483646 w 55"/>
              <a:gd name="T15" fmla="*/ 2147483646 h 45"/>
              <a:gd name="T16" fmla="*/ 2147483646 w 55"/>
              <a:gd name="T17" fmla="*/ 0 h 45"/>
              <a:gd name="T18" fmla="*/ 2147483646 w 55"/>
              <a:gd name="T19" fmla="*/ 2147483646 h 45"/>
              <a:gd name="T20" fmla="*/ 2147483646 w 55"/>
              <a:gd name="T21" fmla="*/ 2147483646 h 45"/>
              <a:gd name="T22" fmla="*/ 2147483646 w 55"/>
              <a:gd name="T23" fmla="*/ 2147483646 h 45"/>
              <a:gd name="T24" fmla="*/ 0 w 55"/>
              <a:gd name="T25" fmla="*/ 2147483646 h 45"/>
              <a:gd name="T26" fmla="*/ 2147483646 w 55"/>
              <a:gd name="T27" fmla="*/ 2147483646 h 45"/>
              <a:gd name="T28" fmla="*/ 2147483646 w 55"/>
              <a:gd name="T29" fmla="*/ 2147483646 h 45"/>
              <a:gd name="T30" fmla="*/ 2147483646 w 55"/>
              <a:gd name="T31" fmla="*/ 2147483646 h 45"/>
              <a:gd name="T32" fmla="*/ 2147483646 w 55"/>
              <a:gd name="T33" fmla="*/ 2147483646 h 4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5" h="45">
                <a:moveTo>
                  <a:pt x="28" y="45"/>
                </a:moveTo>
                <a:lnTo>
                  <a:pt x="39" y="43"/>
                </a:lnTo>
                <a:lnTo>
                  <a:pt x="47" y="38"/>
                </a:lnTo>
                <a:lnTo>
                  <a:pt x="53" y="31"/>
                </a:lnTo>
                <a:lnTo>
                  <a:pt x="55" y="22"/>
                </a:lnTo>
                <a:lnTo>
                  <a:pt x="53" y="13"/>
                </a:lnTo>
                <a:lnTo>
                  <a:pt x="47" y="6"/>
                </a:lnTo>
                <a:lnTo>
                  <a:pt x="39" y="2"/>
                </a:lnTo>
                <a:lnTo>
                  <a:pt x="28" y="0"/>
                </a:lnTo>
                <a:lnTo>
                  <a:pt x="16" y="2"/>
                </a:lnTo>
                <a:lnTo>
                  <a:pt x="8" y="6"/>
                </a:lnTo>
                <a:lnTo>
                  <a:pt x="2" y="13"/>
                </a:lnTo>
                <a:lnTo>
                  <a:pt x="0" y="22"/>
                </a:lnTo>
                <a:lnTo>
                  <a:pt x="2" y="31"/>
                </a:lnTo>
                <a:lnTo>
                  <a:pt x="8" y="38"/>
                </a:lnTo>
                <a:lnTo>
                  <a:pt x="16" y="43"/>
                </a:lnTo>
                <a:lnTo>
                  <a:pt x="28" y="45"/>
                </a:lnTo>
                <a:close/>
              </a:path>
            </a:pathLst>
          </a:custGeom>
          <a:solidFill>
            <a:srgbClr val="C6D1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43" name="Picture 6" descr="j0149627">
            <a:hlinkClick r:id="" action="ppaction://noaction">
              <a:snd r:embed="rId11" name="OSMT1cow.wav"/>
            </a:hlinkClick>
            <a:extLst>
              <a:ext uri="{FF2B5EF4-FFF2-40B4-BE49-F238E27FC236}">
                <a16:creationId xmlns:a16="http://schemas.microsoft.com/office/drawing/2014/main" id="{4E656655-8B3D-B843-BCE0-DBA63A4F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29908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44" name="Object 29">
            <a:extLst>
              <a:ext uri="{FF2B5EF4-FFF2-40B4-BE49-F238E27FC236}">
                <a16:creationId xmlns:a16="http://schemas.microsoft.com/office/drawing/2014/main" id="{109E13A2-3C81-D94F-95F1-5C1E9A9144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Bitmap Image" r:id="rId13" imgW="4927600" imgH="6680200" progId="Paint.Picture">
                  <p:embed/>
                </p:oleObj>
              </mc:Choice>
              <mc:Fallback>
                <p:oleObj name="Bitmap Image" r:id="rId13" imgW="4927600" imgH="6680200" progId="Paint.Picture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SMT1">
            <a:hlinkClick r:id="" action="ppaction://media"/>
            <a:extLst>
              <a:ext uri="{FF2B5EF4-FFF2-40B4-BE49-F238E27FC236}">
                <a16:creationId xmlns:a16="http://schemas.microsoft.com/office/drawing/2014/main" id="{3A2DA7E5-4FC6-554B-ABF7-E775AB3F093F}"/>
              </a:ext>
            </a:extLst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SMT1bone">
            <a:hlinkClick r:id="" action="ppaction://media"/>
            <a:extLst>
              <a:ext uri="{FF2B5EF4-FFF2-40B4-BE49-F238E27FC236}">
                <a16:creationId xmlns:a16="http://schemas.microsoft.com/office/drawing/2014/main" id="{79EA75CA-B276-C94A-90DB-7EF0B034B063}"/>
              </a:ext>
            </a:extLst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667125"/>
            <a:ext cx="213995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SMT1cow">
            <a:hlinkClick r:id="" action="ppaction://media"/>
            <a:extLst>
              <a:ext uri="{FF2B5EF4-FFF2-40B4-BE49-F238E27FC236}">
                <a16:creationId xmlns:a16="http://schemas.microsoft.com/office/drawing/2014/main" id="{87214787-965F-A54B-9472-DA6AE69D2780}"/>
              </a:ext>
            </a:extLst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681038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2">
            <a:extLst>
              <a:ext uri="{FF2B5EF4-FFF2-40B4-BE49-F238E27FC236}">
                <a16:creationId xmlns:a16="http://schemas.microsoft.com/office/drawing/2014/main" id="{C4F1B636-C686-5149-BC46-5E94A0960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7171" name="Line 2">
            <a:extLst>
              <a:ext uri="{FF2B5EF4-FFF2-40B4-BE49-F238E27FC236}">
                <a16:creationId xmlns:a16="http://schemas.microsoft.com/office/drawing/2014/main" id="{08A6CF59-C149-9F4D-9547-21DFC59DDE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Line 3">
            <a:extLst>
              <a:ext uri="{FF2B5EF4-FFF2-40B4-BE49-F238E27FC236}">
                <a16:creationId xmlns:a16="http://schemas.microsoft.com/office/drawing/2014/main" id="{2BB20694-8040-A647-8F47-83274EB889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Text Box 4">
            <a:extLst>
              <a:ext uri="{FF2B5EF4-FFF2-40B4-BE49-F238E27FC236}">
                <a16:creationId xmlns:a16="http://schemas.microsoft.com/office/drawing/2014/main" id="{01C88045-F09D-B349-9403-2E9C30D21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T2</a:t>
            </a:r>
          </a:p>
        </p:txBody>
      </p:sp>
      <p:pic>
        <p:nvPicPr>
          <p:cNvPr id="7174" name="Picture 5">
            <a:hlinkClick r:id="" action="ppaction://noaction" highlightClick="1">
              <a:snd r:embed="rId12" name="osmt2boat.wav"/>
            </a:hlinkClick>
            <a:extLst>
              <a:ext uri="{FF2B5EF4-FFF2-40B4-BE49-F238E27FC236}">
                <a16:creationId xmlns:a16="http://schemas.microsoft.com/office/drawing/2014/main" id="{A6FF691F-7440-C742-B33B-6EB4F0E4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71888"/>
            <a:ext cx="38862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MCj02337300000[1]">
            <a:hlinkClick r:id="" action="ppaction://noaction">
              <a:snd r:embed="rId14" name="OSMT2saw.wav"/>
            </a:hlinkClick>
            <a:extLst>
              <a:ext uri="{FF2B5EF4-FFF2-40B4-BE49-F238E27FC236}">
                <a16:creationId xmlns:a16="http://schemas.microsoft.com/office/drawing/2014/main" id="{0ADF46F5-CE3A-AB49-B2C5-962CEA30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87425"/>
            <a:ext cx="37338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C:\Documents and Settings\Jonathan Preston\Desktop\Dissertation\Picture Stimuli\Mud.JPG">
            <a:hlinkClick r:id="" action="ppaction://noaction">
              <a:snd r:embed="rId16" name="osmt2mud.wav"/>
            </a:hlinkClick>
            <a:extLst>
              <a:ext uri="{FF2B5EF4-FFF2-40B4-BE49-F238E27FC236}">
                <a16:creationId xmlns:a16="http://schemas.microsoft.com/office/drawing/2014/main" id="{F04753F8-0D87-7042-A72E-54B145C9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505200"/>
            <a:ext cx="250983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7" name="Object 10">
            <a:extLst>
              <a:ext uri="{FF2B5EF4-FFF2-40B4-BE49-F238E27FC236}">
                <a16:creationId xmlns:a16="http://schemas.microsoft.com/office/drawing/2014/main" id="{EF84FED4-A317-C145-BC87-DE5907120B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Bitmap Image" r:id="rId18" imgW="4927600" imgH="6680200" progId="Paint.Picture">
                  <p:embed/>
                </p:oleObj>
              </mc:Choice>
              <mc:Fallback>
                <p:oleObj name="Bitmap Image" r:id="rId18" imgW="4927600" imgH="668020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SMT2">
            <a:hlinkClick r:id="" action="ppaction://media"/>
            <a:extLst>
              <a:ext uri="{FF2B5EF4-FFF2-40B4-BE49-F238E27FC236}">
                <a16:creationId xmlns:a16="http://schemas.microsoft.com/office/drawing/2014/main" id="{A06D742D-7887-CB44-A44E-E9B558CADADB}"/>
              </a:ext>
            </a:extLst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778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SMT2boat">
            <a:hlinkClick r:id="" action="ppaction://media"/>
            <a:extLst>
              <a:ext uri="{FF2B5EF4-FFF2-40B4-BE49-F238E27FC236}">
                <a16:creationId xmlns:a16="http://schemas.microsoft.com/office/drawing/2014/main" id="{04ABC44A-8304-FE41-86FE-719C74BE13FF}"/>
              </a:ext>
            </a:extLst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3414713"/>
            <a:ext cx="2962275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SMT2mud">
            <a:hlinkClick r:id="" action="ppaction://media"/>
            <a:extLst>
              <a:ext uri="{FF2B5EF4-FFF2-40B4-BE49-F238E27FC236}">
                <a16:creationId xmlns:a16="http://schemas.microsoft.com/office/drawing/2014/main" id="{6E608C3E-18E2-794D-958F-0AB14B5BC182}"/>
              </a:ext>
            </a:extLst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3508375"/>
            <a:ext cx="263525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SMT2saw">
            <a:hlinkClick r:id="" action="ppaction://media"/>
            <a:extLst>
              <a:ext uri="{FF2B5EF4-FFF2-40B4-BE49-F238E27FC236}">
                <a16:creationId xmlns:a16="http://schemas.microsoft.com/office/drawing/2014/main" id="{2FF3A74C-0DC8-0F4A-AA8F-48AE548B4F94}"/>
              </a:ext>
            </a:extLst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0063"/>
            <a:ext cx="248761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>
            <a:extLst>
              <a:ext uri="{FF2B5EF4-FFF2-40B4-BE49-F238E27FC236}">
                <a16:creationId xmlns:a16="http://schemas.microsoft.com/office/drawing/2014/main" id="{FE61F848-D008-714D-9095-FD8FC971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9219" name="Line 2">
            <a:extLst>
              <a:ext uri="{FF2B5EF4-FFF2-40B4-BE49-F238E27FC236}">
                <a16:creationId xmlns:a16="http://schemas.microsoft.com/office/drawing/2014/main" id="{23EE7D13-792F-C74F-81CE-CF6DF669D80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Line 3">
            <a:extLst>
              <a:ext uri="{FF2B5EF4-FFF2-40B4-BE49-F238E27FC236}">
                <a16:creationId xmlns:a16="http://schemas.microsoft.com/office/drawing/2014/main" id="{07898651-9E5D-824A-B89D-83C29742F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B8E77F9F-E8C2-034F-B644-C8B604F23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T3</a:t>
            </a:r>
          </a:p>
        </p:txBody>
      </p:sp>
      <p:pic>
        <p:nvPicPr>
          <p:cNvPr id="9222" name="Picture 5" descr="MCj03963280000[1]">
            <a:hlinkClick r:id="" action="ppaction://noaction">
              <a:snd r:embed="rId16" name="OSMT3door.wav"/>
            </a:hlinkClick>
            <a:extLst>
              <a:ext uri="{FF2B5EF4-FFF2-40B4-BE49-F238E27FC236}">
                <a16:creationId xmlns:a16="http://schemas.microsoft.com/office/drawing/2014/main" id="{A61A9D4C-551C-D649-8C72-2F06A7A54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26860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 descr="MCBD07233_0000[1]">
            <a:hlinkClick r:id="" action="ppaction://noaction">
              <a:snd r:embed="rId18" name="OSMT3seed.wav"/>
            </a:hlinkClick>
            <a:extLst>
              <a:ext uri="{FF2B5EF4-FFF2-40B4-BE49-F238E27FC236}">
                <a16:creationId xmlns:a16="http://schemas.microsoft.com/office/drawing/2014/main" id="{D1F2760C-3067-734A-A955-A8E46E74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22796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MCj02909250000[1]">
            <a:hlinkClick r:id="" action="ppaction://noaction" highlightClick="1">
              <a:snd r:embed="rId20" name="osmt3bed.wav"/>
            </a:hlinkClick>
            <a:extLst>
              <a:ext uri="{FF2B5EF4-FFF2-40B4-BE49-F238E27FC236}">
                <a16:creationId xmlns:a16="http://schemas.microsoft.com/office/drawing/2014/main" id="{E2263D20-F6A9-4F49-ABDE-189B0C24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381000"/>
            <a:ext cx="2635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8" descr="MCj04080560000[1]">
            <a:hlinkClick r:id="" action="ppaction://noaction">
              <a:snd r:embed="rId22" name="OSMT3kite.wav"/>
            </a:hlinkClick>
            <a:extLst>
              <a:ext uri="{FF2B5EF4-FFF2-40B4-BE49-F238E27FC236}">
                <a16:creationId xmlns:a16="http://schemas.microsoft.com/office/drawing/2014/main" id="{184854F3-5DF7-5845-B095-AB157913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36696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OSMT3.wav">
            <a:hlinkClick r:id="" action="ppaction://media"/>
            <a:extLst>
              <a:ext uri="{FF2B5EF4-FFF2-40B4-BE49-F238E27FC236}">
                <a16:creationId xmlns:a16="http://schemas.microsoft.com/office/drawing/2014/main" id="{2057A00B-7D29-B742-B5FB-10580F2565A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7" name="Object 10">
            <a:extLst>
              <a:ext uri="{FF2B5EF4-FFF2-40B4-BE49-F238E27FC236}">
                <a16:creationId xmlns:a16="http://schemas.microsoft.com/office/drawing/2014/main" id="{895685AD-8222-3E4D-9D6E-97AAFBCB72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Bitmap Image" r:id="rId25" imgW="4927600" imgH="6680200" progId="Paint.Picture">
                  <p:embed/>
                </p:oleObj>
              </mc:Choice>
              <mc:Fallback>
                <p:oleObj name="Bitmap Image" r:id="rId25" imgW="4927600" imgH="6680200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SMT3">
            <a:hlinkClick r:id="" action="ppaction://media"/>
            <a:extLst>
              <a:ext uri="{FF2B5EF4-FFF2-40B4-BE49-F238E27FC236}">
                <a16:creationId xmlns:a16="http://schemas.microsoft.com/office/drawing/2014/main" id="{71052B64-EC37-8A4E-AEBD-3ED3476FCC55}"/>
              </a:ext>
            </a:extLst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77838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SMT3bed">
            <a:hlinkClick r:id="" action="ppaction://media"/>
            <a:extLst>
              <a:ext uri="{FF2B5EF4-FFF2-40B4-BE49-F238E27FC236}">
                <a16:creationId xmlns:a16="http://schemas.microsoft.com/office/drawing/2014/main" id="{A8104238-D332-A84D-8617-C324744BE367}"/>
              </a:ext>
            </a:extLst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381000"/>
            <a:ext cx="271145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SMT3door">
            <a:hlinkClick r:id="" action="ppaction://media"/>
            <a:extLst>
              <a:ext uri="{FF2B5EF4-FFF2-40B4-BE49-F238E27FC236}">
                <a16:creationId xmlns:a16="http://schemas.microsoft.com/office/drawing/2014/main" id="{4A02B573-2908-F84C-B2B8-D114A1108515}"/>
              </a:ext>
            </a:extLst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27425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SMT3seed">
            <a:hlinkClick r:id="" action="ppaction://media"/>
            <a:extLst>
              <a:ext uri="{FF2B5EF4-FFF2-40B4-BE49-F238E27FC236}">
                <a16:creationId xmlns:a16="http://schemas.microsoft.com/office/drawing/2014/main" id="{22FA70A2-B41D-524A-9E5A-549BAC194714}"/>
              </a:ext>
            </a:extLst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3733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SMT3kite-Rev">
            <a:hlinkClick r:id="" action="ppaction://media"/>
            <a:extLst>
              <a:ext uri="{FF2B5EF4-FFF2-40B4-BE49-F238E27FC236}">
                <a16:creationId xmlns:a16="http://schemas.microsoft.com/office/drawing/2014/main" id="{C3783C7B-EB71-C34C-97C3-F2C6889BABB8}"/>
              </a:ext>
            </a:extLst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554038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2">
            <a:extLst>
              <a:ext uri="{FF2B5EF4-FFF2-40B4-BE49-F238E27FC236}">
                <a16:creationId xmlns:a16="http://schemas.microsoft.com/office/drawing/2014/main" id="{09D356CE-5237-6640-98CD-A9091E93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sp>
        <p:nvSpPr>
          <p:cNvPr id="11267" name="Line 2">
            <a:extLst>
              <a:ext uri="{FF2B5EF4-FFF2-40B4-BE49-F238E27FC236}">
                <a16:creationId xmlns:a16="http://schemas.microsoft.com/office/drawing/2014/main" id="{92B1118F-32CC-EF41-B193-7BA0D8F60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8" name="Line 3">
            <a:extLst>
              <a:ext uri="{FF2B5EF4-FFF2-40B4-BE49-F238E27FC236}">
                <a16:creationId xmlns:a16="http://schemas.microsoft.com/office/drawing/2014/main" id="{7198809E-DE67-FC45-ABE1-5383709EF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4">
            <a:extLst>
              <a:ext uri="{FF2B5EF4-FFF2-40B4-BE49-F238E27FC236}">
                <a16:creationId xmlns:a16="http://schemas.microsoft.com/office/drawing/2014/main" id="{3B37A053-1CBC-3244-88CD-79993B54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T4</a:t>
            </a:r>
          </a:p>
        </p:txBody>
      </p:sp>
      <p:pic>
        <p:nvPicPr>
          <p:cNvPr id="11270" name="Picture 5" descr="MCj03378400000[1]">
            <a:hlinkClick r:id="" action="ppaction://noaction">
              <a:snd r:embed="rId12" name="OSMT4wrong.wav"/>
            </a:hlinkClick>
            <a:extLst>
              <a:ext uri="{FF2B5EF4-FFF2-40B4-BE49-F238E27FC236}">
                <a16:creationId xmlns:a16="http://schemas.microsoft.com/office/drawing/2014/main" id="{B3B3182D-3843-3346-A418-954130939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7938"/>
            <a:ext cx="358140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>
            <a:hlinkClick r:id="" action="ppaction://noaction" highlightClick="1">
              <a:snd r:embed="rId14" name="osmt4bug.wav"/>
            </a:hlinkClick>
            <a:extLst>
              <a:ext uri="{FF2B5EF4-FFF2-40B4-BE49-F238E27FC236}">
                <a16:creationId xmlns:a16="http://schemas.microsoft.com/office/drawing/2014/main" id="{BB3F4821-07B2-7E47-B237-3AF2283F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1113"/>
            <a:ext cx="2971800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7">
            <a:hlinkClick r:id="" action="ppaction://noaction">
              <a:snd r:embed="rId12" name="OSMT4wrong.wav"/>
            </a:hlinkClick>
            <a:extLst>
              <a:ext uri="{FF2B5EF4-FFF2-40B4-BE49-F238E27FC236}">
                <a16:creationId xmlns:a16="http://schemas.microsoft.com/office/drawing/2014/main" id="{283ECDA4-D282-3040-8155-E0E72A665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249396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8">
            <a:extLst>
              <a:ext uri="{FF2B5EF4-FFF2-40B4-BE49-F238E27FC236}">
                <a16:creationId xmlns:a16="http://schemas.microsoft.com/office/drawing/2014/main" id="{D169C8FA-0CD5-8C47-A7DB-7128BA196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94360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1274" name="Freeform 13">
            <a:extLst>
              <a:ext uri="{FF2B5EF4-FFF2-40B4-BE49-F238E27FC236}">
                <a16:creationId xmlns:a16="http://schemas.microsoft.com/office/drawing/2014/main" id="{EDA0C732-FA75-FB4D-962B-50929EDE0AA9}"/>
              </a:ext>
            </a:extLst>
          </p:cNvPr>
          <p:cNvSpPr>
            <a:spLocks/>
          </p:cNvSpPr>
          <p:nvPr/>
        </p:nvSpPr>
        <p:spPr bwMode="auto">
          <a:xfrm>
            <a:off x="6818313" y="1849438"/>
            <a:ext cx="1041400" cy="596900"/>
          </a:xfrm>
          <a:custGeom>
            <a:avLst/>
            <a:gdLst>
              <a:gd name="T0" fmla="*/ 0 w 1312"/>
              <a:gd name="T1" fmla="*/ 2147483646 h 752"/>
              <a:gd name="T2" fmla="*/ 1500123206 w 1312"/>
              <a:gd name="T3" fmla="*/ 2147483646 h 752"/>
              <a:gd name="T4" fmla="*/ 2147483646 w 1312"/>
              <a:gd name="T5" fmla="*/ 2147483646 h 752"/>
              <a:gd name="T6" fmla="*/ 2147483646 w 1312"/>
              <a:gd name="T7" fmla="*/ 2147483646 h 752"/>
              <a:gd name="T8" fmla="*/ 2147483646 w 1312"/>
              <a:gd name="T9" fmla="*/ 2147483646 h 752"/>
              <a:gd name="T10" fmla="*/ 2147483646 w 1312"/>
              <a:gd name="T11" fmla="*/ 2147483646 h 752"/>
              <a:gd name="T12" fmla="*/ 2147483646 w 1312"/>
              <a:gd name="T13" fmla="*/ 2147483646 h 752"/>
              <a:gd name="T14" fmla="*/ 2147483646 w 1312"/>
              <a:gd name="T15" fmla="*/ 2147483646 h 752"/>
              <a:gd name="T16" fmla="*/ 2147483646 w 1312"/>
              <a:gd name="T17" fmla="*/ 2147483646 h 752"/>
              <a:gd name="T18" fmla="*/ 2147483646 w 1312"/>
              <a:gd name="T19" fmla="*/ 2147483646 h 752"/>
              <a:gd name="T20" fmla="*/ 2147483646 w 1312"/>
              <a:gd name="T21" fmla="*/ 2147483646 h 752"/>
              <a:gd name="T22" fmla="*/ 2147483646 w 1312"/>
              <a:gd name="T23" fmla="*/ 2147483646 h 752"/>
              <a:gd name="T24" fmla="*/ 2147483646 w 1312"/>
              <a:gd name="T25" fmla="*/ 2147483646 h 752"/>
              <a:gd name="T26" fmla="*/ 2147483646 w 1312"/>
              <a:gd name="T27" fmla="*/ 2147483646 h 752"/>
              <a:gd name="T28" fmla="*/ 2147483646 w 1312"/>
              <a:gd name="T29" fmla="*/ 2147483646 h 752"/>
              <a:gd name="T30" fmla="*/ 2147483646 w 1312"/>
              <a:gd name="T31" fmla="*/ 2147483646 h 752"/>
              <a:gd name="T32" fmla="*/ 2147483646 w 1312"/>
              <a:gd name="T33" fmla="*/ 2147483646 h 752"/>
              <a:gd name="T34" fmla="*/ 2147483646 w 1312"/>
              <a:gd name="T35" fmla="*/ 2147483646 h 752"/>
              <a:gd name="T36" fmla="*/ 2147483646 w 1312"/>
              <a:gd name="T37" fmla="*/ 2147483646 h 752"/>
              <a:gd name="T38" fmla="*/ 2147483646 w 1312"/>
              <a:gd name="T39" fmla="*/ 2147483646 h 752"/>
              <a:gd name="T40" fmla="*/ 2147483646 w 1312"/>
              <a:gd name="T41" fmla="*/ 2147483646 h 752"/>
              <a:gd name="T42" fmla="*/ 2147483646 w 1312"/>
              <a:gd name="T43" fmla="*/ 2147483646 h 752"/>
              <a:gd name="T44" fmla="*/ 2147483646 w 1312"/>
              <a:gd name="T45" fmla="*/ 2147483646 h 752"/>
              <a:gd name="T46" fmla="*/ 2147483646 w 1312"/>
              <a:gd name="T47" fmla="*/ 2147483646 h 752"/>
              <a:gd name="T48" fmla="*/ 2147483646 w 1312"/>
              <a:gd name="T49" fmla="*/ 2147483646 h 752"/>
              <a:gd name="T50" fmla="*/ 2147483646 w 1312"/>
              <a:gd name="T51" fmla="*/ 2147483646 h 752"/>
              <a:gd name="T52" fmla="*/ 2147483646 w 1312"/>
              <a:gd name="T53" fmla="*/ 2147483646 h 752"/>
              <a:gd name="T54" fmla="*/ 2147483646 w 1312"/>
              <a:gd name="T55" fmla="*/ 2147483646 h 752"/>
              <a:gd name="T56" fmla="*/ 2147483646 w 1312"/>
              <a:gd name="T57" fmla="*/ 2147483646 h 752"/>
              <a:gd name="T58" fmla="*/ 2147483646 w 1312"/>
              <a:gd name="T59" fmla="*/ 2147483646 h 752"/>
              <a:gd name="T60" fmla="*/ 2147483646 w 1312"/>
              <a:gd name="T61" fmla="*/ 2147483646 h 752"/>
              <a:gd name="T62" fmla="*/ 2147483646 w 1312"/>
              <a:gd name="T63" fmla="*/ 2147483646 h 752"/>
              <a:gd name="T64" fmla="*/ 2147483646 w 1312"/>
              <a:gd name="T65" fmla="*/ 2147483646 h 752"/>
              <a:gd name="T66" fmla="*/ 2147483646 w 1312"/>
              <a:gd name="T67" fmla="*/ 2147483646 h 752"/>
              <a:gd name="T68" fmla="*/ 2147483646 w 1312"/>
              <a:gd name="T69" fmla="*/ 2147483646 h 752"/>
              <a:gd name="T70" fmla="*/ 2147483646 w 1312"/>
              <a:gd name="T71" fmla="*/ 2147483646 h 752"/>
              <a:gd name="T72" fmla="*/ 2147483646 w 1312"/>
              <a:gd name="T73" fmla="*/ 2147483646 h 752"/>
              <a:gd name="T74" fmla="*/ 2147483646 w 1312"/>
              <a:gd name="T75" fmla="*/ 2147483646 h 752"/>
              <a:gd name="T76" fmla="*/ 2147483646 w 1312"/>
              <a:gd name="T77" fmla="*/ 2147483646 h 752"/>
              <a:gd name="T78" fmla="*/ 2147483646 w 1312"/>
              <a:gd name="T79" fmla="*/ 2147483646 h 752"/>
              <a:gd name="T80" fmla="*/ 2147483646 w 1312"/>
              <a:gd name="T81" fmla="*/ 2147483646 h 752"/>
              <a:gd name="T82" fmla="*/ 2147483646 w 1312"/>
              <a:gd name="T83" fmla="*/ 2147483646 h 752"/>
              <a:gd name="T84" fmla="*/ 2147483646 w 1312"/>
              <a:gd name="T85" fmla="*/ 2147483646 h 752"/>
              <a:gd name="T86" fmla="*/ 2147483646 w 1312"/>
              <a:gd name="T87" fmla="*/ 2147483646 h 752"/>
              <a:gd name="T88" fmla="*/ 2147483646 w 1312"/>
              <a:gd name="T89" fmla="*/ 2147483646 h 752"/>
              <a:gd name="T90" fmla="*/ 2147483646 w 1312"/>
              <a:gd name="T91" fmla="*/ 2147483646 h 752"/>
              <a:gd name="T92" fmla="*/ 2147483646 w 1312"/>
              <a:gd name="T93" fmla="*/ 2147483646 h 752"/>
              <a:gd name="T94" fmla="*/ 2147483646 w 1312"/>
              <a:gd name="T95" fmla="*/ 2147483646 h 752"/>
              <a:gd name="T96" fmla="*/ 2147483646 w 1312"/>
              <a:gd name="T97" fmla="*/ 2147483646 h 752"/>
              <a:gd name="T98" fmla="*/ 2147483646 w 1312"/>
              <a:gd name="T99" fmla="*/ 2147483646 h 752"/>
              <a:gd name="T100" fmla="*/ 2147483646 w 1312"/>
              <a:gd name="T101" fmla="*/ 2147483646 h 752"/>
              <a:gd name="T102" fmla="*/ 2147483646 w 1312"/>
              <a:gd name="T103" fmla="*/ 2147483646 h 752"/>
              <a:gd name="T104" fmla="*/ 2147483646 w 1312"/>
              <a:gd name="T105" fmla="*/ 2147483646 h 752"/>
              <a:gd name="T106" fmla="*/ 2147483646 w 1312"/>
              <a:gd name="T107" fmla="*/ 2147483646 h 752"/>
              <a:gd name="T108" fmla="*/ 2147483646 w 1312"/>
              <a:gd name="T109" fmla="*/ 2147483646 h 752"/>
              <a:gd name="T110" fmla="*/ 2147483646 w 1312"/>
              <a:gd name="T111" fmla="*/ 2147483646 h 752"/>
              <a:gd name="T112" fmla="*/ 2147483646 w 1312"/>
              <a:gd name="T113" fmla="*/ 0 h 75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12" h="752">
                <a:moveTo>
                  <a:pt x="18" y="0"/>
                </a:moveTo>
                <a:lnTo>
                  <a:pt x="10" y="7"/>
                </a:lnTo>
                <a:lnTo>
                  <a:pt x="6" y="14"/>
                </a:lnTo>
                <a:lnTo>
                  <a:pt x="1" y="24"/>
                </a:lnTo>
                <a:lnTo>
                  <a:pt x="0" y="36"/>
                </a:lnTo>
                <a:lnTo>
                  <a:pt x="0" y="49"/>
                </a:lnTo>
                <a:lnTo>
                  <a:pt x="0" y="63"/>
                </a:lnTo>
                <a:lnTo>
                  <a:pt x="0" y="77"/>
                </a:lnTo>
                <a:lnTo>
                  <a:pt x="1" y="91"/>
                </a:lnTo>
                <a:lnTo>
                  <a:pt x="3" y="105"/>
                </a:lnTo>
                <a:lnTo>
                  <a:pt x="6" y="119"/>
                </a:lnTo>
                <a:lnTo>
                  <a:pt x="9" y="133"/>
                </a:lnTo>
                <a:lnTo>
                  <a:pt x="12" y="148"/>
                </a:lnTo>
                <a:lnTo>
                  <a:pt x="15" y="161"/>
                </a:lnTo>
                <a:lnTo>
                  <a:pt x="20" y="175"/>
                </a:lnTo>
                <a:lnTo>
                  <a:pt x="23" y="186"/>
                </a:lnTo>
                <a:lnTo>
                  <a:pt x="26" y="198"/>
                </a:lnTo>
                <a:lnTo>
                  <a:pt x="28" y="206"/>
                </a:lnTo>
                <a:lnTo>
                  <a:pt x="31" y="214"/>
                </a:lnTo>
                <a:lnTo>
                  <a:pt x="34" y="223"/>
                </a:lnTo>
                <a:lnTo>
                  <a:pt x="37" y="232"/>
                </a:lnTo>
                <a:lnTo>
                  <a:pt x="38" y="240"/>
                </a:lnTo>
                <a:lnTo>
                  <a:pt x="38" y="250"/>
                </a:lnTo>
                <a:lnTo>
                  <a:pt x="40" y="257"/>
                </a:lnTo>
                <a:lnTo>
                  <a:pt x="43" y="267"/>
                </a:lnTo>
                <a:lnTo>
                  <a:pt x="42" y="276"/>
                </a:lnTo>
                <a:lnTo>
                  <a:pt x="42" y="284"/>
                </a:lnTo>
                <a:lnTo>
                  <a:pt x="40" y="292"/>
                </a:lnTo>
                <a:lnTo>
                  <a:pt x="40" y="302"/>
                </a:lnTo>
                <a:lnTo>
                  <a:pt x="38" y="310"/>
                </a:lnTo>
                <a:lnTo>
                  <a:pt x="37" y="318"/>
                </a:lnTo>
                <a:lnTo>
                  <a:pt x="32" y="329"/>
                </a:lnTo>
                <a:lnTo>
                  <a:pt x="28" y="338"/>
                </a:lnTo>
                <a:lnTo>
                  <a:pt x="23" y="346"/>
                </a:lnTo>
                <a:lnTo>
                  <a:pt x="20" y="355"/>
                </a:lnTo>
                <a:lnTo>
                  <a:pt x="15" y="363"/>
                </a:lnTo>
                <a:lnTo>
                  <a:pt x="15" y="373"/>
                </a:lnTo>
                <a:lnTo>
                  <a:pt x="14" y="382"/>
                </a:lnTo>
                <a:lnTo>
                  <a:pt x="14" y="391"/>
                </a:lnTo>
                <a:lnTo>
                  <a:pt x="15" y="399"/>
                </a:lnTo>
                <a:lnTo>
                  <a:pt x="18" y="410"/>
                </a:lnTo>
                <a:lnTo>
                  <a:pt x="20" y="418"/>
                </a:lnTo>
                <a:lnTo>
                  <a:pt x="23" y="427"/>
                </a:lnTo>
                <a:lnTo>
                  <a:pt x="24" y="438"/>
                </a:lnTo>
                <a:lnTo>
                  <a:pt x="28" y="447"/>
                </a:lnTo>
                <a:lnTo>
                  <a:pt x="31" y="457"/>
                </a:lnTo>
                <a:lnTo>
                  <a:pt x="35" y="468"/>
                </a:lnTo>
                <a:lnTo>
                  <a:pt x="38" y="478"/>
                </a:lnTo>
                <a:lnTo>
                  <a:pt x="43" y="491"/>
                </a:lnTo>
                <a:lnTo>
                  <a:pt x="46" y="500"/>
                </a:lnTo>
                <a:lnTo>
                  <a:pt x="52" y="511"/>
                </a:lnTo>
                <a:lnTo>
                  <a:pt x="59" y="520"/>
                </a:lnTo>
                <a:lnTo>
                  <a:pt x="68" y="533"/>
                </a:lnTo>
                <a:lnTo>
                  <a:pt x="77" y="542"/>
                </a:lnTo>
                <a:lnTo>
                  <a:pt x="87" y="552"/>
                </a:lnTo>
                <a:lnTo>
                  <a:pt x="98" y="561"/>
                </a:lnTo>
                <a:lnTo>
                  <a:pt x="110" y="570"/>
                </a:lnTo>
                <a:lnTo>
                  <a:pt x="121" y="577"/>
                </a:lnTo>
                <a:lnTo>
                  <a:pt x="132" y="586"/>
                </a:lnTo>
                <a:lnTo>
                  <a:pt x="144" y="591"/>
                </a:lnTo>
                <a:lnTo>
                  <a:pt x="157" y="598"/>
                </a:lnTo>
                <a:lnTo>
                  <a:pt x="168" y="601"/>
                </a:lnTo>
                <a:lnTo>
                  <a:pt x="178" y="606"/>
                </a:lnTo>
                <a:lnTo>
                  <a:pt x="188" y="609"/>
                </a:lnTo>
                <a:lnTo>
                  <a:pt x="199" y="614"/>
                </a:lnTo>
                <a:lnTo>
                  <a:pt x="208" y="614"/>
                </a:lnTo>
                <a:lnTo>
                  <a:pt x="222" y="614"/>
                </a:lnTo>
                <a:lnTo>
                  <a:pt x="228" y="612"/>
                </a:lnTo>
                <a:lnTo>
                  <a:pt x="237" y="611"/>
                </a:lnTo>
                <a:lnTo>
                  <a:pt x="245" y="609"/>
                </a:lnTo>
                <a:lnTo>
                  <a:pt x="255" y="609"/>
                </a:lnTo>
                <a:lnTo>
                  <a:pt x="264" y="606"/>
                </a:lnTo>
                <a:lnTo>
                  <a:pt x="272" y="605"/>
                </a:lnTo>
                <a:lnTo>
                  <a:pt x="281" y="603"/>
                </a:lnTo>
                <a:lnTo>
                  <a:pt x="290" y="601"/>
                </a:lnTo>
                <a:lnTo>
                  <a:pt x="301" y="600"/>
                </a:lnTo>
                <a:lnTo>
                  <a:pt x="311" y="598"/>
                </a:lnTo>
                <a:lnTo>
                  <a:pt x="320" y="597"/>
                </a:lnTo>
                <a:lnTo>
                  <a:pt x="331" y="595"/>
                </a:lnTo>
                <a:lnTo>
                  <a:pt x="340" y="591"/>
                </a:lnTo>
                <a:lnTo>
                  <a:pt x="349" y="589"/>
                </a:lnTo>
                <a:lnTo>
                  <a:pt x="357" y="587"/>
                </a:lnTo>
                <a:lnTo>
                  <a:pt x="368" y="586"/>
                </a:lnTo>
                <a:lnTo>
                  <a:pt x="374" y="583"/>
                </a:lnTo>
                <a:lnTo>
                  <a:pt x="384" y="581"/>
                </a:lnTo>
                <a:lnTo>
                  <a:pt x="391" y="578"/>
                </a:lnTo>
                <a:lnTo>
                  <a:pt x="399" y="578"/>
                </a:lnTo>
                <a:lnTo>
                  <a:pt x="412" y="575"/>
                </a:lnTo>
                <a:lnTo>
                  <a:pt x="422" y="575"/>
                </a:lnTo>
                <a:lnTo>
                  <a:pt x="429" y="575"/>
                </a:lnTo>
                <a:lnTo>
                  <a:pt x="433" y="577"/>
                </a:lnTo>
                <a:lnTo>
                  <a:pt x="433" y="580"/>
                </a:lnTo>
                <a:lnTo>
                  <a:pt x="435" y="587"/>
                </a:lnTo>
                <a:lnTo>
                  <a:pt x="436" y="595"/>
                </a:lnTo>
                <a:lnTo>
                  <a:pt x="438" y="608"/>
                </a:lnTo>
                <a:lnTo>
                  <a:pt x="440" y="620"/>
                </a:lnTo>
                <a:lnTo>
                  <a:pt x="443" y="636"/>
                </a:lnTo>
                <a:lnTo>
                  <a:pt x="443" y="643"/>
                </a:lnTo>
                <a:lnTo>
                  <a:pt x="444" y="653"/>
                </a:lnTo>
                <a:lnTo>
                  <a:pt x="446" y="661"/>
                </a:lnTo>
                <a:lnTo>
                  <a:pt x="447" y="668"/>
                </a:lnTo>
                <a:lnTo>
                  <a:pt x="447" y="676"/>
                </a:lnTo>
                <a:lnTo>
                  <a:pt x="449" y="684"/>
                </a:lnTo>
                <a:lnTo>
                  <a:pt x="449" y="692"/>
                </a:lnTo>
                <a:lnTo>
                  <a:pt x="450" y="700"/>
                </a:lnTo>
                <a:lnTo>
                  <a:pt x="450" y="712"/>
                </a:lnTo>
                <a:lnTo>
                  <a:pt x="454" y="726"/>
                </a:lnTo>
                <a:lnTo>
                  <a:pt x="454" y="735"/>
                </a:lnTo>
                <a:lnTo>
                  <a:pt x="455" y="745"/>
                </a:lnTo>
                <a:lnTo>
                  <a:pt x="455" y="749"/>
                </a:lnTo>
                <a:lnTo>
                  <a:pt x="457" y="752"/>
                </a:lnTo>
                <a:lnTo>
                  <a:pt x="971" y="749"/>
                </a:lnTo>
                <a:lnTo>
                  <a:pt x="993" y="583"/>
                </a:lnTo>
                <a:lnTo>
                  <a:pt x="993" y="581"/>
                </a:lnTo>
                <a:lnTo>
                  <a:pt x="998" y="578"/>
                </a:lnTo>
                <a:lnTo>
                  <a:pt x="1004" y="575"/>
                </a:lnTo>
                <a:lnTo>
                  <a:pt x="1012" y="572"/>
                </a:lnTo>
                <a:lnTo>
                  <a:pt x="1021" y="566"/>
                </a:lnTo>
                <a:lnTo>
                  <a:pt x="1033" y="561"/>
                </a:lnTo>
                <a:lnTo>
                  <a:pt x="1046" y="555"/>
                </a:lnTo>
                <a:lnTo>
                  <a:pt x="1060" y="550"/>
                </a:lnTo>
                <a:lnTo>
                  <a:pt x="1072" y="544"/>
                </a:lnTo>
                <a:lnTo>
                  <a:pt x="1088" y="538"/>
                </a:lnTo>
                <a:lnTo>
                  <a:pt x="1100" y="533"/>
                </a:lnTo>
                <a:lnTo>
                  <a:pt x="1116" y="528"/>
                </a:lnTo>
                <a:lnTo>
                  <a:pt x="1130" y="524"/>
                </a:lnTo>
                <a:lnTo>
                  <a:pt x="1144" y="520"/>
                </a:lnTo>
                <a:lnTo>
                  <a:pt x="1156" y="520"/>
                </a:lnTo>
                <a:lnTo>
                  <a:pt x="1169" y="520"/>
                </a:lnTo>
                <a:lnTo>
                  <a:pt x="1180" y="520"/>
                </a:lnTo>
                <a:lnTo>
                  <a:pt x="1190" y="520"/>
                </a:lnTo>
                <a:lnTo>
                  <a:pt x="1201" y="520"/>
                </a:lnTo>
                <a:lnTo>
                  <a:pt x="1214" y="520"/>
                </a:lnTo>
                <a:lnTo>
                  <a:pt x="1225" y="520"/>
                </a:lnTo>
                <a:lnTo>
                  <a:pt x="1236" y="520"/>
                </a:lnTo>
                <a:lnTo>
                  <a:pt x="1246" y="520"/>
                </a:lnTo>
                <a:lnTo>
                  <a:pt x="1259" y="520"/>
                </a:lnTo>
                <a:lnTo>
                  <a:pt x="1267" y="520"/>
                </a:lnTo>
                <a:lnTo>
                  <a:pt x="1276" y="520"/>
                </a:lnTo>
                <a:lnTo>
                  <a:pt x="1285" y="520"/>
                </a:lnTo>
                <a:lnTo>
                  <a:pt x="1293" y="520"/>
                </a:lnTo>
                <a:lnTo>
                  <a:pt x="1302" y="520"/>
                </a:lnTo>
                <a:lnTo>
                  <a:pt x="1310" y="519"/>
                </a:lnTo>
                <a:lnTo>
                  <a:pt x="1312" y="506"/>
                </a:lnTo>
                <a:lnTo>
                  <a:pt x="1312" y="494"/>
                </a:lnTo>
                <a:lnTo>
                  <a:pt x="1309" y="486"/>
                </a:lnTo>
                <a:lnTo>
                  <a:pt x="1306" y="480"/>
                </a:lnTo>
                <a:lnTo>
                  <a:pt x="1299" y="471"/>
                </a:lnTo>
                <a:lnTo>
                  <a:pt x="1296" y="468"/>
                </a:lnTo>
                <a:lnTo>
                  <a:pt x="1290" y="463"/>
                </a:lnTo>
                <a:lnTo>
                  <a:pt x="1282" y="458"/>
                </a:lnTo>
                <a:lnTo>
                  <a:pt x="1270" y="453"/>
                </a:lnTo>
                <a:lnTo>
                  <a:pt x="1257" y="449"/>
                </a:lnTo>
                <a:lnTo>
                  <a:pt x="1248" y="446"/>
                </a:lnTo>
                <a:lnTo>
                  <a:pt x="1240" y="443"/>
                </a:lnTo>
                <a:lnTo>
                  <a:pt x="1232" y="439"/>
                </a:lnTo>
                <a:lnTo>
                  <a:pt x="1223" y="438"/>
                </a:lnTo>
                <a:lnTo>
                  <a:pt x="1214" y="435"/>
                </a:lnTo>
                <a:lnTo>
                  <a:pt x="1204" y="432"/>
                </a:lnTo>
                <a:lnTo>
                  <a:pt x="1194" y="429"/>
                </a:lnTo>
                <a:lnTo>
                  <a:pt x="1186" y="427"/>
                </a:lnTo>
                <a:lnTo>
                  <a:pt x="1175" y="424"/>
                </a:lnTo>
                <a:lnTo>
                  <a:pt x="1164" y="421"/>
                </a:lnTo>
                <a:lnTo>
                  <a:pt x="1153" y="418"/>
                </a:lnTo>
                <a:lnTo>
                  <a:pt x="1142" y="415"/>
                </a:lnTo>
                <a:lnTo>
                  <a:pt x="1131" y="413"/>
                </a:lnTo>
                <a:lnTo>
                  <a:pt x="1122" y="410"/>
                </a:lnTo>
                <a:lnTo>
                  <a:pt x="1111" y="407"/>
                </a:lnTo>
                <a:lnTo>
                  <a:pt x="1100" y="405"/>
                </a:lnTo>
                <a:lnTo>
                  <a:pt x="1089" y="401"/>
                </a:lnTo>
                <a:lnTo>
                  <a:pt x="1080" y="399"/>
                </a:lnTo>
                <a:lnTo>
                  <a:pt x="1072" y="397"/>
                </a:lnTo>
                <a:lnTo>
                  <a:pt x="1063" y="396"/>
                </a:lnTo>
                <a:lnTo>
                  <a:pt x="1055" y="394"/>
                </a:lnTo>
                <a:lnTo>
                  <a:pt x="1047" y="393"/>
                </a:lnTo>
                <a:lnTo>
                  <a:pt x="1040" y="391"/>
                </a:lnTo>
                <a:lnTo>
                  <a:pt x="1035" y="391"/>
                </a:lnTo>
                <a:lnTo>
                  <a:pt x="1026" y="390"/>
                </a:lnTo>
                <a:lnTo>
                  <a:pt x="1018" y="388"/>
                </a:lnTo>
                <a:lnTo>
                  <a:pt x="1009" y="387"/>
                </a:lnTo>
                <a:lnTo>
                  <a:pt x="1002" y="387"/>
                </a:lnTo>
                <a:lnTo>
                  <a:pt x="993" y="385"/>
                </a:lnTo>
                <a:lnTo>
                  <a:pt x="982" y="385"/>
                </a:lnTo>
                <a:lnTo>
                  <a:pt x="973" y="385"/>
                </a:lnTo>
                <a:lnTo>
                  <a:pt x="963" y="385"/>
                </a:lnTo>
                <a:lnTo>
                  <a:pt x="953" y="385"/>
                </a:lnTo>
                <a:lnTo>
                  <a:pt x="940" y="385"/>
                </a:lnTo>
                <a:lnTo>
                  <a:pt x="929" y="385"/>
                </a:lnTo>
                <a:lnTo>
                  <a:pt x="920" y="385"/>
                </a:lnTo>
                <a:lnTo>
                  <a:pt x="909" y="385"/>
                </a:lnTo>
                <a:lnTo>
                  <a:pt x="900" y="385"/>
                </a:lnTo>
                <a:lnTo>
                  <a:pt x="887" y="385"/>
                </a:lnTo>
                <a:lnTo>
                  <a:pt x="878" y="385"/>
                </a:lnTo>
                <a:lnTo>
                  <a:pt x="867" y="385"/>
                </a:lnTo>
                <a:lnTo>
                  <a:pt x="858" y="385"/>
                </a:lnTo>
                <a:lnTo>
                  <a:pt x="847" y="385"/>
                </a:lnTo>
                <a:lnTo>
                  <a:pt x="838" y="385"/>
                </a:lnTo>
                <a:lnTo>
                  <a:pt x="828" y="385"/>
                </a:lnTo>
                <a:lnTo>
                  <a:pt x="820" y="385"/>
                </a:lnTo>
                <a:lnTo>
                  <a:pt x="811" y="385"/>
                </a:lnTo>
                <a:lnTo>
                  <a:pt x="805" y="387"/>
                </a:lnTo>
                <a:lnTo>
                  <a:pt x="791" y="387"/>
                </a:lnTo>
                <a:lnTo>
                  <a:pt x="782" y="387"/>
                </a:lnTo>
                <a:lnTo>
                  <a:pt x="774" y="387"/>
                </a:lnTo>
                <a:lnTo>
                  <a:pt x="771" y="388"/>
                </a:lnTo>
                <a:lnTo>
                  <a:pt x="768" y="388"/>
                </a:lnTo>
                <a:lnTo>
                  <a:pt x="763" y="388"/>
                </a:lnTo>
                <a:lnTo>
                  <a:pt x="755" y="390"/>
                </a:lnTo>
                <a:lnTo>
                  <a:pt x="749" y="393"/>
                </a:lnTo>
                <a:lnTo>
                  <a:pt x="738" y="394"/>
                </a:lnTo>
                <a:lnTo>
                  <a:pt x="729" y="397"/>
                </a:lnTo>
                <a:lnTo>
                  <a:pt x="716" y="399"/>
                </a:lnTo>
                <a:lnTo>
                  <a:pt x="707" y="404"/>
                </a:lnTo>
                <a:lnTo>
                  <a:pt x="695" y="405"/>
                </a:lnTo>
                <a:lnTo>
                  <a:pt x="684" y="408"/>
                </a:lnTo>
                <a:lnTo>
                  <a:pt x="674" y="411"/>
                </a:lnTo>
                <a:lnTo>
                  <a:pt x="665" y="413"/>
                </a:lnTo>
                <a:lnTo>
                  <a:pt x="657" y="415"/>
                </a:lnTo>
                <a:lnTo>
                  <a:pt x="649" y="416"/>
                </a:lnTo>
                <a:lnTo>
                  <a:pt x="646" y="416"/>
                </a:lnTo>
                <a:lnTo>
                  <a:pt x="645" y="418"/>
                </a:lnTo>
                <a:lnTo>
                  <a:pt x="639" y="413"/>
                </a:lnTo>
                <a:lnTo>
                  <a:pt x="632" y="410"/>
                </a:lnTo>
                <a:lnTo>
                  <a:pt x="623" y="401"/>
                </a:lnTo>
                <a:lnTo>
                  <a:pt x="614" y="394"/>
                </a:lnTo>
                <a:lnTo>
                  <a:pt x="606" y="385"/>
                </a:lnTo>
                <a:lnTo>
                  <a:pt x="598" y="379"/>
                </a:lnTo>
                <a:lnTo>
                  <a:pt x="593" y="373"/>
                </a:lnTo>
                <a:lnTo>
                  <a:pt x="592" y="373"/>
                </a:lnTo>
                <a:lnTo>
                  <a:pt x="587" y="373"/>
                </a:lnTo>
                <a:lnTo>
                  <a:pt x="576" y="371"/>
                </a:lnTo>
                <a:lnTo>
                  <a:pt x="567" y="369"/>
                </a:lnTo>
                <a:lnTo>
                  <a:pt x="558" y="368"/>
                </a:lnTo>
                <a:lnTo>
                  <a:pt x="548" y="366"/>
                </a:lnTo>
                <a:lnTo>
                  <a:pt x="538" y="365"/>
                </a:lnTo>
                <a:lnTo>
                  <a:pt x="524" y="362"/>
                </a:lnTo>
                <a:lnTo>
                  <a:pt x="510" y="360"/>
                </a:lnTo>
                <a:lnTo>
                  <a:pt x="502" y="357"/>
                </a:lnTo>
                <a:lnTo>
                  <a:pt x="494" y="355"/>
                </a:lnTo>
                <a:lnTo>
                  <a:pt x="486" y="354"/>
                </a:lnTo>
                <a:lnTo>
                  <a:pt x="478" y="352"/>
                </a:lnTo>
                <a:lnTo>
                  <a:pt x="471" y="349"/>
                </a:lnTo>
                <a:lnTo>
                  <a:pt x="463" y="346"/>
                </a:lnTo>
                <a:lnTo>
                  <a:pt x="454" y="344"/>
                </a:lnTo>
                <a:lnTo>
                  <a:pt x="446" y="343"/>
                </a:lnTo>
                <a:lnTo>
                  <a:pt x="436" y="338"/>
                </a:lnTo>
                <a:lnTo>
                  <a:pt x="427" y="337"/>
                </a:lnTo>
                <a:lnTo>
                  <a:pt x="419" y="332"/>
                </a:lnTo>
                <a:lnTo>
                  <a:pt x="410" y="332"/>
                </a:lnTo>
                <a:lnTo>
                  <a:pt x="399" y="326"/>
                </a:lnTo>
                <a:lnTo>
                  <a:pt x="390" y="321"/>
                </a:lnTo>
                <a:lnTo>
                  <a:pt x="379" y="315"/>
                </a:lnTo>
                <a:lnTo>
                  <a:pt x="368" y="309"/>
                </a:lnTo>
                <a:lnTo>
                  <a:pt x="356" y="302"/>
                </a:lnTo>
                <a:lnTo>
                  <a:pt x="343" y="295"/>
                </a:lnTo>
                <a:lnTo>
                  <a:pt x="331" y="287"/>
                </a:lnTo>
                <a:lnTo>
                  <a:pt x="318" y="279"/>
                </a:lnTo>
                <a:lnTo>
                  <a:pt x="312" y="274"/>
                </a:lnTo>
                <a:lnTo>
                  <a:pt x="304" y="270"/>
                </a:lnTo>
                <a:lnTo>
                  <a:pt x="298" y="265"/>
                </a:lnTo>
                <a:lnTo>
                  <a:pt x="292" y="262"/>
                </a:lnTo>
                <a:lnTo>
                  <a:pt x="279" y="253"/>
                </a:lnTo>
                <a:lnTo>
                  <a:pt x="267" y="243"/>
                </a:lnTo>
                <a:lnTo>
                  <a:pt x="259" y="239"/>
                </a:lnTo>
                <a:lnTo>
                  <a:pt x="253" y="234"/>
                </a:lnTo>
                <a:lnTo>
                  <a:pt x="247" y="228"/>
                </a:lnTo>
                <a:lnTo>
                  <a:pt x="241" y="225"/>
                </a:lnTo>
                <a:lnTo>
                  <a:pt x="228" y="214"/>
                </a:lnTo>
                <a:lnTo>
                  <a:pt x="216" y="206"/>
                </a:lnTo>
                <a:lnTo>
                  <a:pt x="203" y="197"/>
                </a:lnTo>
                <a:lnTo>
                  <a:pt x="191" y="186"/>
                </a:lnTo>
                <a:lnTo>
                  <a:pt x="178" y="178"/>
                </a:lnTo>
                <a:lnTo>
                  <a:pt x="169" y="170"/>
                </a:lnTo>
                <a:lnTo>
                  <a:pt x="158" y="161"/>
                </a:lnTo>
                <a:lnTo>
                  <a:pt x="147" y="153"/>
                </a:lnTo>
                <a:lnTo>
                  <a:pt x="140" y="144"/>
                </a:lnTo>
                <a:lnTo>
                  <a:pt x="132" y="139"/>
                </a:lnTo>
                <a:lnTo>
                  <a:pt x="122" y="131"/>
                </a:lnTo>
                <a:lnTo>
                  <a:pt x="116" y="126"/>
                </a:lnTo>
                <a:lnTo>
                  <a:pt x="108" y="122"/>
                </a:lnTo>
                <a:lnTo>
                  <a:pt x="105" y="117"/>
                </a:lnTo>
                <a:lnTo>
                  <a:pt x="98" y="112"/>
                </a:lnTo>
                <a:lnTo>
                  <a:pt x="96" y="111"/>
                </a:lnTo>
                <a:lnTo>
                  <a:pt x="18" y="0"/>
                </a:lnTo>
                <a:close/>
              </a:path>
            </a:pathLst>
          </a:custGeom>
          <a:solidFill>
            <a:srgbClr val="B0C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Freeform 14">
            <a:extLst>
              <a:ext uri="{FF2B5EF4-FFF2-40B4-BE49-F238E27FC236}">
                <a16:creationId xmlns:a16="http://schemas.microsoft.com/office/drawing/2014/main" id="{D4CDB9F0-8D05-8C45-A3A5-7808D1AAEA34}"/>
              </a:ext>
            </a:extLst>
          </p:cNvPr>
          <p:cNvSpPr>
            <a:spLocks/>
          </p:cNvSpPr>
          <p:nvPr/>
        </p:nvSpPr>
        <p:spPr bwMode="auto">
          <a:xfrm>
            <a:off x="7529513" y="2241550"/>
            <a:ext cx="211137" cy="201613"/>
          </a:xfrm>
          <a:custGeom>
            <a:avLst/>
            <a:gdLst>
              <a:gd name="T0" fmla="*/ 2147483646 w 266"/>
              <a:gd name="T1" fmla="*/ 2147483646 h 253"/>
              <a:gd name="T2" fmla="*/ 2147483646 w 266"/>
              <a:gd name="T3" fmla="*/ 2147483646 h 253"/>
              <a:gd name="T4" fmla="*/ 2147483646 w 266"/>
              <a:gd name="T5" fmla="*/ 2147483646 h 253"/>
              <a:gd name="T6" fmla="*/ 2147483646 w 266"/>
              <a:gd name="T7" fmla="*/ 2147483646 h 253"/>
              <a:gd name="T8" fmla="*/ 2147483646 w 266"/>
              <a:gd name="T9" fmla="*/ 2147483646 h 253"/>
              <a:gd name="T10" fmla="*/ 2147483646 w 266"/>
              <a:gd name="T11" fmla="*/ 2147483646 h 253"/>
              <a:gd name="T12" fmla="*/ 999867045 w 266"/>
              <a:gd name="T13" fmla="*/ 2147483646 h 253"/>
              <a:gd name="T14" fmla="*/ 0 w 266"/>
              <a:gd name="T15" fmla="*/ 2147483646 h 253"/>
              <a:gd name="T16" fmla="*/ 0 w 266"/>
              <a:gd name="T17" fmla="*/ 2147483646 h 253"/>
              <a:gd name="T18" fmla="*/ 0 w 266"/>
              <a:gd name="T19" fmla="*/ 2147483646 h 253"/>
              <a:gd name="T20" fmla="*/ 1500115685 w 266"/>
              <a:gd name="T21" fmla="*/ 2147483646 h 253"/>
              <a:gd name="T22" fmla="*/ 2147483646 w 266"/>
              <a:gd name="T23" fmla="*/ 2147483646 h 253"/>
              <a:gd name="T24" fmla="*/ 2147483646 w 266"/>
              <a:gd name="T25" fmla="*/ 2147483646 h 253"/>
              <a:gd name="T26" fmla="*/ 2147483646 w 266"/>
              <a:gd name="T27" fmla="*/ 2147483646 h 253"/>
              <a:gd name="T28" fmla="*/ 2147483646 w 266"/>
              <a:gd name="T29" fmla="*/ 2147483646 h 253"/>
              <a:gd name="T30" fmla="*/ 2147483646 w 266"/>
              <a:gd name="T31" fmla="*/ 2147483646 h 253"/>
              <a:gd name="T32" fmla="*/ 2147483646 w 266"/>
              <a:gd name="T33" fmla="*/ 2147483646 h 253"/>
              <a:gd name="T34" fmla="*/ 2147483646 w 266"/>
              <a:gd name="T35" fmla="*/ 2147483646 h 253"/>
              <a:gd name="T36" fmla="*/ 2147483646 w 266"/>
              <a:gd name="T37" fmla="*/ 2147483646 h 253"/>
              <a:gd name="T38" fmla="*/ 2147483646 w 266"/>
              <a:gd name="T39" fmla="*/ 2147483646 h 253"/>
              <a:gd name="T40" fmla="*/ 2147483646 w 266"/>
              <a:gd name="T41" fmla="*/ 2147483646 h 253"/>
              <a:gd name="T42" fmla="*/ 2147483646 w 266"/>
              <a:gd name="T43" fmla="*/ 1518362644 h 253"/>
              <a:gd name="T44" fmla="*/ 2147483646 w 266"/>
              <a:gd name="T45" fmla="*/ 506121147 h 253"/>
              <a:gd name="T46" fmla="*/ 2147483646 w 266"/>
              <a:gd name="T47" fmla="*/ 506121147 h 253"/>
              <a:gd name="T48" fmla="*/ 2147483646 w 266"/>
              <a:gd name="T49" fmla="*/ 0 h 253"/>
              <a:gd name="T50" fmla="*/ 2147483646 w 266"/>
              <a:gd name="T51" fmla="*/ 0 h 253"/>
              <a:gd name="T52" fmla="*/ 2147483646 w 266"/>
              <a:gd name="T53" fmla="*/ 506121147 h 253"/>
              <a:gd name="T54" fmla="*/ 2147483646 w 266"/>
              <a:gd name="T55" fmla="*/ 2147483646 h 253"/>
              <a:gd name="T56" fmla="*/ 2147483646 w 266"/>
              <a:gd name="T57" fmla="*/ 2147483646 h 253"/>
              <a:gd name="T58" fmla="*/ 2147483646 w 266"/>
              <a:gd name="T59" fmla="*/ 2147483646 h 253"/>
              <a:gd name="T60" fmla="*/ 2147483646 w 266"/>
              <a:gd name="T61" fmla="*/ 2147483646 h 253"/>
              <a:gd name="T62" fmla="*/ 2147483646 w 266"/>
              <a:gd name="T63" fmla="*/ 2147483646 h 253"/>
              <a:gd name="T64" fmla="*/ 2147483646 w 266"/>
              <a:gd name="T65" fmla="*/ 2147483646 h 253"/>
              <a:gd name="T66" fmla="*/ 2147483646 w 266"/>
              <a:gd name="T67" fmla="*/ 2147483646 h 253"/>
              <a:gd name="T68" fmla="*/ 2147483646 w 266"/>
              <a:gd name="T69" fmla="*/ 2147483646 h 253"/>
              <a:gd name="T70" fmla="*/ 2147483646 w 266"/>
              <a:gd name="T71" fmla="*/ 2147483646 h 253"/>
              <a:gd name="T72" fmla="*/ 2147483646 w 266"/>
              <a:gd name="T73" fmla="*/ 2147483646 h 253"/>
              <a:gd name="T74" fmla="*/ 2147483646 w 266"/>
              <a:gd name="T75" fmla="*/ 2147483646 h 253"/>
              <a:gd name="T76" fmla="*/ 2147483646 w 266"/>
              <a:gd name="T77" fmla="*/ 2147483646 h 253"/>
              <a:gd name="T78" fmla="*/ 2147483646 w 266"/>
              <a:gd name="T79" fmla="*/ 2147483646 h 253"/>
              <a:gd name="T80" fmla="*/ 2147483646 w 266"/>
              <a:gd name="T81" fmla="*/ 2147483646 h 253"/>
              <a:gd name="T82" fmla="*/ 2147483646 w 266"/>
              <a:gd name="T83" fmla="*/ 2147483646 h 253"/>
              <a:gd name="T84" fmla="*/ 2147483646 w 266"/>
              <a:gd name="T85" fmla="*/ 2147483646 h 253"/>
              <a:gd name="T86" fmla="*/ 2147483646 w 266"/>
              <a:gd name="T87" fmla="*/ 2147483646 h 253"/>
              <a:gd name="T88" fmla="*/ 2147483646 w 266"/>
              <a:gd name="T89" fmla="*/ 2147483646 h 253"/>
              <a:gd name="T90" fmla="*/ 2147483646 w 266"/>
              <a:gd name="T91" fmla="*/ 2147483646 h 253"/>
              <a:gd name="T92" fmla="*/ 2147483646 w 266"/>
              <a:gd name="T93" fmla="*/ 2147483646 h 2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" h="253">
                <a:moveTo>
                  <a:pt x="96" y="241"/>
                </a:moveTo>
                <a:lnTo>
                  <a:pt x="90" y="246"/>
                </a:lnTo>
                <a:lnTo>
                  <a:pt x="84" y="250"/>
                </a:lnTo>
                <a:lnTo>
                  <a:pt x="73" y="252"/>
                </a:lnTo>
                <a:lnTo>
                  <a:pt x="61" y="253"/>
                </a:lnTo>
                <a:lnTo>
                  <a:pt x="47" y="252"/>
                </a:lnTo>
                <a:lnTo>
                  <a:pt x="34" y="249"/>
                </a:lnTo>
                <a:lnTo>
                  <a:pt x="23" y="244"/>
                </a:lnTo>
                <a:lnTo>
                  <a:pt x="19" y="241"/>
                </a:lnTo>
                <a:lnTo>
                  <a:pt x="14" y="236"/>
                </a:lnTo>
                <a:lnTo>
                  <a:pt x="11" y="228"/>
                </a:lnTo>
                <a:lnTo>
                  <a:pt x="6" y="219"/>
                </a:lnTo>
                <a:lnTo>
                  <a:pt x="6" y="210"/>
                </a:lnTo>
                <a:lnTo>
                  <a:pt x="2" y="196"/>
                </a:lnTo>
                <a:lnTo>
                  <a:pt x="0" y="183"/>
                </a:lnTo>
                <a:lnTo>
                  <a:pt x="0" y="168"/>
                </a:lnTo>
                <a:lnTo>
                  <a:pt x="0" y="154"/>
                </a:lnTo>
                <a:lnTo>
                  <a:pt x="0" y="146"/>
                </a:lnTo>
                <a:lnTo>
                  <a:pt x="0" y="137"/>
                </a:lnTo>
                <a:lnTo>
                  <a:pt x="0" y="129"/>
                </a:lnTo>
                <a:lnTo>
                  <a:pt x="2" y="121"/>
                </a:lnTo>
                <a:lnTo>
                  <a:pt x="3" y="113"/>
                </a:lnTo>
                <a:lnTo>
                  <a:pt x="6" y="105"/>
                </a:lnTo>
                <a:lnTo>
                  <a:pt x="6" y="96"/>
                </a:lnTo>
                <a:lnTo>
                  <a:pt x="11" y="90"/>
                </a:lnTo>
                <a:lnTo>
                  <a:pt x="13" y="81"/>
                </a:lnTo>
                <a:lnTo>
                  <a:pt x="17" y="74"/>
                </a:lnTo>
                <a:lnTo>
                  <a:pt x="20" y="66"/>
                </a:lnTo>
                <a:lnTo>
                  <a:pt x="25" y="62"/>
                </a:lnTo>
                <a:lnTo>
                  <a:pt x="30" y="52"/>
                </a:lnTo>
                <a:lnTo>
                  <a:pt x="34" y="48"/>
                </a:lnTo>
                <a:lnTo>
                  <a:pt x="41" y="42"/>
                </a:lnTo>
                <a:lnTo>
                  <a:pt x="48" y="38"/>
                </a:lnTo>
                <a:lnTo>
                  <a:pt x="55" y="32"/>
                </a:lnTo>
                <a:lnTo>
                  <a:pt x="61" y="26"/>
                </a:lnTo>
                <a:lnTo>
                  <a:pt x="68" y="23"/>
                </a:lnTo>
                <a:lnTo>
                  <a:pt x="76" y="20"/>
                </a:lnTo>
                <a:lnTo>
                  <a:pt x="86" y="15"/>
                </a:lnTo>
                <a:lnTo>
                  <a:pt x="93" y="12"/>
                </a:lnTo>
                <a:lnTo>
                  <a:pt x="101" y="10"/>
                </a:lnTo>
                <a:lnTo>
                  <a:pt x="112" y="9"/>
                </a:lnTo>
                <a:lnTo>
                  <a:pt x="120" y="6"/>
                </a:lnTo>
                <a:lnTo>
                  <a:pt x="128" y="4"/>
                </a:lnTo>
                <a:lnTo>
                  <a:pt x="138" y="3"/>
                </a:lnTo>
                <a:lnTo>
                  <a:pt x="148" y="3"/>
                </a:lnTo>
                <a:lnTo>
                  <a:pt x="156" y="1"/>
                </a:lnTo>
                <a:lnTo>
                  <a:pt x="165" y="1"/>
                </a:lnTo>
                <a:lnTo>
                  <a:pt x="174" y="1"/>
                </a:lnTo>
                <a:lnTo>
                  <a:pt x="184" y="1"/>
                </a:lnTo>
                <a:lnTo>
                  <a:pt x="191" y="0"/>
                </a:lnTo>
                <a:lnTo>
                  <a:pt x="199" y="0"/>
                </a:lnTo>
                <a:lnTo>
                  <a:pt x="205" y="0"/>
                </a:lnTo>
                <a:lnTo>
                  <a:pt x="215" y="0"/>
                </a:lnTo>
                <a:lnTo>
                  <a:pt x="227" y="1"/>
                </a:lnTo>
                <a:lnTo>
                  <a:pt x="241" y="4"/>
                </a:lnTo>
                <a:lnTo>
                  <a:pt x="250" y="6"/>
                </a:lnTo>
                <a:lnTo>
                  <a:pt x="258" y="9"/>
                </a:lnTo>
                <a:lnTo>
                  <a:pt x="263" y="10"/>
                </a:lnTo>
                <a:lnTo>
                  <a:pt x="266" y="15"/>
                </a:lnTo>
                <a:lnTo>
                  <a:pt x="263" y="17"/>
                </a:lnTo>
                <a:lnTo>
                  <a:pt x="258" y="20"/>
                </a:lnTo>
                <a:lnTo>
                  <a:pt x="250" y="24"/>
                </a:lnTo>
                <a:lnTo>
                  <a:pt x="241" y="29"/>
                </a:lnTo>
                <a:lnTo>
                  <a:pt x="229" y="34"/>
                </a:lnTo>
                <a:lnTo>
                  <a:pt x="216" y="40"/>
                </a:lnTo>
                <a:lnTo>
                  <a:pt x="202" y="46"/>
                </a:lnTo>
                <a:lnTo>
                  <a:pt x="188" y="52"/>
                </a:lnTo>
                <a:lnTo>
                  <a:pt x="179" y="54"/>
                </a:lnTo>
                <a:lnTo>
                  <a:pt x="171" y="57"/>
                </a:lnTo>
                <a:lnTo>
                  <a:pt x="165" y="60"/>
                </a:lnTo>
                <a:lnTo>
                  <a:pt x="157" y="65"/>
                </a:lnTo>
                <a:lnTo>
                  <a:pt x="143" y="68"/>
                </a:lnTo>
                <a:lnTo>
                  <a:pt x="131" y="76"/>
                </a:lnTo>
                <a:lnTo>
                  <a:pt x="118" y="79"/>
                </a:lnTo>
                <a:lnTo>
                  <a:pt x="112" y="85"/>
                </a:lnTo>
                <a:lnTo>
                  <a:pt x="104" y="90"/>
                </a:lnTo>
                <a:lnTo>
                  <a:pt x="103" y="95"/>
                </a:lnTo>
                <a:lnTo>
                  <a:pt x="100" y="98"/>
                </a:lnTo>
                <a:lnTo>
                  <a:pt x="98" y="105"/>
                </a:lnTo>
                <a:lnTo>
                  <a:pt x="98" y="113"/>
                </a:lnTo>
                <a:lnTo>
                  <a:pt x="98" y="124"/>
                </a:lnTo>
                <a:lnTo>
                  <a:pt x="96" y="133"/>
                </a:lnTo>
                <a:lnTo>
                  <a:pt x="96" y="146"/>
                </a:lnTo>
                <a:lnTo>
                  <a:pt x="96" y="160"/>
                </a:lnTo>
                <a:lnTo>
                  <a:pt x="96" y="174"/>
                </a:lnTo>
                <a:lnTo>
                  <a:pt x="95" y="186"/>
                </a:lnTo>
                <a:lnTo>
                  <a:pt x="95" y="199"/>
                </a:lnTo>
                <a:lnTo>
                  <a:pt x="95" y="210"/>
                </a:lnTo>
                <a:lnTo>
                  <a:pt x="95" y="221"/>
                </a:lnTo>
                <a:lnTo>
                  <a:pt x="95" y="227"/>
                </a:lnTo>
                <a:lnTo>
                  <a:pt x="95" y="235"/>
                </a:lnTo>
                <a:lnTo>
                  <a:pt x="95" y="239"/>
                </a:lnTo>
                <a:lnTo>
                  <a:pt x="96" y="241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6" name="Freeform 15">
            <a:extLst>
              <a:ext uri="{FF2B5EF4-FFF2-40B4-BE49-F238E27FC236}">
                <a16:creationId xmlns:a16="http://schemas.microsoft.com/office/drawing/2014/main" id="{46BDBC0D-43A4-B84E-BB9F-27B82F114682}"/>
              </a:ext>
            </a:extLst>
          </p:cNvPr>
          <p:cNvSpPr>
            <a:spLocks/>
          </p:cNvSpPr>
          <p:nvPr/>
        </p:nvSpPr>
        <p:spPr bwMode="auto">
          <a:xfrm>
            <a:off x="6829425" y="1852613"/>
            <a:ext cx="461963" cy="334962"/>
          </a:xfrm>
          <a:custGeom>
            <a:avLst/>
            <a:gdLst>
              <a:gd name="T0" fmla="*/ 2147483646 w 581"/>
              <a:gd name="T1" fmla="*/ 2147483646 h 422"/>
              <a:gd name="T2" fmla="*/ 2147483646 w 581"/>
              <a:gd name="T3" fmla="*/ 2147483646 h 422"/>
              <a:gd name="T4" fmla="*/ 2147483646 w 581"/>
              <a:gd name="T5" fmla="*/ 2147483646 h 422"/>
              <a:gd name="T6" fmla="*/ 2147483646 w 581"/>
              <a:gd name="T7" fmla="*/ 2147483646 h 422"/>
              <a:gd name="T8" fmla="*/ 2147483646 w 581"/>
              <a:gd name="T9" fmla="*/ 2147483646 h 422"/>
              <a:gd name="T10" fmla="*/ 2147483646 w 581"/>
              <a:gd name="T11" fmla="*/ 2147483646 h 422"/>
              <a:gd name="T12" fmla="*/ 2147483646 w 581"/>
              <a:gd name="T13" fmla="*/ 2147483646 h 422"/>
              <a:gd name="T14" fmla="*/ 2147483646 w 581"/>
              <a:gd name="T15" fmla="*/ 2147483646 h 422"/>
              <a:gd name="T16" fmla="*/ 2147483646 w 581"/>
              <a:gd name="T17" fmla="*/ 2147483646 h 422"/>
              <a:gd name="T18" fmla="*/ 2147483646 w 581"/>
              <a:gd name="T19" fmla="*/ 2147483646 h 422"/>
              <a:gd name="T20" fmla="*/ 2147483646 w 581"/>
              <a:gd name="T21" fmla="*/ 2147483646 h 422"/>
              <a:gd name="T22" fmla="*/ 2147483646 w 581"/>
              <a:gd name="T23" fmla="*/ 2147483646 h 422"/>
              <a:gd name="T24" fmla="*/ 2147483646 w 581"/>
              <a:gd name="T25" fmla="*/ 2147483646 h 422"/>
              <a:gd name="T26" fmla="*/ 2147483646 w 581"/>
              <a:gd name="T27" fmla="*/ 2147483646 h 422"/>
              <a:gd name="T28" fmla="*/ 2147483646 w 581"/>
              <a:gd name="T29" fmla="*/ 2147483646 h 422"/>
              <a:gd name="T30" fmla="*/ 2147483646 w 581"/>
              <a:gd name="T31" fmla="*/ 2147483646 h 422"/>
              <a:gd name="T32" fmla="*/ 2147483646 w 581"/>
              <a:gd name="T33" fmla="*/ 2147483646 h 422"/>
              <a:gd name="T34" fmla="*/ 2147483646 w 581"/>
              <a:gd name="T35" fmla="*/ 2147483646 h 422"/>
              <a:gd name="T36" fmla="*/ 2147483646 w 581"/>
              <a:gd name="T37" fmla="*/ 2147483646 h 422"/>
              <a:gd name="T38" fmla="*/ 2147483646 w 581"/>
              <a:gd name="T39" fmla="*/ 2147483646 h 422"/>
              <a:gd name="T40" fmla="*/ 2147483646 w 581"/>
              <a:gd name="T41" fmla="*/ 2147483646 h 422"/>
              <a:gd name="T42" fmla="*/ 2147483646 w 581"/>
              <a:gd name="T43" fmla="*/ 2147483646 h 422"/>
              <a:gd name="T44" fmla="*/ 2147483646 w 581"/>
              <a:gd name="T45" fmla="*/ 2147483646 h 422"/>
              <a:gd name="T46" fmla="*/ 2147483646 w 581"/>
              <a:gd name="T47" fmla="*/ 2147483646 h 422"/>
              <a:gd name="T48" fmla="*/ 2147483646 w 581"/>
              <a:gd name="T49" fmla="*/ 2147483646 h 422"/>
              <a:gd name="T50" fmla="*/ 2147483646 w 581"/>
              <a:gd name="T51" fmla="*/ 2147483646 h 422"/>
              <a:gd name="T52" fmla="*/ 2147483646 w 581"/>
              <a:gd name="T53" fmla="*/ 2147483646 h 422"/>
              <a:gd name="T54" fmla="*/ 2147483646 w 581"/>
              <a:gd name="T55" fmla="*/ 2147483646 h 422"/>
              <a:gd name="T56" fmla="*/ 2147483646 w 581"/>
              <a:gd name="T57" fmla="*/ 2147483646 h 422"/>
              <a:gd name="T58" fmla="*/ 2147483646 w 581"/>
              <a:gd name="T59" fmla="*/ 2147483646 h 422"/>
              <a:gd name="T60" fmla="*/ 2147483646 w 581"/>
              <a:gd name="T61" fmla="*/ 2147483646 h 422"/>
              <a:gd name="T62" fmla="*/ 2147483646 w 581"/>
              <a:gd name="T63" fmla="*/ 2147483646 h 422"/>
              <a:gd name="T64" fmla="*/ 2147483646 w 581"/>
              <a:gd name="T65" fmla="*/ 2147483646 h 422"/>
              <a:gd name="T66" fmla="*/ 2147483646 w 581"/>
              <a:gd name="T67" fmla="*/ 2147483646 h 422"/>
              <a:gd name="T68" fmla="*/ 2147483646 w 581"/>
              <a:gd name="T69" fmla="*/ 2147483646 h 422"/>
              <a:gd name="T70" fmla="*/ 2147483646 w 581"/>
              <a:gd name="T71" fmla="*/ 2147483646 h 422"/>
              <a:gd name="T72" fmla="*/ 2147483646 w 581"/>
              <a:gd name="T73" fmla="*/ 2147483646 h 422"/>
              <a:gd name="T74" fmla="*/ 0 w 581"/>
              <a:gd name="T75" fmla="*/ 0 h 422"/>
              <a:gd name="T76" fmla="*/ 0 w 581"/>
              <a:gd name="T77" fmla="*/ 2147483646 h 422"/>
              <a:gd name="T78" fmla="*/ 0 w 581"/>
              <a:gd name="T79" fmla="*/ 2147483646 h 422"/>
              <a:gd name="T80" fmla="*/ 0 w 581"/>
              <a:gd name="T81" fmla="*/ 2147483646 h 422"/>
              <a:gd name="T82" fmla="*/ 1507823378 w 581"/>
              <a:gd name="T83" fmla="*/ 2147483646 h 422"/>
              <a:gd name="T84" fmla="*/ 2010431171 w 581"/>
              <a:gd name="T85" fmla="*/ 2147483646 h 422"/>
              <a:gd name="T86" fmla="*/ 2147483646 w 581"/>
              <a:gd name="T87" fmla="*/ 2147483646 h 422"/>
              <a:gd name="T88" fmla="*/ 2147483646 w 581"/>
              <a:gd name="T89" fmla="*/ 2147483646 h 422"/>
              <a:gd name="T90" fmla="*/ 2147483646 w 581"/>
              <a:gd name="T91" fmla="*/ 2147483646 h 422"/>
              <a:gd name="T92" fmla="*/ 2147483646 w 581"/>
              <a:gd name="T93" fmla="*/ 2147483646 h 42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81" h="422">
                <a:moveTo>
                  <a:pt x="21" y="212"/>
                </a:moveTo>
                <a:lnTo>
                  <a:pt x="26" y="215"/>
                </a:lnTo>
                <a:lnTo>
                  <a:pt x="35" y="220"/>
                </a:lnTo>
                <a:lnTo>
                  <a:pt x="45" y="226"/>
                </a:lnTo>
                <a:lnTo>
                  <a:pt x="57" y="234"/>
                </a:lnTo>
                <a:lnTo>
                  <a:pt x="62" y="238"/>
                </a:lnTo>
                <a:lnTo>
                  <a:pt x="68" y="243"/>
                </a:lnTo>
                <a:lnTo>
                  <a:pt x="76" y="248"/>
                </a:lnTo>
                <a:lnTo>
                  <a:pt x="84" y="252"/>
                </a:lnTo>
                <a:lnTo>
                  <a:pt x="91" y="257"/>
                </a:lnTo>
                <a:lnTo>
                  <a:pt x="98" y="262"/>
                </a:lnTo>
                <a:lnTo>
                  <a:pt x="105" y="268"/>
                </a:lnTo>
                <a:lnTo>
                  <a:pt x="115" y="273"/>
                </a:lnTo>
                <a:lnTo>
                  <a:pt x="121" y="277"/>
                </a:lnTo>
                <a:lnTo>
                  <a:pt x="130" y="283"/>
                </a:lnTo>
                <a:lnTo>
                  <a:pt x="138" y="288"/>
                </a:lnTo>
                <a:lnTo>
                  <a:pt x="146" y="294"/>
                </a:lnTo>
                <a:lnTo>
                  <a:pt x="155" y="299"/>
                </a:lnTo>
                <a:lnTo>
                  <a:pt x="163" y="304"/>
                </a:lnTo>
                <a:lnTo>
                  <a:pt x="171" y="310"/>
                </a:lnTo>
                <a:lnTo>
                  <a:pt x="180" y="315"/>
                </a:lnTo>
                <a:lnTo>
                  <a:pt x="186" y="319"/>
                </a:lnTo>
                <a:lnTo>
                  <a:pt x="195" y="325"/>
                </a:lnTo>
                <a:lnTo>
                  <a:pt x="203" y="329"/>
                </a:lnTo>
                <a:lnTo>
                  <a:pt x="211" y="335"/>
                </a:lnTo>
                <a:lnTo>
                  <a:pt x="219" y="339"/>
                </a:lnTo>
                <a:lnTo>
                  <a:pt x="227" y="343"/>
                </a:lnTo>
                <a:lnTo>
                  <a:pt x="234" y="347"/>
                </a:lnTo>
                <a:lnTo>
                  <a:pt x="242" y="352"/>
                </a:lnTo>
                <a:lnTo>
                  <a:pt x="248" y="355"/>
                </a:lnTo>
                <a:lnTo>
                  <a:pt x="256" y="357"/>
                </a:lnTo>
                <a:lnTo>
                  <a:pt x="264" y="360"/>
                </a:lnTo>
                <a:lnTo>
                  <a:pt x="275" y="364"/>
                </a:lnTo>
                <a:lnTo>
                  <a:pt x="283" y="368"/>
                </a:lnTo>
                <a:lnTo>
                  <a:pt x="293" y="371"/>
                </a:lnTo>
                <a:lnTo>
                  <a:pt x="304" y="375"/>
                </a:lnTo>
                <a:lnTo>
                  <a:pt x="317" y="380"/>
                </a:lnTo>
                <a:lnTo>
                  <a:pt x="329" y="382"/>
                </a:lnTo>
                <a:lnTo>
                  <a:pt x="340" y="385"/>
                </a:lnTo>
                <a:lnTo>
                  <a:pt x="353" y="388"/>
                </a:lnTo>
                <a:lnTo>
                  <a:pt x="365" y="392"/>
                </a:lnTo>
                <a:lnTo>
                  <a:pt x="377" y="394"/>
                </a:lnTo>
                <a:lnTo>
                  <a:pt x="390" y="397"/>
                </a:lnTo>
                <a:lnTo>
                  <a:pt x="402" y="400"/>
                </a:lnTo>
                <a:lnTo>
                  <a:pt x="416" y="405"/>
                </a:lnTo>
                <a:lnTo>
                  <a:pt x="427" y="406"/>
                </a:lnTo>
                <a:lnTo>
                  <a:pt x="438" y="408"/>
                </a:lnTo>
                <a:lnTo>
                  <a:pt x="449" y="410"/>
                </a:lnTo>
                <a:lnTo>
                  <a:pt x="463" y="413"/>
                </a:lnTo>
                <a:lnTo>
                  <a:pt x="474" y="414"/>
                </a:lnTo>
                <a:lnTo>
                  <a:pt x="485" y="416"/>
                </a:lnTo>
                <a:lnTo>
                  <a:pt x="494" y="417"/>
                </a:lnTo>
                <a:lnTo>
                  <a:pt x="505" y="420"/>
                </a:lnTo>
                <a:lnTo>
                  <a:pt x="514" y="420"/>
                </a:lnTo>
                <a:lnTo>
                  <a:pt x="524" y="422"/>
                </a:lnTo>
                <a:lnTo>
                  <a:pt x="531" y="422"/>
                </a:lnTo>
                <a:lnTo>
                  <a:pt x="541" y="422"/>
                </a:lnTo>
                <a:lnTo>
                  <a:pt x="553" y="422"/>
                </a:lnTo>
                <a:lnTo>
                  <a:pt x="562" y="422"/>
                </a:lnTo>
                <a:lnTo>
                  <a:pt x="572" y="414"/>
                </a:lnTo>
                <a:lnTo>
                  <a:pt x="579" y="408"/>
                </a:lnTo>
                <a:lnTo>
                  <a:pt x="581" y="399"/>
                </a:lnTo>
                <a:lnTo>
                  <a:pt x="579" y="392"/>
                </a:lnTo>
                <a:lnTo>
                  <a:pt x="573" y="383"/>
                </a:lnTo>
                <a:lnTo>
                  <a:pt x="570" y="378"/>
                </a:lnTo>
                <a:lnTo>
                  <a:pt x="565" y="372"/>
                </a:lnTo>
                <a:lnTo>
                  <a:pt x="562" y="372"/>
                </a:lnTo>
                <a:lnTo>
                  <a:pt x="558" y="371"/>
                </a:lnTo>
                <a:lnTo>
                  <a:pt x="556" y="369"/>
                </a:lnTo>
                <a:lnTo>
                  <a:pt x="547" y="368"/>
                </a:lnTo>
                <a:lnTo>
                  <a:pt x="541" y="368"/>
                </a:lnTo>
                <a:lnTo>
                  <a:pt x="528" y="364"/>
                </a:lnTo>
                <a:lnTo>
                  <a:pt x="517" y="361"/>
                </a:lnTo>
                <a:lnTo>
                  <a:pt x="505" y="358"/>
                </a:lnTo>
                <a:lnTo>
                  <a:pt x="492" y="355"/>
                </a:lnTo>
                <a:lnTo>
                  <a:pt x="478" y="352"/>
                </a:lnTo>
                <a:lnTo>
                  <a:pt x="464" y="349"/>
                </a:lnTo>
                <a:lnTo>
                  <a:pt x="450" y="344"/>
                </a:lnTo>
                <a:lnTo>
                  <a:pt x="438" y="341"/>
                </a:lnTo>
                <a:lnTo>
                  <a:pt x="426" y="338"/>
                </a:lnTo>
                <a:lnTo>
                  <a:pt x="413" y="335"/>
                </a:lnTo>
                <a:lnTo>
                  <a:pt x="402" y="332"/>
                </a:lnTo>
                <a:lnTo>
                  <a:pt x="394" y="330"/>
                </a:lnTo>
                <a:lnTo>
                  <a:pt x="387" y="327"/>
                </a:lnTo>
                <a:lnTo>
                  <a:pt x="382" y="325"/>
                </a:lnTo>
                <a:lnTo>
                  <a:pt x="374" y="321"/>
                </a:lnTo>
                <a:lnTo>
                  <a:pt x="370" y="318"/>
                </a:lnTo>
                <a:lnTo>
                  <a:pt x="360" y="313"/>
                </a:lnTo>
                <a:lnTo>
                  <a:pt x="353" y="307"/>
                </a:lnTo>
                <a:lnTo>
                  <a:pt x="343" y="301"/>
                </a:lnTo>
                <a:lnTo>
                  <a:pt x="334" y="296"/>
                </a:lnTo>
                <a:lnTo>
                  <a:pt x="323" y="287"/>
                </a:lnTo>
                <a:lnTo>
                  <a:pt x="314" y="280"/>
                </a:lnTo>
                <a:lnTo>
                  <a:pt x="303" y="273"/>
                </a:lnTo>
                <a:lnTo>
                  <a:pt x="292" y="265"/>
                </a:lnTo>
                <a:lnTo>
                  <a:pt x="281" y="257"/>
                </a:lnTo>
                <a:lnTo>
                  <a:pt x="272" y="249"/>
                </a:lnTo>
                <a:lnTo>
                  <a:pt x="261" y="241"/>
                </a:lnTo>
                <a:lnTo>
                  <a:pt x="250" y="234"/>
                </a:lnTo>
                <a:lnTo>
                  <a:pt x="237" y="226"/>
                </a:lnTo>
                <a:lnTo>
                  <a:pt x="228" y="218"/>
                </a:lnTo>
                <a:lnTo>
                  <a:pt x="217" y="209"/>
                </a:lnTo>
                <a:lnTo>
                  <a:pt x="209" y="202"/>
                </a:lnTo>
                <a:lnTo>
                  <a:pt x="199" y="193"/>
                </a:lnTo>
                <a:lnTo>
                  <a:pt x="191" y="187"/>
                </a:lnTo>
                <a:lnTo>
                  <a:pt x="183" y="179"/>
                </a:lnTo>
                <a:lnTo>
                  <a:pt x="175" y="176"/>
                </a:lnTo>
                <a:lnTo>
                  <a:pt x="168" y="168"/>
                </a:lnTo>
                <a:lnTo>
                  <a:pt x="161" y="165"/>
                </a:lnTo>
                <a:lnTo>
                  <a:pt x="157" y="160"/>
                </a:lnTo>
                <a:lnTo>
                  <a:pt x="152" y="156"/>
                </a:lnTo>
                <a:lnTo>
                  <a:pt x="144" y="151"/>
                </a:lnTo>
                <a:lnTo>
                  <a:pt x="0" y="0"/>
                </a:lnTo>
                <a:lnTo>
                  <a:pt x="0" y="2"/>
                </a:lnTo>
                <a:lnTo>
                  <a:pt x="0" y="9"/>
                </a:lnTo>
                <a:lnTo>
                  <a:pt x="0" y="14"/>
                </a:lnTo>
                <a:lnTo>
                  <a:pt x="0" y="20"/>
                </a:lnTo>
                <a:lnTo>
                  <a:pt x="0" y="30"/>
                </a:lnTo>
                <a:lnTo>
                  <a:pt x="0" y="37"/>
                </a:lnTo>
                <a:lnTo>
                  <a:pt x="0" y="45"/>
                </a:lnTo>
                <a:lnTo>
                  <a:pt x="0" y="55"/>
                </a:lnTo>
                <a:lnTo>
                  <a:pt x="0" y="64"/>
                </a:lnTo>
                <a:lnTo>
                  <a:pt x="1" y="73"/>
                </a:lnTo>
                <a:lnTo>
                  <a:pt x="1" y="83"/>
                </a:lnTo>
                <a:lnTo>
                  <a:pt x="3" y="92"/>
                </a:lnTo>
                <a:lnTo>
                  <a:pt x="3" y="100"/>
                </a:lnTo>
                <a:lnTo>
                  <a:pt x="4" y="111"/>
                </a:lnTo>
                <a:lnTo>
                  <a:pt x="4" y="117"/>
                </a:lnTo>
                <a:lnTo>
                  <a:pt x="4" y="126"/>
                </a:lnTo>
                <a:lnTo>
                  <a:pt x="6" y="134"/>
                </a:lnTo>
                <a:lnTo>
                  <a:pt x="7" y="143"/>
                </a:lnTo>
                <a:lnTo>
                  <a:pt x="7" y="153"/>
                </a:lnTo>
                <a:lnTo>
                  <a:pt x="10" y="160"/>
                </a:lnTo>
                <a:lnTo>
                  <a:pt x="10" y="168"/>
                </a:lnTo>
                <a:lnTo>
                  <a:pt x="12" y="178"/>
                </a:lnTo>
                <a:lnTo>
                  <a:pt x="15" y="190"/>
                </a:lnTo>
                <a:lnTo>
                  <a:pt x="18" y="201"/>
                </a:lnTo>
                <a:lnTo>
                  <a:pt x="20" y="207"/>
                </a:lnTo>
                <a:lnTo>
                  <a:pt x="21" y="212"/>
                </a:lnTo>
                <a:close/>
              </a:path>
            </a:pathLst>
          </a:custGeom>
          <a:solidFill>
            <a:srgbClr val="9CB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7" name="Freeform 16">
            <a:extLst>
              <a:ext uri="{FF2B5EF4-FFF2-40B4-BE49-F238E27FC236}">
                <a16:creationId xmlns:a16="http://schemas.microsoft.com/office/drawing/2014/main" id="{2A3C5806-6488-7B43-8795-BE09CA3890BF}"/>
              </a:ext>
            </a:extLst>
          </p:cNvPr>
          <p:cNvSpPr>
            <a:spLocks/>
          </p:cNvSpPr>
          <p:nvPr/>
        </p:nvSpPr>
        <p:spPr bwMode="auto">
          <a:xfrm>
            <a:off x="5437188" y="247650"/>
            <a:ext cx="1890712" cy="1023938"/>
          </a:xfrm>
          <a:custGeom>
            <a:avLst/>
            <a:gdLst>
              <a:gd name="T0" fmla="*/ 2147483646 w 2384"/>
              <a:gd name="T1" fmla="*/ 2147483646 h 1289"/>
              <a:gd name="T2" fmla="*/ 2147483646 w 2384"/>
              <a:gd name="T3" fmla="*/ 2147483646 h 1289"/>
              <a:gd name="T4" fmla="*/ 2147483646 w 2384"/>
              <a:gd name="T5" fmla="*/ 2147483646 h 1289"/>
              <a:gd name="T6" fmla="*/ 2147483646 w 2384"/>
              <a:gd name="T7" fmla="*/ 2147483646 h 1289"/>
              <a:gd name="T8" fmla="*/ 2147483646 w 2384"/>
              <a:gd name="T9" fmla="*/ 2147483646 h 1289"/>
              <a:gd name="T10" fmla="*/ 2147483646 w 2384"/>
              <a:gd name="T11" fmla="*/ 2147483646 h 1289"/>
              <a:gd name="T12" fmla="*/ 2147483646 w 2384"/>
              <a:gd name="T13" fmla="*/ 2147483646 h 1289"/>
              <a:gd name="T14" fmla="*/ 2147483646 w 2384"/>
              <a:gd name="T15" fmla="*/ 2147483646 h 1289"/>
              <a:gd name="T16" fmla="*/ 2147483646 w 2384"/>
              <a:gd name="T17" fmla="*/ 2147483646 h 1289"/>
              <a:gd name="T18" fmla="*/ 2147483646 w 2384"/>
              <a:gd name="T19" fmla="*/ 2147483646 h 1289"/>
              <a:gd name="T20" fmla="*/ 2147483646 w 2384"/>
              <a:gd name="T21" fmla="*/ 2147483646 h 1289"/>
              <a:gd name="T22" fmla="*/ 2147483646 w 2384"/>
              <a:gd name="T23" fmla="*/ 2147483646 h 1289"/>
              <a:gd name="T24" fmla="*/ 2147483646 w 2384"/>
              <a:gd name="T25" fmla="*/ 2147483646 h 1289"/>
              <a:gd name="T26" fmla="*/ 2147483646 w 2384"/>
              <a:gd name="T27" fmla="*/ 2147483646 h 1289"/>
              <a:gd name="T28" fmla="*/ 2147483646 w 2384"/>
              <a:gd name="T29" fmla="*/ 2147483646 h 1289"/>
              <a:gd name="T30" fmla="*/ 2147483646 w 2384"/>
              <a:gd name="T31" fmla="*/ 2147483646 h 1289"/>
              <a:gd name="T32" fmla="*/ 2147483646 w 2384"/>
              <a:gd name="T33" fmla="*/ 2147483646 h 1289"/>
              <a:gd name="T34" fmla="*/ 2147483646 w 2384"/>
              <a:gd name="T35" fmla="*/ 0 h 1289"/>
              <a:gd name="T36" fmla="*/ 2147483646 w 2384"/>
              <a:gd name="T37" fmla="*/ 1503715311 h 1289"/>
              <a:gd name="T38" fmla="*/ 2147483646 w 2384"/>
              <a:gd name="T39" fmla="*/ 2147483646 h 1289"/>
              <a:gd name="T40" fmla="*/ 2147483646 w 2384"/>
              <a:gd name="T41" fmla="*/ 2147483646 h 1289"/>
              <a:gd name="T42" fmla="*/ 2147483646 w 2384"/>
              <a:gd name="T43" fmla="*/ 2147483646 h 1289"/>
              <a:gd name="T44" fmla="*/ 2147483646 w 2384"/>
              <a:gd name="T45" fmla="*/ 2147483646 h 1289"/>
              <a:gd name="T46" fmla="*/ 2147483646 w 2384"/>
              <a:gd name="T47" fmla="*/ 2147483646 h 1289"/>
              <a:gd name="T48" fmla="*/ 2147483646 w 2384"/>
              <a:gd name="T49" fmla="*/ 2147483646 h 1289"/>
              <a:gd name="T50" fmla="*/ 2147483646 w 2384"/>
              <a:gd name="T51" fmla="*/ 2147483646 h 1289"/>
              <a:gd name="T52" fmla="*/ 2147483646 w 2384"/>
              <a:gd name="T53" fmla="*/ 2147483646 h 1289"/>
              <a:gd name="T54" fmla="*/ 2147483646 w 2384"/>
              <a:gd name="T55" fmla="*/ 2147483646 h 1289"/>
              <a:gd name="T56" fmla="*/ 2147483646 w 2384"/>
              <a:gd name="T57" fmla="*/ 2147483646 h 1289"/>
              <a:gd name="T58" fmla="*/ 2147483646 w 2384"/>
              <a:gd name="T59" fmla="*/ 2147483646 h 1289"/>
              <a:gd name="T60" fmla="*/ 2147483646 w 2384"/>
              <a:gd name="T61" fmla="*/ 2147483646 h 1289"/>
              <a:gd name="T62" fmla="*/ 2147483646 w 2384"/>
              <a:gd name="T63" fmla="*/ 2147483646 h 1289"/>
              <a:gd name="T64" fmla="*/ 2147483646 w 2384"/>
              <a:gd name="T65" fmla="*/ 2147483646 h 1289"/>
              <a:gd name="T66" fmla="*/ 2147483646 w 2384"/>
              <a:gd name="T67" fmla="*/ 2147483646 h 1289"/>
              <a:gd name="T68" fmla="*/ 2147483646 w 2384"/>
              <a:gd name="T69" fmla="*/ 2147483646 h 1289"/>
              <a:gd name="T70" fmla="*/ 2147483646 w 2384"/>
              <a:gd name="T71" fmla="*/ 2147483646 h 1289"/>
              <a:gd name="T72" fmla="*/ 2147483646 w 2384"/>
              <a:gd name="T73" fmla="*/ 2147483646 h 1289"/>
              <a:gd name="T74" fmla="*/ 2147483646 w 2384"/>
              <a:gd name="T75" fmla="*/ 2147483646 h 1289"/>
              <a:gd name="T76" fmla="*/ 2147483646 w 2384"/>
              <a:gd name="T77" fmla="*/ 2147483646 h 1289"/>
              <a:gd name="T78" fmla="*/ 2147483646 w 2384"/>
              <a:gd name="T79" fmla="*/ 2147483646 h 1289"/>
              <a:gd name="T80" fmla="*/ 2147483646 w 2384"/>
              <a:gd name="T81" fmla="*/ 2147483646 h 1289"/>
              <a:gd name="T82" fmla="*/ 2147483646 w 2384"/>
              <a:gd name="T83" fmla="*/ 2147483646 h 1289"/>
              <a:gd name="T84" fmla="*/ 2147483646 w 2384"/>
              <a:gd name="T85" fmla="*/ 2147483646 h 1289"/>
              <a:gd name="T86" fmla="*/ 2147483646 w 2384"/>
              <a:gd name="T87" fmla="*/ 2147483646 h 1289"/>
              <a:gd name="T88" fmla="*/ 2147483646 w 2384"/>
              <a:gd name="T89" fmla="*/ 2147483646 h 1289"/>
              <a:gd name="T90" fmla="*/ 2147483646 w 2384"/>
              <a:gd name="T91" fmla="*/ 2147483646 h 1289"/>
              <a:gd name="T92" fmla="*/ 2147483646 w 2384"/>
              <a:gd name="T93" fmla="*/ 2147483646 h 1289"/>
              <a:gd name="T94" fmla="*/ 2147483646 w 2384"/>
              <a:gd name="T95" fmla="*/ 2147483646 h 1289"/>
              <a:gd name="T96" fmla="*/ 2147483646 w 2384"/>
              <a:gd name="T97" fmla="*/ 2147483646 h 1289"/>
              <a:gd name="T98" fmla="*/ 2147483646 w 2384"/>
              <a:gd name="T99" fmla="*/ 2147483646 h 1289"/>
              <a:gd name="T100" fmla="*/ 2147483646 w 2384"/>
              <a:gd name="T101" fmla="*/ 2147483646 h 1289"/>
              <a:gd name="T102" fmla="*/ 2147483646 w 2384"/>
              <a:gd name="T103" fmla="*/ 2147483646 h 1289"/>
              <a:gd name="T104" fmla="*/ 2147483646 w 2384"/>
              <a:gd name="T105" fmla="*/ 2147483646 h 1289"/>
              <a:gd name="T106" fmla="*/ 0 w 2384"/>
              <a:gd name="T107" fmla="*/ 2147483646 h 1289"/>
              <a:gd name="T108" fmla="*/ 2147483646 w 2384"/>
              <a:gd name="T109" fmla="*/ 2147483646 h 1289"/>
              <a:gd name="T110" fmla="*/ 2147483646 w 2384"/>
              <a:gd name="T111" fmla="*/ 2147483646 h 1289"/>
              <a:gd name="T112" fmla="*/ 2147483646 w 2384"/>
              <a:gd name="T113" fmla="*/ 2147483646 h 12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384" h="1289">
                <a:moveTo>
                  <a:pt x="316" y="61"/>
                </a:moveTo>
                <a:lnTo>
                  <a:pt x="328" y="56"/>
                </a:lnTo>
                <a:lnTo>
                  <a:pt x="342" y="51"/>
                </a:lnTo>
                <a:lnTo>
                  <a:pt x="356" y="48"/>
                </a:lnTo>
                <a:lnTo>
                  <a:pt x="370" y="45"/>
                </a:lnTo>
                <a:lnTo>
                  <a:pt x="384" y="40"/>
                </a:lnTo>
                <a:lnTo>
                  <a:pt x="398" y="39"/>
                </a:lnTo>
                <a:lnTo>
                  <a:pt x="412" y="36"/>
                </a:lnTo>
                <a:lnTo>
                  <a:pt x="428" y="36"/>
                </a:lnTo>
                <a:lnTo>
                  <a:pt x="440" y="33"/>
                </a:lnTo>
                <a:lnTo>
                  <a:pt x="453" y="31"/>
                </a:lnTo>
                <a:lnTo>
                  <a:pt x="467" y="28"/>
                </a:lnTo>
                <a:lnTo>
                  <a:pt x="481" y="26"/>
                </a:lnTo>
                <a:lnTo>
                  <a:pt x="495" y="25"/>
                </a:lnTo>
                <a:lnTo>
                  <a:pt x="507" y="23"/>
                </a:lnTo>
                <a:lnTo>
                  <a:pt x="521" y="23"/>
                </a:lnTo>
                <a:lnTo>
                  <a:pt x="535" y="23"/>
                </a:lnTo>
                <a:lnTo>
                  <a:pt x="548" y="22"/>
                </a:lnTo>
                <a:lnTo>
                  <a:pt x="560" y="22"/>
                </a:lnTo>
                <a:lnTo>
                  <a:pt x="573" y="22"/>
                </a:lnTo>
                <a:lnTo>
                  <a:pt x="586" y="22"/>
                </a:lnTo>
                <a:lnTo>
                  <a:pt x="599" y="22"/>
                </a:lnTo>
                <a:lnTo>
                  <a:pt x="611" y="22"/>
                </a:lnTo>
                <a:lnTo>
                  <a:pt x="624" y="23"/>
                </a:lnTo>
                <a:lnTo>
                  <a:pt x="636" y="25"/>
                </a:lnTo>
                <a:lnTo>
                  <a:pt x="647" y="25"/>
                </a:lnTo>
                <a:lnTo>
                  <a:pt x="658" y="26"/>
                </a:lnTo>
                <a:lnTo>
                  <a:pt x="669" y="28"/>
                </a:lnTo>
                <a:lnTo>
                  <a:pt x="680" y="29"/>
                </a:lnTo>
                <a:lnTo>
                  <a:pt x="691" y="31"/>
                </a:lnTo>
                <a:lnTo>
                  <a:pt x="702" y="34"/>
                </a:lnTo>
                <a:lnTo>
                  <a:pt x="711" y="36"/>
                </a:lnTo>
                <a:lnTo>
                  <a:pt x="722" y="39"/>
                </a:lnTo>
                <a:lnTo>
                  <a:pt x="731" y="40"/>
                </a:lnTo>
                <a:lnTo>
                  <a:pt x="740" y="44"/>
                </a:lnTo>
                <a:lnTo>
                  <a:pt x="750" y="47"/>
                </a:lnTo>
                <a:lnTo>
                  <a:pt x="759" y="50"/>
                </a:lnTo>
                <a:lnTo>
                  <a:pt x="770" y="54"/>
                </a:lnTo>
                <a:lnTo>
                  <a:pt x="781" y="59"/>
                </a:lnTo>
                <a:lnTo>
                  <a:pt x="790" y="64"/>
                </a:lnTo>
                <a:lnTo>
                  <a:pt x="803" y="70"/>
                </a:lnTo>
                <a:lnTo>
                  <a:pt x="812" y="75"/>
                </a:lnTo>
                <a:lnTo>
                  <a:pt x="824" y="79"/>
                </a:lnTo>
                <a:lnTo>
                  <a:pt x="837" y="86"/>
                </a:lnTo>
                <a:lnTo>
                  <a:pt x="849" y="92"/>
                </a:lnTo>
                <a:lnTo>
                  <a:pt x="862" y="98"/>
                </a:lnTo>
                <a:lnTo>
                  <a:pt x="874" y="104"/>
                </a:lnTo>
                <a:lnTo>
                  <a:pt x="880" y="107"/>
                </a:lnTo>
                <a:lnTo>
                  <a:pt x="888" y="112"/>
                </a:lnTo>
                <a:lnTo>
                  <a:pt x="894" y="115"/>
                </a:lnTo>
                <a:lnTo>
                  <a:pt x="904" y="118"/>
                </a:lnTo>
                <a:lnTo>
                  <a:pt x="916" y="124"/>
                </a:lnTo>
                <a:lnTo>
                  <a:pt x="932" y="129"/>
                </a:lnTo>
                <a:lnTo>
                  <a:pt x="938" y="132"/>
                </a:lnTo>
                <a:lnTo>
                  <a:pt x="946" y="135"/>
                </a:lnTo>
                <a:lnTo>
                  <a:pt x="953" y="138"/>
                </a:lnTo>
                <a:lnTo>
                  <a:pt x="961" y="143"/>
                </a:lnTo>
                <a:lnTo>
                  <a:pt x="970" y="143"/>
                </a:lnTo>
                <a:lnTo>
                  <a:pt x="978" y="146"/>
                </a:lnTo>
                <a:lnTo>
                  <a:pt x="986" y="149"/>
                </a:lnTo>
                <a:lnTo>
                  <a:pt x="995" y="154"/>
                </a:lnTo>
                <a:lnTo>
                  <a:pt x="1003" y="156"/>
                </a:lnTo>
                <a:lnTo>
                  <a:pt x="1012" y="157"/>
                </a:lnTo>
                <a:lnTo>
                  <a:pt x="1020" y="160"/>
                </a:lnTo>
                <a:lnTo>
                  <a:pt x="1030" y="165"/>
                </a:lnTo>
                <a:lnTo>
                  <a:pt x="1037" y="167"/>
                </a:lnTo>
                <a:lnTo>
                  <a:pt x="1047" y="168"/>
                </a:lnTo>
                <a:lnTo>
                  <a:pt x="1056" y="170"/>
                </a:lnTo>
                <a:lnTo>
                  <a:pt x="1065" y="171"/>
                </a:lnTo>
                <a:lnTo>
                  <a:pt x="1075" y="173"/>
                </a:lnTo>
                <a:lnTo>
                  <a:pt x="1084" y="176"/>
                </a:lnTo>
                <a:lnTo>
                  <a:pt x="1093" y="177"/>
                </a:lnTo>
                <a:lnTo>
                  <a:pt x="1104" y="181"/>
                </a:lnTo>
                <a:lnTo>
                  <a:pt x="1115" y="182"/>
                </a:lnTo>
                <a:lnTo>
                  <a:pt x="1126" y="184"/>
                </a:lnTo>
                <a:lnTo>
                  <a:pt x="1135" y="184"/>
                </a:lnTo>
                <a:lnTo>
                  <a:pt x="1146" y="185"/>
                </a:lnTo>
                <a:lnTo>
                  <a:pt x="1157" y="187"/>
                </a:lnTo>
                <a:lnTo>
                  <a:pt x="1169" y="188"/>
                </a:lnTo>
                <a:lnTo>
                  <a:pt x="1180" y="190"/>
                </a:lnTo>
                <a:lnTo>
                  <a:pt x="1193" y="191"/>
                </a:lnTo>
                <a:lnTo>
                  <a:pt x="1202" y="191"/>
                </a:lnTo>
                <a:lnTo>
                  <a:pt x="1213" y="191"/>
                </a:lnTo>
                <a:lnTo>
                  <a:pt x="1224" y="191"/>
                </a:lnTo>
                <a:lnTo>
                  <a:pt x="1236" y="191"/>
                </a:lnTo>
                <a:lnTo>
                  <a:pt x="1246" y="190"/>
                </a:lnTo>
                <a:lnTo>
                  <a:pt x="1257" y="190"/>
                </a:lnTo>
                <a:lnTo>
                  <a:pt x="1267" y="188"/>
                </a:lnTo>
                <a:lnTo>
                  <a:pt x="1278" y="188"/>
                </a:lnTo>
                <a:lnTo>
                  <a:pt x="1289" y="185"/>
                </a:lnTo>
                <a:lnTo>
                  <a:pt x="1299" y="184"/>
                </a:lnTo>
                <a:lnTo>
                  <a:pt x="1308" y="184"/>
                </a:lnTo>
                <a:lnTo>
                  <a:pt x="1319" y="182"/>
                </a:lnTo>
                <a:lnTo>
                  <a:pt x="1330" y="179"/>
                </a:lnTo>
                <a:lnTo>
                  <a:pt x="1341" y="177"/>
                </a:lnTo>
                <a:lnTo>
                  <a:pt x="1350" y="176"/>
                </a:lnTo>
                <a:lnTo>
                  <a:pt x="1361" y="174"/>
                </a:lnTo>
                <a:lnTo>
                  <a:pt x="1368" y="171"/>
                </a:lnTo>
                <a:lnTo>
                  <a:pt x="1379" y="170"/>
                </a:lnTo>
                <a:lnTo>
                  <a:pt x="1389" y="165"/>
                </a:lnTo>
                <a:lnTo>
                  <a:pt x="1398" y="163"/>
                </a:lnTo>
                <a:lnTo>
                  <a:pt x="1407" y="159"/>
                </a:lnTo>
                <a:lnTo>
                  <a:pt x="1417" y="157"/>
                </a:lnTo>
                <a:lnTo>
                  <a:pt x="1426" y="154"/>
                </a:lnTo>
                <a:lnTo>
                  <a:pt x="1435" y="153"/>
                </a:lnTo>
                <a:lnTo>
                  <a:pt x="1445" y="148"/>
                </a:lnTo>
                <a:lnTo>
                  <a:pt x="1454" y="145"/>
                </a:lnTo>
                <a:lnTo>
                  <a:pt x="1463" y="142"/>
                </a:lnTo>
                <a:lnTo>
                  <a:pt x="1473" y="138"/>
                </a:lnTo>
                <a:lnTo>
                  <a:pt x="1480" y="134"/>
                </a:lnTo>
                <a:lnTo>
                  <a:pt x="1490" y="131"/>
                </a:lnTo>
                <a:lnTo>
                  <a:pt x="1499" y="129"/>
                </a:lnTo>
                <a:lnTo>
                  <a:pt x="1508" y="126"/>
                </a:lnTo>
                <a:lnTo>
                  <a:pt x="1516" y="121"/>
                </a:lnTo>
                <a:lnTo>
                  <a:pt x="1526" y="117"/>
                </a:lnTo>
                <a:lnTo>
                  <a:pt x="1533" y="114"/>
                </a:lnTo>
                <a:lnTo>
                  <a:pt x="1543" y="110"/>
                </a:lnTo>
                <a:lnTo>
                  <a:pt x="1550" y="106"/>
                </a:lnTo>
                <a:lnTo>
                  <a:pt x="1558" y="103"/>
                </a:lnTo>
                <a:lnTo>
                  <a:pt x="1567" y="98"/>
                </a:lnTo>
                <a:lnTo>
                  <a:pt x="1575" y="95"/>
                </a:lnTo>
                <a:lnTo>
                  <a:pt x="1581" y="90"/>
                </a:lnTo>
                <a:lnTo>
                  <a:pt x="1591" y="87"/>
                </a:lnTo>
                <a:lnTo>
                  <a:pt x="1599" y="82"/>
                </a:lnTo>
                <a:lnTo>
                  <a:pt x="1608" y="79"/>
                </a:lnTo>
                <a:lnTo>
                  <a:pt x="1614" y="76"/>
                </a:lnTo>
                <a:lnTo>
                  <a:pt x="1622" y="73"/>
                </a:lnTo>
                <a:lnTo>
                  <a:pt x="1631" y="68"/>
                </a:lnTo>
                <a:lnTo>
                  <a:pt x="1639" y="65"/>
                </a:lnTo>
                <a:lnTo>
                  <a:pt x="1647" y="62"/>
                </a:lnTo>
                <a:lnTo>
                  <a:pt x="1653" y="58"/>
                </a:lnTo>
                <a:lnTo>
                  <a:pt x="1662" y="54"/>
                </a:lnTo>
                <a:lnTo>
                  <a:pt x="1670" y="51"/>
                </a:lnTo>
                <a:lnTo>
                  <a:pt x="1676" y="48"/>
                </a:lnTo>
                <a:lnTo>
                  <a:pt x="1684" y="45"/>
                </a:lnTo>
                <a:lnTo>
                  <a:pt x="1692" y="42"/>
                </a:lnTo>
                <a:lnTo>
                  <a:pt x="1701" y="39"/>
                </a:lnTo>
                <a:lnTo>
                  <a:pt x="1715" y="34"/>
                </a:lnTo>
                <a:lnTo>
                  <a:pt x="1729" y="28"/>
                </a:lnTo>
                <a:lnTo>
                  <a:pt x="1737" y="25"/>
                </a:lnTo>
                <a:lnTo>
                  <a:pt x="1745" y="23"/>
                </a:lnTo>
                <a:lnTo>
                  <a:pt x="1752" y="22"/>
                </a:lnTo>
                <a:lnTo>
                  <a:pt x="1760" y="22"/>
                </a:lnTo>
                <a:lnTo>
                  <a:pt x="1766" y="19"/>
                </a:lnTo>
                <a:lnTo>
                  <a:pt x="1773" y="17"/>
                </a:lnTo>
                <a:lnTo>
                  <a:pt x="1780" y="14"/>
                </a:lnTo>
                <a:lnTo>
                  <a:pt x="1790" y="12"/>
                </a:lnTo>
                <a:lnTo>
                  <a:pt x="1796" y="9"/>
                </a:lnTo>
                <a:lnTo>
                  <a:pt x="1805" y="8"/>
                </a:lnTo>
                <a:lnTo>
                  <a:pt x="1813" y="8"/>
                </a:lnTo>
                <a:lnTo>
                  <a:pt x="1822" y="8"/>
                </a:lnTo>
                <a:lnTo>
                  <a:pt x="1832" y="6"/>
                </a:lnTo>
                <a:lnTo>
                  <a:pt x="1840" y="5"/>
                </a:lnTo>
                <a:lnTo>
                  <a:pt x="1847" y="3"/>
                </a:lnTo>
                <a:lnTo>
                  <a:pt x="1858" y="3"/>
                </a:lnTo>
                <a:lnTo>
                  <a:pt x="1866" y="1"/>
                </a:lnTo>
                <a:lnTo>
                  <a:pt x="1875" y="1"/>
                </a:lnTo>
                <a:lnTo>
                  <a:pt x="1886" y="1"/>
                </a:lnTo>
                <a:lnTo>
                  <a:pt x="1896" y="1"/>
                </a:lnTo>
                <a:lnTo>
                  <a:pt x="1903" y="0"/>
                </a:lnTo>
                <a:lnTo>
                  <a:pt x="1914" y="0"/>
                </a:lnTo>
                <a:lnTo>
                  <a:pt x="1924" y="0"/>
                </a:lnTo>
                <a:lnTo>
                  <a:pt x="1933" y="0"/>
                </a:lnTo>
                <a:lnTo>
                  <a:pt x="1941" y="0"/>
                </a:lnTo>
                <a:lnTo>
                  <a:pt x="1951" y="0"/>
                </a:lnTo>
                <a:lnTo>
                  <a:pt x="1961" y="0"/>
                </a:lnTo>
                <a:lnTo>
                  <a:pt x="1972" y="0"/>
                </a:lnTo>
                <a:lnTo>
                  <a:pt x="1979" y="0"/>
                </a:lnTo>
                <a:lnTo>
                  <a:pt x="1992" y="0"/>
                </a:lnTo>
                <a:lnTo>
                  <a:pt x="2001" y="1"/>
                </a:lnTo>
                <a:lnTo>
                  <a:pt x="2012" y="3"/>
                </a:lnTo>
                <a:lnTo>
                  <a:pt x="2020" y="3"/>
                </a:lnTo>
                <a:lnTo>
                  <a:pt x="2032" y="5"/>
                </a:lnTo>
                <a:lnTo>
                  <a:pt x="2042" y="6"/>
                </a:lnTo>
                <a:lnTo>
                  <a:pt x="2053" y="8"/>
                </a:lnTo>
                <a:lnTo>
                  <a:pt x="2060" y="8"/>
                </a:lnTo>
                <a:lnTo>
                  <a:pt x="2071" y="9"/>
                </a:lnTo>
                <a:lnTo>
                  <a:pt x="2081" y="11"/>
                </a:lnTo>
                <a:lnTo>
                  <a:pt x="2090" y="12"/>
                </a:lnTo>
                <a:lnTo>
                  <a:pt x="2099" y="14"/>
                </a:lnTo>
                <a:lnTo>
                  <a:pt x="2109" y="15"/>
                </a:lnTo>
                <a:lnTo>
                  <a:pt x="2118" y="17"/>
                </a:lnTo>
                <a:lnTo>
                  <a:pt x="2127" y="20"/>
                </a:lnTo>
                <a:lnTo>
                  <a:pt x="2136" y="22"/>
                </a:lnTo>
                <a:lnTo>
                  <a:pt x="2146" y="23"/>
                </a:lnTo>
                <a:lnTo>
                  <a:pt x="2154" y="25"/>
                </a:lnTo>
                <a:lnTo>
                  <a:pt x="2164" y="28"/>
                </a:lnTo>
                <a:lnTo>
                  <a:pt x="2172" y="29"/>
                </a:lnTo>
                <a:lnTo>
                  <a:pt x="2180" y="34"/>
                </a:lnTo>
                <a:lnTo>
                  <a:pt x="2189" y="36"/>
                </a:lnTo>
                <a:lnTo>
                  <a:pt x="2199" y="39"/>
                </a:lnTo>
                <a:lnTo>
                  <a:pt x="2205" y="40"/>
                </a:lnTo>
                <a:lnTo>
                  <a:pt x="2214" y="44"/>
                </a:lnTo>
                <a:lnTo>
                  <a:pt x="2220" y="47"/>
                </a:lnTo>
                <a:lnTo>
                  <a:pt x="2230" y="50"/>
                </a:lnTo>
                <a:lnTo>
                  <a:pt x="2236" y="51"/>
                </a:lnTo>
                <a:lnTo>
                  <a:pt x="2244" y="54"/>
                </a:lnTo>
                <a:lnTo>
                  <a:pt x="2250" y="59"/>
                </a:lnTo>
                <a:lnTo>
                  <a:pt x="2259" y="62"/>
                </a:lnTo>
                <a:lnTo>
                  <a:pt x="2272" y="68"/>
                </a:lnTo>
                <a:lnTo>
                  <a:pt x="2284" y="76"/>
                </a:lnTo>
                <a:lnTo>
                  <a:pt x="2295" y="86"/>
                </a:lnTo>
                <a:lnTo>
                  <a:pt x="2306" y="93"/>
                </a:lnTo>
                <a:lnTo>
                  <a:pt x="2314" y="101"/>
                </a:lnTo>
                <a:lnTo>
                  <a:pt x="2323" y="110"/>
                </a:lnTo>
                <a:lnTo>
                  <a:pt x="2331" y="120"/>
                </a:lnTo>
                <a:lnTo>
                  <a:pt x="2339" y="132"/>
                </a:lnTo>
                <a:lnTo>
                  <a:pt x="2346" y="143"/>
                </a:lnTo>
                <a:lnTo>
                  <a:pt x="2353" y="157"/>
                </a:lnTo>
                <a:lnTo>
                  <a:pt x="2356" y="165"/>
                </a:lnTo>
                <a:lnTo>
                  <a:pt x="2359" y="171"/>
                </a:lnTo>
                <a:lnTo>
                  <a:pt x="2362" y="181"/>
                </a:lnTo>
                <a:lnTo>
                  <a:pt x="2365" y="188"/>
                </a:lnTo>
                <a:lnTo>
                  <a:pt x="2367" y="196"/>
                </a:lnTo>
                <a:lnTo>
                  <a:pt x="2370" y="202"/>
                </a:lnTo>
                <a:lnTo>
                  <a:pt x="2371" y="210"/>
                </a:lnTo>
                <a:lnTo>
                  <a:pt x="2374" y="219"/>
                </a:lnTo>
                <a:lnTo>
                  <a:pt x="2376" y="227"/>
                </a:lnTo>
                <a:lnTo>
                  <a:pt x="2377" y="237"/>
                </a:lnTo>
                <a:lnTo>
                  <a:pt x="2377" y="244"/>
                </a:lnTo>
                <a:lnTo>
                  <a:pt x="2381" y="254"/>
                </a:lnTo>
                <a:lnTo>
                  <a:pt x="2381" y="263"/>
                </a:lnTo>
                <a:lnTo>
                  <a:pt x="2382" y="271"/>
                </a:lnTo>
                <a:lnTo>
                  <a:pt x="2382" y="280"/>
                </a:lnTo>
                <a:lnTo>
                  <a:pt x="2384" y="291"/>
                </a:lnTo>
                <a:lnTo>
                  <a:pt x="2384" y="299"/>
                </a:lnTo>
                <a:lnTo>
                  <a:pt x="2384" y="308"/>
                </a:lnTo>
                <a:lnTo>
                  <a:pt x="2384" y="318"/>
                </a:lnTo>
                <a:lnTo>
                  <a:pt x="2384" y="330"/>
                </a:lnTo>
                <a:lnTo>
                  <a:pt x="2382" y="338"/>
                </a:lnTo>
                <a:lnTo>
                  <a:pt x="2381" y="347"/>
                </a:lnTo>
                <a:lnTo>
                  <a:pt x="2379" y="358"/>
                </a:lnTo>
                <a:lnTo>
                  <a:pt x="2377" y="367"/>
                </a:lnTo>
                <a:lnTo>
                  <a:pt x="2376" y="377"/>
                </a:lnTo>
                <a:lnTo>
                  <a:pt x="2374" y="386"/>
                </a:lnTo>
                <a:lnTo>
                  <a:pt x="2371" y="397"/>
                </a:lnTo>
                <a:lnTo>
                  <a:pt x="2370" y="408"/>
                </a:lnTo>
                <a:lnTo>
                  <a:pt x="2365" y="416"/>
                </a:lnTo>
                <a:lnTo>
                  <a:pt x="2363" y="427"/>
                </a:lnTo>
                <a:lnTo>
                  <a:pt x="2360" y="437"/>
                </a:lnTo>
                <a:lnTo>
                  <a:pt x="2357" y="448"/>
                </a:lnTo>
                <a:lnTo>
                  <a:pt x="2353" y="456"/>
                </a:lnTo>
                <a:lnTo>
                  <a:pt x="2349" y="467"/>
                </a:lnTo>
                <a:lnTo>
                  <a:pt x="2345" y="478"/>
                </a:lnTo>
                <a:lnTo>
                  <a:pt x="2340" y="489"/>
                </a:lnTo>
                <a:lnTo>
                  <a:pt x="2334" y="497"/>
                </a:lnTo>
                <a:lnTo>
                  <a:pt x="2328" y="508"/>
                </a:lnTo>
                <a:lnTo>
                  <a:pt x="2323" y="517"/>
                </a:lnTo>
                <a:lnTo>
                  <a:pt x="2317" y="528"/>
                </a:lnTo>
                <a:lnTo>
                  <a:pt x="2311" y="537"/>
                </a:lnTo>
                <a:lnTo>
                  <a:pt x="2303" y="546"/>
                </a:lnTo>
                <a:lnTo>
                  <a:pt x="2297" y="557"/>
                </a:lnTo>
                <a:lnTo>
                  <a:pt x="2289" y="568"/>
                </a:lnTo>
                <a:lnTo>
                  <a:pt x="2281" y="576"/>
                </a:lnTo>
                <a:lnTo>
                  <a:pt x="2272" y="587"/>
                </a:lnTo>
                <a:lnTo>
                  <a:pt x="2264" y="596"/>
                </a:lnTo>
                <a:lnTo>
                  <a:pt x="2256" y="606"/>
                </a:lnTo>
                <a:lnTo>
                  <a:pt x="2245" y="615"/>
                </a:lnTo>
                <a:lnTo>
                  <a:pt x="2238" y="626"/>
                </a:lnTo>
                <a:lnTo>
                  <a:pt x="2228" y="635"/>
                </a:lnTo>
                <a:lnTo>
                  <a:pt x="2219" y="645"/>
                </a:lnTo>
                <a:lnTo>
                  <a:pt x="2205" y="654"/>
                </a:lnTo>
                <a:lnTo>
                  <a:pt x="2196" y="662"/>
                </a:lnTo>
                <a:lnTo>
                  <a:pt x="2185" y="669"/>
                </a:lnTo>
                <a:lnTo>
                  <a:pt x="2175" y="679"/>
                </a:lnTo>
                <a:lnTo>
                  <a:pt x="2164" y="685"/>
                </a:lnTo>
                <a:lnTo>
                  <a:pt x="2154" y="694"/>
                </a:lnTo>
                <a:lnTo>
                  <a:pt x="2143" y="701"/>
                </a:lnTo>
                <a:lnTo>
                  <a:pt x="2133" y="708"/>
                </a:lnTo>
                <a:lnTo>
                  <a:pt x="2122" y="715"/>
                </a:lnTo>
                <a:lnTo>
                  <a:pt x="2113" y="722"/>
                </a:lnTo>
                <a:lnTo>
                  <a:pt x="2101" y="729"/>
                </a:lnTo>
                <a:lnTo>
                  <a:pt x="2091" y="735"/>
                </a:lnTo>
                <a:lnTo>
                  <a:pt x="2082" y="741"/>
                </a:lnTo>
                <a:lnTo>
                  <a:pt x="2073" y="747"/>
                </a:lnTo>
                <a:lnTo>
                  <a:pt x="2062" y="755"/>
                </a:lnTo>
                <a:lnTo>
                  <a:pt x="2054" y="761"/>
                </a:lnTo>
                <a:lnTo>
                  <a:pt x="2043" y="766"/>
                </a:lnTo>
                <a:lnTo>
                  <a:pt x="2032" y="772"/>
                </a:lnTo>
                <a:lnTo>
                  <a:pt x="2023" y="777"/>
                </a:lnTo>
                <a:lnTo>
                  <a:pt x="2015" y="783"/>
                </a:lnTo>
                <a:lnTo>
                  <a:pt x="2006" y="788"/>
                </a:lnTo>
                <a:lnTo>
                  <a:pt x="1995" y="792"/>
                </a:lnTo>
                <a:lnTo>
                  <a:pt x="1987" y="799"/>
                </a:lnTo>
                <a:lnTo>
                  <a:pt x="1979" y="803"/>
                </a:lnTo>
                <a:lnTo>
                  <a:pt x="1970" y="808"/>
                </a:lnTo>
                <a:lnTo>
                  <a:pt x="1962" y="813"/>
                </a:lnTo>
                <a:lnTo>
                  <a:pt x="1953" y="816"/>
                </a:lnTo>
                <a:lnTo>
                  <a:pt x="1945" y="821"/>
                </a:lnTo>
                <a:lnTo>
                  <a:pt x="1937" y="825"/>
                </a:lnTo>
                <a:lnTo>
                  <a:pt x="1928" y="830"/>
                </a:lnTo>
                <a:lnTo>
                  <a:pt x="1920" y="833"/>
                </a:lnTo>
                <a:lnTo>
                  <a:pt x="1914" y="838"/>
                </a:lnTo>
                <a:lnTo>
                  <a:pt x="1905" y="841"/>
                </a:lnTo>
                <a:lnTo>
                  <a:pt x="1897" y="842"/>
                </a:lnTo>
                <a:lnTo>
                  <a:pt x="1888" y="845"/>
                </a:lnTo>
                <a:lnTo>
                  <a:pt x="1882" y="850"/>
                </a:lnTo>
                <a:lnTo>
                  <a:pt x="1866" y="856"/>
                </a:lnTo>
                <a:lnTo>
                  <a:pt x="1852" y="863"/>
                </a:lnTo>
                <a:lnTo>
                  <a:pt x="1838" y="867"/>
                </a:lnTo>
                <a:lnTo>
                  <a:pt x="1826" y="872"/>
                </a:lnTo>
                <a:lnTo>
                  <a:pt x="1813" y="878"/>
                </a:lnTo>
                <a:lnTo>
                  <a:pt x="1802" y="883"/>
                </a:lnTo>
                <a:lnTo>
                  <a:pt x="1790" y="887"/>
                </a:lnTo>
                <a:lnTo>
                  <a:pt x="1780" y="892"/>
                </a:lnTo>
                <a:lnTo>
                  <a:pt x="1768" y="897"/>
                </a:lnTo>
                <a:lnTo>
                  <a:pt x="1760" y="900"/>
                </a:lnTo>
                <a:lnTo>
                  <a:pt x="1752" y="903"/>
                </a:lnTo>
                <a:lnTo>
                  <a:pt x="1743" y="908"/>
                </a:lnTo>
                <a:lnTo>
                  <a:pt x="1737" y="911"/>
                </a:lnTo>
                <a:lnTo>
                  <a:pt x="1732" y="915"/>
                </a:lnTo>
                <a:lnTo>
                  <a:pt x="1726" y="919"/>
                </a:lnTo>
                <a:lnTo>
                  <a:pt x="1718" y="923"/>
                </a:lnTo>
                <a:lnTo>
                  <a:pt x="1712" y="926"/>
                </a:lnTo>
                <a:lnTo>
                  <a:pt x="1704" y="934"/>
                </a:lnTo>
                <a:lnTo>
                  <a:pt x="1697" y="940"/>
                </a:lnTo>
                <a:lnTo>
                  <a:pt x="1687" y="948"/>
                </a:lnTo>
                <a:lnTo>
                  <a:pt x="1679" y="956"/>
                </a:lnTo>
                <a:lnTo>
                  <a:pt x="1672" y="965"/>
                </a:lnTo>
                <a:lnTo>
                  <a:pt x="1661" y="975"/>
                </a:lnTo>
                <a:lnTo>
                  <a:pt x="1650" y="984"/>
                </a:lnTo>
                <a:lnTo>
                  <a:pt x="1641" y="993"/>
                </a:lnTo>
                <a:lnTo>
                  <a:pt x="1631" y="1006"/>
                </a:lnTo>
                <a:lnTo>
                  <a:pt x="1620" y="1017"/>
                </a:lnTo>
                <a:lnTo>
                  <a:pt x="1609" y="1028"/>
                </a:lnTo>
                <a:lnTo>
                  <a:pt x="1602" y="1032"/>
                </a:lnTo>
                <a:lnTo>
                  <a:pt x="1595" y="1039"/>
                </a:lnTo>
                <a:lnTo>
                  <a:pt x="1591" y="1043"/>
                </a:lnTo>
                <a:lnTo>
                  <a:pt x="1585" y="1051"/>
                </a:lnTo>
                <a:lnTo>
                  <a:pt x="1578" y="1056"/>
                </a:lnTo>
                <a:lnTo>
                  <a:pt x="1571" y="1062"/>
                </a:lnTo>
                <a:lnTo>
                  <a:pt x="1564" y="1067"/>
                </a:lnTo>
                <a:lnTo>
                  <a:pt x="1558" y="1073"/>
                </a:lnTo>
                <a:lnTo>
                  <a:pt x="1550" y="1079"/>
                </a:lnTo>
                <a:lnTo>
                  <a:pt x="1544" y="1084"/>
                </a:lnTo>
                <a:lnTo>
                  <a:pt x="1536" y="1090"/>
                </a:lnTo>
                <a:lnTo>
                  <a:pt x="1530" y="1098"/>
                </a:lnTo>
                <a:lnTo>
                  <a:pt x="1522" y="1101"/>
                </a:lnTo>
                <a:lnTo>
                  <a:pt x="1515" y="1109"/>
                </a:lnTo>
                <a:lnTo>
                  <a:pt x="1508" y="1112"/>
                </a:lnTo>
                <a:lnTo>
                  <a:pt x="1502" y="1119"/>
                </a:lnTo>
                <a:lnTo>
                  <a:pt x="1493" y="1126"/>
                </a:lnTo>
                <a:lnTo>
                  <a:pt x="1487" y="1130"/>
                </a:lnTo>
                <a:lnTo>
                  <a:pt x="1479" y="1137"/>
                </a:lnTo>
                <a:lnTo>
                  <a:pt x="1473" y="1143"/>
                </a:lnTo>
                <a:lnTo>
                  <a:pt x="1463" y="1148"/>
                </a:lnTo>
                <a:lnTo>
                  <a:pt x="1456" y="1152"/>
                </a:lnTo>
                <a:lnTo>
                  <a:pt x="1448" y="1157"/>
                </a:lnTo>
                <a:lnTo>
                  <a:pt x="1440" y="1163"/>
                </a:lnTo>
                <a:lnTo>
                  <a:pt x="1432" y="1166"/>
                </a:lnTo>
                <a:lnTo>
                  <a:pt x="1423" y="1172"/>
                </a:lnTo>
                <a:lnTo>
                  <a:pt x="1415" y="1179"/>
                </a:lnTo>
                <a:lnTo>
                  <a:pt x="1407" y="1183"/>
                </a:lnTo>
                <a:lnTo>
                  <a:pt x="1396" y="1188"/>
                </a:lnTo>
                <a:lnTo>
                  <a:pt x="1389" y="1193"/>
                </a:lnTo>
                <a:lnTo>
                  <a:pt x="1381" y="1196"/>
                </a:lnTo>
                <a:lnTo>
                  <a:pt x="1372" y="1202"/>
                </a:lnTo>
                <a:lnTo>
                  <a:pt x="1362" y="1205"/>
                </a:lnTo>
                <a:lnTo>
                  <a:pt x="1354" y="1210"/>
                </a:lnTo>
                <a:lnTo>
                  <a:pt x="1344" y="1214"/>
                </a:lnTo>
                <a:lnTo>
                  <a:pt x="1336" y="1219"/>
                </a:lnTo>
                <a:lnTo>
                  <a:pt x="1325" y="1219"/>
                </a:lnTo>
                <a:lnTo>
                  <a:pt x="1316" y="1224"/>
                </a:lnTo>
                <a:lnTo>
                  <a:pt x="1305" y="1225"/>
                </a:lnTo>
                <a:lnTo>
                  <a:pt x="1297" y="1230"/>
                </a:lnTo>
                <a:lnTo>
                  <a:pt x="1286" y="1232"/>
                </a:lnTo>
                <a:lnTo>
                  <a:pt x="1277" y="1233"/>
                </a:lnTo>
                <a:lnTo>
                  <a:pt x="1266" y="1236"/>
                </a:lnTo>
                <a:lnTo>
                  <a:pt x="1258" y="1239"/>
                </a:lnTo>
                <a:lnTo>
                  <a:pt x="1249" y="1239"/>
                </a:lnTo>
                <a:lnTo>
                  <a:pt x="1238" y="1242"/>
                </a:lnTo>
                <a:lnTo>
                  <a:pt x="1229" y="1242"/>
                </a:lnTo>
                <a:lnTo>
                  <a:pt x="1221" y="1246"/>
                </a:lnTo>
                <a:lnTo>
                  <a:pt x="1211" y="1246"/>
                </a:lnTo>
                <a:lnTo>
                  <a:pt x="1201" y="1246"/>
                </a:lnTo>
                <a:lnTo>
                  <a:pt x="1193" y="1247"/>
                </a:lnTo>
                <a:lnTo>
                  <a:pt x="1183" y="1249"/>
                </a:lnTo>
                <a:lnTo>
                  <a:pt x="1174" y="1249"/>
                </a:lnTo>
                <a:lnTo>
                  <a:pt x="1165" y="1249"/>
                </a:lnTo>
                <a:lnTo>
                  <a:pt x="1156" y="1249"/>
                </a:lnTo>
                <a:lnTo>
                  <a:pt x="1146" y="1249"/>
                </a:lnTo>
                <a:lnTo>
                  <a:pt x="1138" y="1249"/>
                </a:lnTo>
                <a:lnTo>
                  <a:pt x="1131" y="1249"/>
                </a:lnTo>
                <a:lnTo>
                  <a:pt x="1121" y="1249"/>
                </a:lnTo>
                <a:lnTo>
                  <a:pt x="1114" y="1250"/>
                </a:lnTo>
                <a:lnTo>
                  <a:pt x="1104" y="1249"/>
                </a:lnTo>
                <a:lnTo>
                  <a:pt x="1096" y="1249"/>
                </a:lnTo>
                <a:lnTo>
                  <a:pt x="1089" y="1247"/>
                </a:lnTo>
                <a:lnTo>
                  <a:pt x="1079" y="1247"/>
                </a:lnTo>
                <a:lnTo>
                  <a:pt x="1064" y="1246"/>
                </a:lnTo>
                <a:lnTo>
                  <a:pt x="1051" y="1246"/>
                </a:lnTo>
                <a:lnTo>
                  <a:pt x="1042" y="1244"/>
                </a:lnTo>
                <a:lnTo>
                  <a:pt x="1034" y="1244"/>
                </a:lnTo>
                <a:lnTo>
                  <a:pt x="1026" y="1241"/>
                </a:lnTo>
                <a:lnTo>
                  <a:pt x="1020" y="1241"/>
                </a:lnTo>
                <a:lnTo>
                  <a:pt x="1008" y="1238"/>
                </a:lnTo>
                <a:lnTo>
                  <a:pt x="995" y="1236"/>
                </a:lnTo>
                <a:lnTo>
                  <a:pt x="983" y="1233"/>
                </a:lnTo>
                <a:lnTo>
                  <a:pt x="970" y="1233"/>
                </a:lnTo>
                <a:lnTo>
                  <a:pt x="961" y="1230"/>
                </a:lnTo>
                <a:lnTo>
                  <a:pt x="953" y="1228"/>
                </a:lnTo>
                <a:lnTo>
                  <a:pt x="944" y="1225"/>
                </a:lnTo>
                <a:lnTo>
                  <a:pt x="936" y="1224"/>
                </a:lnTo>
                <a:lnTo>
                  <a:pt x="930" y="1221"/>
                </a:lnTo>
                <a:lnTo>
                  <a:pt x="925" y="1221"/>
                </a:lnTo>
                <a:lnTo>
                  <a:pt x="918" y="1219"/>
                </a:lnTo>
                <a:lnTo>
                  <a:pt x="656" y="1289"/>
                </a:lnTo>
                <a:lnTo>
                  <a:pt x="653" y="1288"/>
                </a:lnTo>
                <a:lnTo>
                  <a:pt x="652" y="1288"/>
                </a:lnTo>
                <a:lnTo>
                  <a:pt x="644" y="1286"/>
                </a:lnTo>
                <a:lnTo>
                  <a:pt x="638" y="1286"/>
                </a:lnTo>
                <a:lnTo>
                  <a:pt x="627" y="1285"/>
                </a:lnTo>
                <a:lnTo>
                  <a:pt x="614" y="1281"/>
                </a:lnTo>
                <a:lnTo>
                  <a:pt x="600" y="1278"/>
                </a:lnTo>
                <a:lnTo>
                  <a:pt x="586" y="1277"/>
                </a:lnTo>
                <a:lnTo>
                  <a:pt x="577" y="1274"/>
                </a:lnTo>
                <a:lnTo>
                  <a:pt x="569" y="1272"/>
                </a:lnTo>
                <a:lnTo>
                  <a:pt x="560" y="1269"/>
                </a:lnTo>
                <a:lnTo>
                  <a:pt x="551" y="1267"/>
                </a:lnTo>
                <a:lnTo>
                  <a:pt x="541" y="1263"/>
                </a:lnTo>
                <a:lnTo>
                  <a:pt x="532" y="1261"/>
                </a:lnTo>
                <a:lnTo>
                  <a:pt x="521" y="1258"/>
                </a:lnTo>
                <a:lnTo>
                  <a:pt x="512" y="1257"/>
                </a:lnTo>
                <a:lnTo>
                  <a:pt x="501" y="1252"/>
                </a:lnTo>
                <a:lnTo>
                  <a:pt x="490" y="1247"/>
                </a:lnTo>
                <a:lnTo>
                  <a:pt x="479" y="1244"/>
                </a:lnTo>
                <a:lnTo>
                  <a:pt x="467" y="1239"/>
                </a:lnTo>
                <a:lnTo>
                  <a:pt x="456" y="1233"/>
                </a:lnTo>
                <a:lnTo>
                  <a:pt x="445" y="1230"/>
                </a:lnTo>
                <a:lnTo>
                  <a:pt x="434" y="1225"/>
                </a:lnTo>
                <a:lnTo>
                  <a:pt x="423" y="1221"/>
                </a:lnTo>
                <a:lnTo>
                  <a:pt x="411" y="1214"/>
                </a:lnTo>
                <a:lnTo>
                  <a:pt x="398" y="1207"/>
                </a:lnTo>
                <a:lnTo>
                  <a:pt x="386" y="1200"/>
                </a:lnTo>
                <a:lnTo>
                  <a:pt x="374" y="1194"/>
                </a:lnTo>
                <a:lnTo>
                  <a:pt x="361" y="1186"/>
                </a:lnTo>
                <a:lnTo>
                  <a:pt x="349" y="1179"/>
                </a:lnTo>
                <a:lnTo>
                  <a:pt x="336" y="1171"/>
                </a:lnTo>
                <a:lnTo>
                  <a:pt x="325" y="1165"/>
                </a:lnTo>
                <a:lnTo>
                  <a:pt x="313" y="1154"/>
                </a:lnTo>
                <a:lnTo>
                  <a:pt x="300" y="1144"/>
                </a:lnTo>
                <a:lnTo>
                  <a:pt x="288" y="1135"/>
                </a:lnTo>
                <a:lnTo>
                  <a:pt x="277" y="1126"/>
                </a:lnTo>
                <a:lnTo>
                  <a:pt x="265" y="1113"/>
                </a:lnTo>
                <a:lnTo>
                  <a:pt x="252" y="1104"/>
                </a:lnTo>
                <a:lnTo>
                  <a:pt x="241" y="1093"/>
                </a:lnTo>
                <a:lnTo>
                  <a:pt x="229" y="1084"/>
                </a:lnTo>
                <a:lnTo>
                  <a:pt x="216" y="1070"/>
                </a:lnTo>
                <a:lnTo>
                  <a:pt x="206" y="1057"/>
                </a:lnTo>
                <a:lnTo>
                  <a:pt x="195" y="1043"/>
                </a:lnTo>
                <a:lnTo>
                  <a:pt x="184" y="1031"/>
                </a:lnTo>
                <a:lnTo>
                  <a:pt x="171" y="1017"/>
                </a:lnTo>
                <a:lnTo>
                  <a:pt x="162" y="1003"/>
                </a:lnTo>
                <a:lnTo>
                  <a:pt x="150" y="987"/>
                </a:lnTo>
                <a:lnTo>
                  <a:pt x="142" y="973"/>
                </a:lnTo>
                <a:lnTo>
                  <a:pt x="131" y="956"/>
                </a:lnTo>
                <a:lnTo>
                  <a:pt x="122" y="939"/>
                </a:lnTo>
                <a:lnTo>
                  <a:pt x="112" y="923"/>
                </a:lnTo>
                <a:lnTo>
                  <a:pt x="105" y="906"/>
                </a:lnTo>
                <a:lnTo>
                  <a:pt x="95" y="887"/>
                </a:lnTo>
                <a:lnTo>
                  <a:pt x="86" y="869"/>
                </a:lnTo>
                <a:lnTo>
                  <a:pt x="80" y="850"/>
                </a:lnTo>
                <a:lnTo>
                  <a:pt x="72" y="831"/>
                </a:lnTo>
                <a:lnTo>
                  <a:pt x="64" y="811"/>
                </a:lnTo>
                <a:lnTo>
                  <a:pt x="56" y="789"/>
                </a:lnTo>
                <a:lnTo>
                  <a:pt x="50" y="771"/>
                </a:lnTo>
                <a:lnTo>
                  <a:pt x="44" y="752"/>
                </a:lnTo>
                <a:lnTo>
                  <a:pt x="38" y="733"/>
                </a:lnTo>
                <a:lnTo>
                  <a:pt x="33" y="715"/>
                </a:lnTo>
                <a:lnTo>
                  <a:pt x="30" y="697"/>
                </a:lnTo>
                <a:lnTo>
                  <a:pt x="25" y="682"/>
                </a:lnTo>
                <a:lnTo>
                  <a:pt x="21" y="663"/>
                </a:lnTo>
                <a:lnTo>
                  <a:pt x="16" y="646"/>
                </a:lnTo>
                <a:lnTo>
                  <a:pt x="14" y="629"/>
                </a:lnTo>
                <a:lnTo>
                  <a:pt x="13" y="615"/>
                </a:lnTo>
                <a:lnTo>
                  <a:pt x="8" y="598"/>
                </a:lnTo>
                <a:lnTo>
                  <a:pt x="7" y="584"/>
                </a:lnTo>
                <a:lnTo>
                  <a:pt x="4" y="568"/>
                </a:lnTo>
                <a:lnTo>
                  <a:pt x="4" y="554"/>
                </a:lnTo>
                <a:lnTo>
                  <a:pt x="2" y="539"/>
                </a:lnTo>
                <a:lnTo>
                  <a:pt x="0" y="525"/>
                </a:lnTo>
                <a:lnTo>
                  <a:pt x="0" y="511"/>
                </a:lnTo>
                <a:lnTo>
                  <a:pt x="0" y="498"/>
                </a:lnTo>
                <a:lnTo>
                  <a:pt x="0" y="484"/>
                </a:lnTo>
                <a:lnTo>
                  <a:pt x="0" y="472"/>
                </a:lnTo>
                <a:lnTo>
                  <a:pt x="0" y="459"/>
                </a:lnTo>
                <a:lnTo>
                  <a:pt x="2" y="448"/>
                </a:lnTo>
                <a:lnTo>
                  <a:pt x="2" y="436"/>
                </a:lnTo>
                <a:lnTo>
                  <a:pt x="2" y="425"/>
                </a:lnTo>
                <a:lnTo>
                  <a:pt x="2" y="413"/>
                </a:lnTo>
                <a:lnTo>
                  <a:pt x="4" y="403"/>
                </a:lnTo>
                <a:lnTo>
                  <a:pt x="4" y="392"/>
                </a:lnTo>
                <a:lnTo>
                  <a:pt x="7" y="383"/>
                </a:lnTo>
                <a:lnTo>
                  <a:pt x="8" y="372"/>
                </a:lnTo>
                <a:lnTo>
                  <a:pt x="11" y="364"/>
                </a:lnTo>
                <a:lnTo>
                  <a:pt x="11" y="355"/>
                </a:lnTo>
                <a:lnTo>
                  <a:pt x="14" y="346"/>
                </a:lnTo>
                <a:lnTo>
                  <a:pt x="16" y="336"/>
                </a:lnTo>
                <a:lnTo>
                  <a:pt x="17" y="328"/>
                </a:lnTo>
                <a:lnTo>
                  <a:pt x="19" y="319"/>
                </a:lnTo>
                <a:lnTo>
                  <a:pt x="22" y="311"/>
                </a:lnTo>
                <a:lnTo>
                  <a:pt x="24" y="304"/>
                </a:lnTo>
                <a:lnTo>
                  <a:pt x="28" y="299"/>
                </a:lnTo>
                <a:lnTo>
                  <a:pt x="31" y="285"/>
                </a:lnTo>
                <a:lnTo>
                  <a:pt x="36" y="274"/>
                </a:lnTo>
                <a:lnTo>
                  <a:pt x="42" y="263"/>
                </a:lnTo>
                <a:lnTo>
                  <a:pt x="47" y="254"/>
                </a:lnTo>
                <a:lnTo>
                  <a:pt x="50" y="246"/>
                </a:lnTo>
                <a:lnTo>
                  <a:pt x="55" y="238"/>
                </a:lnTo>
                <a:lnTo>
                  <a:pt x="58" y="233"/>
                </a:lnTo>
                <a:lnTo>
                  <a:pt x="63" y="229"/>
                </a:lnTo>
                <a:lnTo>
                  <a:pt x="67" y="223"/>
                </a:lnTo>
                <a:lnTo>
                  <a:pt x="69" y="221"/>
                </a:lnTo>
                <a:lnTo>
                  <a:pt x="209" y="104"/>
                </a:lnTo>
                <a:lnTo>
                  <a:pt x="316" y="61"/>
                </a:lnTo>
                <a:close/>
              </a:path>
            </a:pathLst>
          </a:custGeom>
          <a:solidFill>
            <a:srgbClr val="E0E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Freeform 17">
            <a:extLst>
              <a:ext uri="{FF2B5EF4-FFF2-40B4-BE49-F238E27FC236}">
                <a16:creationId xmlns:a16="http://schemas.microsoft.com/office/drawing/2014/main" id="{069B8569-D88F-7D44-97FF-8F914D9E18CB}"/>
              </a:ext>
            </a:extLst>
          </p:cNvPr>
          <p:cNvSpPr>
            <a:spLocks/>
          </p:cNvSpPr>
          <p:nvPr/>
        </p:nvSpPr>
        <p:spPr bwMode="auto">
          <a:xfrm>
            <a:off x="6208713" y="1446213"/>
            <a:ext cx="647700" cy="847725"/>
          </a:xfrm>
          <a:custGeom>
            <a:avLst/>
            <a:gdLst>
              <a:gd name="T0" fmla="*/ 2147483646 w 818"/>
              <a:gd name="T1" fmla="*/ 2147483646 h 1068"/>
              <a:gd name="T2" fmla="*/ 2147483646 w 818"/>
              <a:gd name="T3" fmla="*/ 2147483646 h 1068"/>
              <a:gd name="T4" fmla="*/ 2147483646 w 818"/>
              <a:gd name="T5" fmla="*/ 2147483646 h 1068"/>
              <a:gd name="T6" fmla="*/ 2147483646 w 818"/>
              <a:gd name="T7" fmla="*/ 2147483646 h 1068"/>
              <a:gd name="T8" fmla="*/ 2147483646 w 818"/>
              <a:gd name="T9" fmla="*/ 2147483646 h 1068"/>
              <a:gd name="T10" fmla="*/ 2147483646 w 818"/>
              <a:gd name="T11" fmla="*/ 2147483646 h 1068"/>
              <a:gd name="T12" fmla="*/ 2147483646 w 818"/>
              <a:gd name="T13" fmla="*/ 2147483646 h 1068"/>
              <a:gd name="T14" fmla="*/ 2147483646 w 818"/>
              <a:gd name="T15" fmla="*/ 0 h 1068"/>
              <a:gd name="T16" fmla="*/ 2147483646 w 818"/>
              <a:gd name="T17" fmla="*/ 2147483646 h 1068"/>
              <a:gd name="T18" fmla="*/ 2147483646 w 818"/>
              <a:gd name="T19" fmla="*/ 2147483646 h 1068"/>
              <a:gd name="T20" fmla="*/ 2147483646 w 818"/>
              <a:gd name="T21" fmla="*/ 2147483646 h 1068"/>
              <a:gd name="T22" fmla="*/ 2147483646 w 818"/>
              <a:gd name="T23" fmla="*/ 2147483646 h 1068"/>
              <a:gd name="T24" fmla="*/ 2147483646 w 818"/>
              <a:gd name="T25" fmla="*/ 2147483646 h 1068"/>
              <a:gd name="T26" fmla="*/ 2147483646 w 818"/>
              <a:gd name="T27" fmla="*/ 2147483646 h 1068"/>
              <a:gd name="T28" fmla="*/ 2147483646 w 818"/>
              <a:gd name="T29" fmla="*/ 2147483646 h 1068"/>
              <a:gd name="T30" fmla="*/ 2147483646 w 818"/>
              <a:gd name="T31" fmla="*/ 2147483646 h 1068"/>
              <a:gd name="T32" fmla="*/ 2147483646 w 818"/>
              <a:gd name="T33" fmla="*/ 2147483646 h 1068"/>
              <a:gd name="T34" fmla="*/ 2147483646 w 818"/>
              <a:gd name="T35" fmla="*/ 2147483646 h 1068"/>
              <a:gd name="T36" fmla="*/ 2147483646 w 818"/>
              <a:gd name="T37" fmla="*/ 2147483646 h 1068"/>
              <a:gd name="T38" fmla="*/ 2147483646 w 818"/>
              <a:gd name="T39" fmla="*/ 2147483646 h 1068"/>
              <a:gd name="T40" fmla="*/ 2147483646 w 818"/>
              <a:gd name="T41" fmla="*/ 2147483646 h 1068"/>
              <a:gd name="T42" fmla="*/ 2147483646 w 818"/>
              <a:gd name="T43" fmla="*/ 2147483646 h 1068"/>
              <a:gd name="T44" fmla="*/ 2147483646 w 818"/>
              <a:gd name="T45" fmla="*/ 2147483646 h 1068"/>
              <a:gd name="T46" fmla="*/ 2147483646 w 818"/>
              <a:gd name="T47" fmla="*/ 2147483646 h 1068"/>
              <a:gd name="T48" fmla="*/ 2147483646 w 818"/>
              <a:gd name="T49" fmla="*/ 2147483646 h 1068"/>
              <a:gd name="T50" fmla="*/ 2147483646 w 818"/>
              <a:gd name="T51" fmla="*/ 2147483646 h 1068"/>
              <a:gd name="T52" fmla="*/ 2147483646 w 818"/>
              <a:gd name="T53" fmla="*/ 2147483646 h 1068"/>
              <a:gd name="T54" fmla="*/ 2147483646 w 818"/>
              <a:gd name="T55" fmla="*/ 2147483646 h 1068"/>
              <a:gd name="T56" fmla="*/ 2147483646 w 818"/>
              <a:gd name="T57" fmla="*/ 2147483646 h 1068"/>
              <a:gd name="T58" fmla="*/ 2147483646 w 818"/>
              <a:gd name="T59" fmla="*/ 2147483646 h 1068"/>
              <a:gd name="T60" fmla="*/ 2147483646 w 818"/>
              <a:gd name="T61" fmla="*/ 2147483646 h 1068"/>
              <a:gd name="T62" fmla="*/ 2147483646 w 818"/>
              <a:gd name="T63" fmla="*/ 2147483646 h 1068"/>
              <a:gd name="T64" fmla="*/ 2147483646 w 818"/>
              <a:gd name="T65" fmla="*/ 2147483646 h 1068"/>
              <a:gd name="T66" fmla="*/ 2147483646 w 818"/>
              <a:gd name="T67" fmla="*/ 2147483646 h 1068"/>
              <a:gd name="T68" fmla="*/ 2147483646 w 818"/>
              <a:gd name="T69" fmla="*/ 2147483646 h 1068"/>
              <a:gd name="T70" fmla="*/ 2147483646 w 818"/>
              <a:gd name="T71" fmla="*/ 2147483646 h 1068"/>
              <a:gd name="T72" fmla="*/ 2147483646 w 818"/>
              <a:gd name="T73" fmla="*/ 2147483646 h 1068"/>
              <a:gd name="T74" fmla="*/ 2147483646 w 818"/>
              <a:gd name="T75" fmla="*/ 2147483646 h 1068"/>
              <a:gd name="T76" fmla="*/ 2147483646 w 818"/>
              <a:gd name="T77" fmla="*/ 2147483646 h 1068"/>
              <a:gd name="T78" fmla="*/ 2147483646 w 818"/>
              <a:gd name="T79" fmla="*/ 2147483646 h 1068"/>
              <a:gd name="T80" fmla="*/ 2147483646 w 818"/>
              <a:gd name="T81" fmla="*/ 2147483646 h 1068"/>
              <a:gd name="T82" fmla="*/ 2147483646 w 818"/>
              <a:gd name="T83" fmla="*/ 2147483646 h 1068"/>
              <a:gd name="T84" fmla="*/ 2147483646 w 818"/>
              <a:gd name="T85" fmla="*/ 2147483646 h 1068"/>
              <a:gd name="T86" fmla="*/ 2147483646 w 818"/>
              <a:gd name="T87" fmla="*/ 2147483646 h 1068"/>
              <a:gd name="T88" fmla="*/ 2147483646 w 818"/>
              <a:gd name="T89" fmla="*/ 2147483646 h 1068"/>
              <a:gd name="T90" fmla="*/ 2147483646 w 818"/>
              <a:gd name="T91" fmla="*/ 2147483646 h 1068"/>
              <a:gd name="T92" fmla="*/ 2147483646 w 818"/>
              <a:gd name="T93" fmla="*/ 2147483646 h 1068"/>
              <a:gd name="T94" fmla="*/ 2147483646 w 818"/>
              <a:gd name="T95" fmla="*/ 2147483646 h 1068"/>
              <a:gd name="T96" fmla="*/ 2147483646 w 818"/>
              <a:gd name="T97" fmla="*/ 2147483646 h 1068"/>
              <a:gd name="T98" fmla="*/ 0 w 818"/>
              <a:gd name="T99" fmla="*/ 2147483646 h 1068"/>
              <a:gd name="T100" fmla="*/ 2147483646 w 818"/>
              <a:gd name="T101" fmla="*/ 2147483646 h 1068"/>
              <a:gd name="T102" fmla="*/ 2147483646 w 818"/>
              <a:gd name="T103" fmla="*/ 2147483646 h 1068"/>
              <a:gd name="T104" fmla="*/ 2147483646 w 818"/>
              <a:gd name="T105" fmla="*/ 2147483646 h 1068"/>
              <a:gd name="T106" fmla="*/ 2147483646 w 818"/>
              <a:gd name="T107" fmla="*/ 2147483646 h 1068"/>
              <a:gd name="T108" fmla="*/ 2147483646 w 818"/>
              <a:gd name="T109" fmla="*/ 2147483646 h 1068"/>
              <a:gd name="T110" fmla="*/ 2147483646 w 818"/>
              <a:gd name="T111" fmla="*/ 2147483646 h 10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18" h="1068">
                <a:moveTo>
                  <a:pt x="277" y="264"/>
                </a:moveTo>
                <a:lnTo>
                  <a:pt x="274" y="261"/>
                </a:lnTo>
                <a:lnTo>
                  <a:pt x="271" y="255"/>
                </a:lnTo>
                <a:lnTo>
                  <a:pt x="264" y="246"/>
                </a:lnTo>
                <a:lnTo>
                  <a:pt x="260" y="235"/>
                </a:lnTo>
                <a:lnTo>
                  <a:pt x="255" y="226"/>
                </a:lnTo>
                <a:lnTo>
                  <a:pt x="252" y="218"/>
                </a:lnTo>
                <a:lnTo>
                  <a:pt x="249" y="208"/>
                </a:lnTo>
                <a:lnTo>
                  <a:pt x="246" y="202"/>
                </a:lnTo>
                <a:lnTo>
                  <a:pt x="241" y="193"/>
                </a:lnTo>
                <a:lnTo>
                  <a:pt x="238" y="182"/>
                </a:lnTo>
                <a:lnTo>
                  <a:pt x="235" y="173"/>
                </a:lnTo>
                <a:lnTo>
                  <a:pt x="233" y="165"/>
                </a:lnTo>
                <a:lnTo>
                  <a:pt x="229" y="152"/>
                </a:lnTo>
                <a:lnTo>
                  <a:pt x="225" y="143"/>
                </a:lnTo>
                <a:lnTo>
                  <a:pt x="224" y="132"/>
                </a:lnTo>
                <a:lnTo>
                  <a:pt x="224" y="124"/>
                </a:lnTo>
                <a:lnTo>
                  <a:pt x="222" y="113"/>
                </a:lnTo>
                <a:lnTo>
                  <a:pt x="222" y="103"/>
                </a:lnTo>
                <a:lnTo>
                  <a:pt x="222" y="95"/>
                </a:lnTo>
                <a:lnTo>
                  <a:pt x="224" y="87"/>
                </a:lnTo>
                <a:lnTo>
                  <a:pt x="224" y="76"/>
                </a:lnTo>
                <a:lnTo>
                  <a:pt x="227" y="68"/>
                </a:lnTo>
                <a:lnTo>
                  <a:pt x="230" y="59"/>
                </a:lnTo>
                <a:lnTo>
                  <a:pt x="236" y="53"/>
                </a:lnTo>
                <a:lnTo>
                  <a:pt x="239" y="45"/>
                </a:lnTo>
                <a:lnTo>
                  <a:pt x="249" y="39"/>
                </a:lnTo>
                <a:lnTo>
                  <a:pt x="255" y="34"/>
                </a:lnTo>
                <a:lnTo>
                  <a:pt x="264" y="31"/>
                </a:lnTo>
                <a:lnTo>
                  <a:pt x="272" y="25"/>
                </a:lnTo>
                <a:lnTo>
                  <a:pt x="280" y="20"/>
                </a:lnTo>
                <a:lnTo>
                  <a:pt x="289" y="17"/>
                </a:lnTo>
                <a:lnTo>
                  <a:pt x="297" y="14"/>
                </a:lnTo>
                <a:lnTo>
                  <a:pt x="305" y="9"/>
                </a:lnTo>
                <a:lnTo>
                  <a:pt x="313" y="8"/>
                </a:lnTo>
                <a:lnTo>
                  <a:pt x="319" y="6"/>
                </a:lnTo>
                <a:lnTo>
                  <a:pt x="327" y="4"/>
                </a:lnTo>
                <a:lnTo>
                  <a:pt x="337" y="0"/>
                </a:lnTo>
                <a:lnTo>
                  <a:pt x="350" y="0"/>
                </a:lnTo>
                <a:lnTo>
                  <a:pt x="361" y="0"/>
                </a:lnTo>
                <a:lnTo>
                  <a:pt x="372" y="4"/>
                </a:lnTo>
                <a:lnTo>
                  <a:pt x="381" y="6"/>
                </a:lnTo>
                <a:lnTo>
                  <a:pt x="390" y="14"/>
                </a:lnTo>
                <a:lnTo>
                  <a:pt x="400" y="20"/>
                </a:lnTo>
                <a:lnTo>
                  <a:pt x="410" y="32"/>
                </a:lnTo>
                <a:lnTo>
                  <a:pt x="414" y="36"/>
                </a:lnTo>
                <a:lnTo>
                  <a:pt x="418" y="43"/>
                </a:lnTo>
                <a:lnTo>
                  <a:pt x="423" y="48"/>
                </a:lnTo>
                <a:lnTo>
                  <a:pt x="428" y="57"/>
                </a:lnTo>
                <a:lnTo>
                  <a:pt x="432" y="65"/>
                </a:lnTo>
                <a:lnTo>
                  <a:pt x="438" y="73"/>
                </a:lnTo>
                <a:lnTo>
                  <a:pt x="443" y="84"/>
                </a:lnTo>
                <a:lnTo>
                  <a:pt x="451" y="95"/>
                </a:lnTo>
                <a:lnTo>
                  <a:pt x="454" y="103"/>
                </a:lnTo>
                <a:lnTo>
                  <a:pt x="460" y="113"/>
                </a:lnTo>
                <a:lnTo>
                  <a:pt x="465" y="123"/>
                </a:lnTo>
                <a:lnTo>
                  <a:pt x="471" y="132"/>
                </a:lnTo>
                <a:lnTo>
                  <a:pt x="476" y="140"/>
                </a:lnTo>
                <a:lnTo>
                  <a:pt x="480" y="149"/>
                </a:lnTo>
                <a:lnTo>
                  <a:pt x="487" y="157"/>
                </a:lnTo>
                <a:lnTo>
                  <a:pt x="491" y="166"/>
                </a:lnTo>
                <a:lnTo>
                  <a:pt x="496" y="174"/>
                </a:lnTo>
                <a:lnTo>
                  <a:pt x="501" y="182"/>
                </a:lnTo>
                <a:lnTo>
                  <a:pt x="504" y="190"/>
                </a:lnTo>
                <a:lnTo>
                  <a:pt x="510" y="198"/>
                </a:lnTo>
                <a:lnTo>
                  <a:pt x="515" y="205"/>
                </a:lnTo>
                <a:lnTo>
                  <a:pt x="518" y="212"/>
                </a:lnTo>
                <a:lnTo>
                  <a:pt x="522" y="219"/>
                </a:lnTo>
                <a:lnTo>
                  <a:pt x="529" y="226"/>
                </a:lnTo>
                <a:lnTo>
                  <a:pt x="535" y="235"/>
                </a:lnTo>
                <a:lnTo>
                  <a:pt x="543" y="247"/>
                </a:lnTo>
                <a:lnTo>
                  <a:pt x="547" y="255"/>
                </a:lnTo>
                <a:lnTo>
                  <a:pt x="555" y="263"/>
                </a:lnTo>
                <a:lnTo>
                  <a:pt x="561" y="274"/>
                </a:lnTo>
                <a:lnTo>
                  <a:pt x="564" y="277"/>
                </a:lnTo>
                <a:lnTo>
                  <a:pt x="566" y="277"/>
                </a:lnTo>
                <a:lnTo>
                  <a:pt x="571" y="278"/>
                </a:lnTo>
                <a:lnTo>
                  <a:pt x="578" y="283"/>
                </a:lnTo>
                <a:lnTo>
                  <a:pt x="591" y="288"/>
                </a:lnTo>
                <a:lnTo>
                  <a:pt x="595" y="289"/>
                </a:lnTo>
                <a:lnTo>
                  <a:pt x="603" y="292"/>
                </a:lnTo>
                <a:lnTo>
                  <a:pt x="609" y="297"/>
                </a:lnTo>
                <a:lnTo>
                  <a:pt x="619" y="302"/>
                </a:lnTo>
                <a:lnTo>
                  <a:pt x="627" y="305"/>
                </a:lnTo>
                <a:lnTo>
                  <a:pt x="636" y="310"/>
                </a:lnTo>
                <a:lnTo>
                  <a:pt x="644" y="314"/>
                </a:lnTo>
                <a:lnTo>
                  <a:pt x="651" y="321"/>
                </a:lnTo>
                <a:lnTo>
                  <a:pt x="661" y="325"/>
                </a:lnTo>
                <a:lnTo>
                  <a:pt x="669" y="330"/>
                </a:lnTo>
                <a:lnTo>
                  <a:pt x="676" y="336"/>
                </a:lnTo>
                <a:lnTo>
                  <a:pt x="686" y="342"/>
                </a:lnTo>
                <a:lnTo>
                  <a:pt x="692" y="349"/>
                </a:lnTo>
                <a:lnTo>
                  <a:pt x="701" y="356"/>
                </a:lnTo>
                <a:lnTo>
                  <a:pt x="707" y="361"/>
                </a:lnTo>
                <a:lnTo>
                  <a:pt x="715" y="369"/>
                </a:lnTo>
                <a:lnTo>
                  <a:pt x="721" y="377"/>
                </a:lnTo>
                <a:lnTo>
                  <a:pt x="729" y="383"/>
                </a:lnTo>
                <a:lnTo>
                  <a:pt x="734" y="392"/>
                </a:lnTo>
                <a:lnTo>
                  <a:pt x="740" y="400"/>
                </a:lnTo>
                <a:lnTo>
                  <a:pt x="743" y="409"/>
                </a:lnTo>
                <a:lnTo>
                  <a:pt x="748" y="417"/>
                </a:lnTo>
                <a:lnTo>
                  <a:pt x="751" y="425"/>
                </a:lnTo>
                <a:lnTo>
                  <a:pt x="754" y="436"/>
                </a:lnTo>
                <a:lnTo>
                  <a:pt x="754" y="444"/>
                </a:lnTo>
                <a:lnTo>
                  <a:pt x="756" y="451"/>
                </a:lnTo>
                <a:lnTo>
                  <a:pt x="756" y="461"/>
                </a:lnTo>
                <a:lnTo>
                  <a:pt x="757" y="468"/>
                </a:lnTo>
                <a:lnTo>
                  <a:pt x="759" y="476"/>
                </a:lnTo>
                <a:lnTo>
                  <a:pt x="760" y="486"/>
                </a:lnTo>
                <a:lnTo>
                  <a:pt x="762" y="493"/>
                </a:lnTo>
                <a:lnTo>
                  <a:pt x="763" y="503"/>
                </a:lnTo>
                <a:lnTo>
                  <a:pt x="763" y="509"/>
                </a:lnTo>
                <a:lnTo>
                  <a:pt x="765" y="517"/>
                </a:lnTo>
                <a:lnTo>
                  <a:pt x="766" y="526"/>
                </a:lnTo>
                <a:lnTo>
                  <a:pt x="768" y="534"/>
                </a:lnTo>
                <a:lnTo>
                  <a:pt x="770" y="548"/>
                </a:lnTo>
                <a:lnTo>
                  <a:pt x="773" y="563"/>
                </a:lnTo>
                <a:lnTo>
                  <a:pt x="773" y="574"/>
                </a:lnTo>
                <a:lnTo>
                  <a:pt x="774" y="587"/>
                </a:lnTo>
                <a:lnTo>
                  <a:pt x="776" y="598"/>
                </a:lnTo>
                <a:lnTo>
                  <a:pt x="777" y="609"/>
                </a:lnTo>
                <a:lnTo>
                  <a:pt x="777" y="615"/>
                </a:lnTo>
                <a:lnTo>
                  <a:pt x="779" y="623"/>
                </a:lnTo>
                <a:lnTo>
                  <a:pt x="780" y="626"/>
                </a:lnTo>
                <a:lnTo>
                  <a:pt x="782" y="630"/>
                </a:lnTo>
                <a:lnTo>
                  <a:pt x="782" y="632"/>
                </a:lnTo>
                <a:lnTo>
                  <a:pt x="782" y="638"/>
                </a:lnTo>
                <a:lnTo>
                  <a:pt x="784" y="644"/>
                </a:lnTo>
                <a:lnTo>
                  <a:pt x="788" y="655"/>
                </a:lnTo>
                <a:lnTo>
                  <a:pt x="791" y="665"/>
                </a:lnTo>
                <a:lnTo>
                  <a:pt x="794" y="679"/>
                </a:lnTo>
                <a:lnTo>
                  <a:pt x="798" y="691"/>
                </a:lnTo>
                <a:lnTo>
                  <a:pt x="802" y="705"/>
                </a:lnTo>
                <a:lnTo>
                  <a:pt x="805" y="718"/>
                </a:lnTo>
                <a:lnTo>
                  <a:pt x="808" y="732"/>
                </a:lnTo>
                <a:lnTo>
                  <a:pt x="810" y="746"/>
                </a:lnTo>
                <a:lnTo>
                  <a:pt x="813" y="760"/>
                </a:lnTo>
                <a:lnTo>
                  <a:pt x="815" y="771"/>
                </a:lnTo>
                <a:lnTo>
                  <a:pt x="818" y="781"/>
                </a:lnTo>
                <a:lnTo>
                  <a:pt x="818" y="789"/>
                </a:lnTo>
                <a:lnTo>
                  <a:pt x="818" y="799"/>
                </a:lnTo>
                <a:lnTo>
                  <a:pt x="813" y="803"/>
                </a:lnTo>
                <a:lnTo>
                  <a:pt x="808" y="814"/>
                </a:lnTo>
                <a:lnTo>
                  <a:pt x="804" y="819"/>
                </a:lnTo>
                <a:lnTo>
                  <a:pt x="799" y="825"/>
                </a:lnTo>
                <a:lnTo>
                  <a:pt x="794" y="834"/>
                </a:lnTo>
                <a:lnTo>
                  <a:pt x="791" y="842"/>
                </a:lnTo>
                <a:lnTo>
                  <a:pt x="784" y="850"/>
                </a:lnTo>
                <a:lnTo>
                  <a:pt x="779" y="858"/>
                </a:lnTo>
                <a:lnTo>
                  <a:pt x="773" y="867"/>
                </a:lnTo>
                <a:lnTo>
                  <a:pt x="768" y="876"/>
                </a:lnTo>
                <a:lnTo>
                  <a:pt x="760" y="884"/>
                </a:lnTo>
                <a:lnTo>
                  <a:pt x="756" y="895"/>
                </a:lnTo>
                <a:lnTo>
                  <a:pt x="748" y="904"/>
                </a:lnTo>
                <a:lnTo>
                  <a:pt x="743" y="915"/>
                </a:lnTo>
                <a:lnTo>
                  <a:pt x="734" y="923"/>
                </a:lnTo>
                <a:lnTo>
                  <a:pt x="729" y="932"/>
                </a:lnTo>
                <a:lnTo>
                  <a:pt x="721" y="940"/>
                </a:lnTo>
                <a:lnTo>
                  <a:pt x="715" y="950"/>
                </a:lnTo>
                <a:lnTo>
                  <a:pt x="709" y="957"/>
                </a:lnTo>
                <a:lnTo>
                  <a:pt x="703" y="965"/>
                </a:lnTo>
                <a:lnTo>
                  <a:pt x="698" y="973"/>
                </a:lnTo>
                <a:lnTo>
                  <a:pt x="693" y="981"/>
                </a:lnTo>
                <a:lnTo>
                  <a:pt x="684" y="992"/>
                </a:lnTo>
                <a:lnTo>
                  <a:pt x="676" y="1001"/>
                </a:lnTo>
                <a:lnTo>
                  <a:pt x="672" y="1009"/>
                </a:lnTo>
                <a:lnTo>
                  <a:pt x="672" y="1012"/>
                </a:lnTo>
                <a:lnTo>
                  <a:pt x="667" y="1012"/>
                </a:lnTo>
                <a:lnTo>
                  <a:pt x="662" y="1013"/>
                </a:lnTo>
                <a:lnTo>
                  <a:pt x="650" y="1017"/>
                </a:lnTo>
                <a:lnTo>
                  <a:pt x="639" y="1023"/>
                </a:lnTo>
                <a:lnTo>
                  <a:pt x="631" y="1024"/>
                </a:lnTo>
                <a:lnTo>
                  <a:pt x="623" y="1027"/>
                </a:lnTo>
                <a:lnTo>
                  <a:pt x="616" y="1029"/>
                </a:lnTo>
                <a:lnTo>
                  <a:pt x="608" y="1034"/>
                </a:lnTo>
                <a:lnTo>
                  <a:pt x="597" y="1037"/>
                </a:lnTo>
                <a:lnTo>
                  <a:pt x="589" y="1041"/>
                </a:lnTo>
                <a:lnTo>
                  <a:pt x="581" y="1043"/>
                </a:lnTo>
                <a:lnTo>
                  <a:pt x="572" y="1048"/>
                </a:lnTo>
                <a:lnTo>
                  <a:pt x="561" y="1049"/>
                </a:lnTo>
                <a:lnTo>
                  <a:pt x="552" y="1054"/>
                </a:lnTo>
                <a:lnTo>
                  <a:pt x="543" y="1054"/>
                </a:lnTo>
                <a:lnTo>
                  <a:pt x="532" y="1059"/>
                </a:lnTo>
                <a:lnTo>
                  <a:pt x="522" y="1060"/>
                </a:lnTo>
                <a:lnTo>
                  <a:pt x="513" y="1062"/>
                </a:lnTo>
                <a:lnTo>
                  <a:pt x="504" y="1063"/>
                </a:lnTo>
                <a:lnTo>
                  <a:pt x="494" y="1066"/>
                </a:lnTo>
                <a:lnTo>
                  <a:pt x="485" y="1066"/>
                </a:lnTo>
                <a:lnTo>
                  <a:pt x="477" y="1068"/>
                </a:lnTo>
                <a:lnTo>
                  <a:pt x="468" y="1068"/>
                </a:lnTo>
                <a:lnTo>
                  <a:pt x="462" y="1068"/>
                </a:lnTo>
                <a:lnTo>
                  <a:pt x="448" y="1065"/>
                </a:lnTo>
                <a:lnTo>
                  <a:pt x="437" y="1062"/>
                </a:lnTo>
                <a:lnTo>
                  <a:pt x="424" y="1054"/>
                </a:lnTo>
                <a:lnTo>
                  <a:pt x="415" y="1046"/>
                </a:lnTo>
                <a:lnTo>
                  <a:pt x="407" y="1038"/>
                </a:lnTo>
                <a:lnTo>
                  <a:pt x="400" y="1031"/>
                </a:lnTo>
                <a:lnTo>
                  <a:pt x="392" y="1021"/>
                </a:lnTo>
                <a:lnTo>
                  <a:pt x="386" y="1013"/>
                </a:lnTo>
                <a:lnTo>
                  <a:pt x="381" y="1004"/>
                </a:lnTo>
                <a:lnTo>
                  <a:pt x="376" y="996"/>
                </a:lnTo>
                <a:lnTo>
                  <a:pt x="372" y="987"/>
                </a:lnTo>
                <a:lnTo>
                  <a:pt x="367" y="979"/>
                </a:lnTo>
                <a:lnTo>
                  <a:pt x="364" y="971"/>
                </a:lnTo>
                <a:lnTo>
                  <a:pt x="362" y="967"/>
                </a:lnTo>
                <a:lnTo>
                  <a:pt x="358" y="959"/>
                </a:lnTo>
                <a:lnTo>
                  <a:pt x="358" y="956"/>
                </a:lnTo>
                <a:lnTo>
                  <a:pt x="356" y="954"/>
                </a:lnTo>
                <a:lnTo>
                  <a:pt x="353" y="954"/>
                </a:lnTo>
                <a:lnTo>
                  <a:pt x="345" y="953"/>
                </a:lnTo>
                <a:lnTo>
                  <a:pt x="339" y="953"/>
                </a:lnTo>
                <a:lnTo>
                  <a:pt x="330" y="950"/>
                </a:lnTo>
                <a:lnTo>
                  <a:pt x="319" y="948"/>
                </a:lnTo>
                <a:lnTo>
                  <a:pt x="308" y="946"/>
                </a:lnTo>
                <a:lnTo>
                  <a:pt x="297" y="945"/>
                </a:lnTo>
                <a:lnTo>
                  <a:pt x="285" y="940"/>
                </a:lnTo>
                <a:lnTo>
                  <a:pt x="272" y="936"/>
                </a:lnTo>
                <a:lnTo>
                  <a:pt x="260" y="929"/>
                </a:lnTo>
                <a:lnTo>
                  <a:pt x="252" y="923"/>
                </a:lnTo>
                <a:lnTo>
                  <a:pt x="239" y="915"/>
                </a:lnTo>
                <a:lnTo>
                  <a:pt x="233" y="906"/>
                </a:lnTo>
                <a:lnTo>
                  <a:pt x="225" y="897"/>
                </a:lnTo>
                <a:lnTo>
                  <a:pt x="224" y="887"/>
                </a:lnTo>
                <a:lnTo>
                  <a:pt x="219" y="875"/>
                </a:lnTo>
                <a:lnTo>
                  <a:pt x="216" y="864"/>
                </a:lnTo>
                <a:lnTo>
                  <a:pt x="213" y="853"/>
                </a:lnTo>
                <a:lnTo>
                  <a:pt x="211" y="844"/>
                </a:lnTo>
                <a:lnTo>
                  <a:pt x="207" y="836"/>
                </a:lnTo>
                <a:lnTo>
                  <a:pt x="205" y="827"/>
                </a:lnTo>
                <a:lnTo>
                  <a:pt x="202" y="820"/>
                </a:lnTo>
                <a:lnTo>
                  <a:pt x="201" y="814"/>
                </a:lnTo>
                <a:lnTo>
                  <a:pt x="197" y="803"/>
                </a:lnTo>
                <a:lnTo>
                  <a:pt x="194" y="797"/>
                </a:lnTo>
                <a:lnTo>
                  <a:pt x="193" y="792"/>
                </a:lnTo>
                <a:lnTo>
                  <a:pt x="92" y="728"/>
                </a:lnTo>
                <a:lnTo>
                  <a:pt x="89" y="593"/>
                </a:lnTo>
                <a:lnTo>
                  <a:pt x="86" y="591"/>
                </a:lnTo>
                <a:lnTo>
                  <a:pt x="81" y="590"/>
                </a:lnTo>
                <a:lnTo>
                  <a:pt x="75" y="587"/>
                </a:lnTo>
                <a:lnTo>
                  <a:pt x="67" y="585"/>
                </a:lnTo>
                <a:lnTo>
                  <a:pt x="58" y="579"/>
                </a:lnTo>
                <a:lnTo>
                  <a:pt x="48" y="573"/>
                </a:lnTo>
                <a:lnTo>
                  <a:pt x="39" y="567"/>
                </a:lnTo>
                <a:lnTo>
                  <a:pt x="30" y="559"/>
                </a:lnTo>
                <a:lnTo>
                  <a:pt x="20" y="549"/>
                </a:lnTo>
                <a:lnTo>
                  <a:pt x="12" y="540"/>
                </a:lnTo>
                <a:lnTo>
                  <a:pt x="6" y="529"/>
                </a:lnTo>
                <a:lnTo>
                  <a:pt x="3" y="517"/>
                </a:lnTo>
                <a:lnTo>
                  <a:pt x="0" y="503"/>
                </a:lnTo>
                <a:lnTo>
                  <a:pt x="3" y="489"/>
                </a:lnTo>
                <a:lnTo>
                  <a:pt x="5" y="479"/>
                </a:lnTo>
                <a:lnTo>
                  <a:pt x="9" y="472"/>
                </a:lnTo>
                <a:lnTo>
                  <a:pt x="12" y="464"/>
                </a:lnTo>
                <a:lnTo>
                  <a:pt x="20" y="456"/>
                </a:lnTo>
                <a:lnTo>
                  <a:pt x="25" y="447"/>
                </a:lnTo>
                <a:lnTo>
                  <a:pt x="31" y="436"/>
                </a:lnTo>
                <a:lnTo>
                  <a:pt x="37" y="428"/>
                </a:lnTo>
                <a:lnTo>
                  <a:pt x="45" y="420"/>
                </a:lnTo>
                <a:lnTo>
                  <a:pt x="53" y="411"/>
                </a:lnTo>
                <a:lnTo>
                  <a:pt x="59" y="403"/>
                </a:lnTo>
                <a:lnTo>
                  <a:pt x="67" y="395"/>
                </a:lnTo>
                <a:lnTo>
                  <a:pt x="76" y="391"/>
                </a:lnTo>
                <a:lnTo>
                  <a:pt x="82" y="381"/>
                </a:lnTo>
                <a:lnTo>
                  <a:pt x="92" y="375"/>
                </a:lnTo>
                <a:lnTo>
                  <a:pt x="100" y="369"/>
                </a:lnTo>
                <a:lnTo>
                  <a:pt x="107" y="363"/>
                </a:lnTo>
                <a:lnTo>
                  <a:pt x="115" y="356"/>
                </a:lnTo>
                <a:lnTo>
                  <a:pt x="123" y="350"/>
                </a:lnTo>
                <a:lnTo>
                  <a:pt x="132" y="345"/>
                </a:lnTo>
                <a:lnTo>
                  <a:pt x="140" y="342"/>
                </a:lnTo>
                <a:lnTo>
                  <a:pt x="145" y="336"/>
                </a:lnTo>
                <a:lnTo>
                  <a:pt x="152" y="330"/>
                </a:lnTo>
                <a:lnTo>
                  <a:pt x="159" y="327"/>
                </a:lnTo>
                <a:lnTo>
                  <a:pt x="166" y="324"/>
                </a:lnTo>
                <a:lnTo>
                  <a:pt x="177" y="314"/>
                </a:lnTo>
                <a:lnTo>
                  <a:pt x="190" y="311"/>
                </a:lnTo>
                <a:lnTo>
                  <a:pt x="197" y="305"/>
                </a:lnTo>
                <a:lnTo>
                  <a:pt x="204" y="302"/>
                </a:lnTo>
                <a:lnTo>
                  <a:pt x="208" y="302"/>
                </a:lnTo>
                <a:lnTo>
                  <a:pt x="211" y="302"/>
                </a:lnTo>
                <a:lnTo>
                  <a:pt x="277" y="264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9" name="Freeform 18">
            <a:extLst>
              <a:ext uri="{FF2B5EF4-FFF2-40B4-BE49-F238E27FC236}">
                <a16:creationId xmlns:a16="http://schemas.microsoft.com/office/drawing/2014/main" id="{167B4331-C57D-E14C-AD43-A5A4E056164C}"/>
              </a:ext>
            </a:extLst>
          </p:cNvPr>
          <p:cNvSpPr>
            <a:spLocks/>
          </p:cNvSpPr>
          <p:nvPr/>
        </p:nvSpPr>
        <p:spPr bwMode="auto">
          <a:xfrm>
            <a:off x="6464300" y="1982788"/>
            <a:ext cx="193675" cy="112712"/>
          </a:xfrm>
          <a:custGeom>
            <a:avLst/>
            <a:gdLst>
              <a:gd name="T0" fmla="*/ 2147483646 w 245"/>
              <a:gd name="T1" fmla="*/ 510562178 h 141"/>
              <a:gd name="T2" fmla="*/ 2147483646 w 245"/>
              <a:gd name="T3" fmla="*/ 0 h 141"/>
              <a:gd name="T4" fmla="*/ 2147483646 w 245"/>
              <a:gd name="T5" fmla="*/ 1532326035 h 141"/>
              <a:gd name="T6" fmla="*/ 2147483646 w 245"/>
              <a:gd name="T7" fmla="*/ 2043527714 h 141"/>
              <a:gd name="T8" fmla="*/ 2147483646 w 245"/>
              <a:gd name="T9" fmla="*/ 2147483646 h 141"/>
              <a:gd name="T10" fmla="*/ 2147483646 w 245"/>
              <a:gd name="T11" fmla="*/ 2147483646 h 141"/>
              <a:gd name="T12" fmla="*/ 2147483646 w 245"/>
              <a:gd name="T13" fmla="*/ 2147483646 h 141"/>
              <a:gd name="T14" fmla="*/ 2147483646 w 245"/>
              <a:gd name="T15" fmla="*/ 2147483646 h 141"/>
              <a:gd name="T16" fmla="*/ 2147483646 w 245"/>
              <a:gd name="T17" fmla="*/ 2147483646 h 141"/>
              <a:gd name="T18" fmla="*/ 2147483646 w 245"/>
              <a:gd name="T19" fmla="*/ 2147483646 h 141"/>
              <a:gd name="T20" fmla="*/ 2147483646 w 245"/>
              <a:gd name="T21" fmla="*/ 2147483646 h 141"/>
              <a:gd name="T22" fmla="*/ 2147483646 w 245"/>
              <a:gd name="T23" fmla="*/ 2147483646 h 141"/>
              <a:gd name="T24" fmla="*/ 2147483646 w 245"/>
              <a:gd name="T25" fmla="*/ 2147483646 h 141"/>
              <a:gd name="T26" fmla="*/ 2147483646 w 245"/>
              <a:gd name="T27" fmla="*/ 2147483646 h 141"/>
              <a:gd name="T28" fmla="*/ 2147483646 w 245"/>
              <a:gd name="T29" fmla="*/ 2147483646 h 141"/>
              <a:gd name="T30" fmla="*/ 2147483646 w 245"/>
              <a:gd name="T31" fmla="*/ 2147483646 h 141"/>
              <a:gd name="T32" fmla="*/ 2147483646 w 245"/>
              <a:gd name="T33" fmla="*/ 2147483646 h 141"/>
              <a:gd name="T34" fmla="*/ 2147483646 w 245"/>
              <a:gd name="T35" fmla="*/ 2147483646 h 141"/>
              <a:gd name="T36" fmla="*/ 2147483646 w 245"/>
              <a:gd name="T37" fmla="*/ 2147483646 h 141"/>
              <a:gd name="T38" fmla="*/ 2147483646 w 245"/>
              <a:gd name="T39" fmla="*/ 2147483646 h 141"/>
              <a:gd name="T40" fmla="*/ 2147483646 w 245"/>
              <a:gd name="T41" fmla="*/ 2147483646 h 141"/>
              <a:gd name="T42" fmla="*/ 2147483646 w 245"/>
              <a:gd name="T43" fmla="*/ 2147483646 h 141"/>
              <a:gd name="T44" fmla="*/ 2147483646 w 245"/>
              <a:gd name="T45" fmla="*/ 2147483646 h 141"/>
              <a:gd name="T46" fmla="*/ 2147483646 w 245"/>
              <a:gd name="T47" fmla="*/ 2147483646 h 141"/>
              <a:gd name="T48" fmla="*/ 2147483646 w 245"/>
              <a:gd name="T49" fmla="*/ 2147483646 h 141"/>
              <a:gd name="T50" fmla="*/ 0 w 245"/>
              <a:gd name="T51" fmla="*/ 2147483646 h 141"/>
              <a:gd name="T52" fmla="*/ 987977282 w 245"/>
              <a:gd name="T53" fmla="*/ 2147483646 h 141"/>
              <a:gd name="T54" fmla="*/ 2147483646 w 245"/>
              <a:gd name="T55" fmla="*/ 2147483646 h 141"/>
              <a:gd name="T56" fmla="*/ 2147483646 w 245"/>
              <a:gd name="T57" fmla="*/ 2147483646 h 141"/>
              <a:gd name="T58" fmla="*/ 2147483646 w 245"/>
              <a:gd name="T59" fmla="*/ 2147483646 h 141"/>
              <a:gd name="T60" fmla="*/ 2147483646 w 245"/>
              <a:gd name="T61" fmla="*/ 2147483646 h 141"/>
              <a:gd name="T62" fmla="*/ 2147483646 w 245"/>
              <a:gd name="T63" fmla="*/ 2147483646 h 141"/>
              <a:gd name="T64" fmla="*/ 2147483646 w 245"/>
              <a:gd name="T65" fmla="*/ 2147483646 h 141"/>
              <a:gd name="T66" fmla="*/ 2147483646 w 245"/>
              <a:gd name="T67" fmla="*/ 2147483646 h 141"/>
              <a:gd name="T68" fmla="*/ 2147483646 w 245"/>
              <a:gd name="T69" fmla="*/ 2147483646 h 141"/>
              <a:gd name="T70" fmla="*/ 2147483646 w 245"/>
              <a:gd name="T71" fmla="*/ 2147483646 h 141"/>
              <a:gd name="T72" fmla="*/ 2147483646 w 245"/>
              <a:gd name="T73" fmla="*/ 2147483646 h 141"/>
              <a:gd name="T74" fmla="*/ 2147483646 w 245"/>
              <a:gd name="T75" fmla="*/ 2147483646 h 141"/>
              <a:gd name="T76" fmla="*/ 2147483646 w 245"/>
              <a:gd name="T77" fmla="*/ 2147483646 h 141"/>
              <a:gd name="T78" fmla="*/ 2147483646 w 245"/>
              <a:gd name="T79" fmla="*/ 2147483646 h 141"/>
              <a:gd name="T80" fmla="*/ 2147483646 w 245"/>
              <a:gd name="T81" fmla="*/ 2147483646 h 141"/>
              <a:gd name="T82" fmla="*/ 2147483646 w 245"/>
              <a:gd name="T83" fmla="*/ 2147483646 h 141"/>
              <a:gd name="T84" fmla="*/ 2147483646 w 245"/>
              <a:gd name="T85" fmla="*/ 2147483646 h 141"/>
              <a:gd name="T86" fmla="*/ 2147483646 w 245"/>
              <a:gd name="T87" fmla="*/ 2147483646 h 141"/>
              <a:gd name="T88" fmla="*/ 2147483646 w 245"/>
              <a:gd name="T89" fmla="*/ 2147483646 h 141"/>
              <a:gd name="T90" fmla="*/ 2147483646 w 245"/>
              <a:gd name="T91" fmla="*/ 2147483646 h 141"/>
              <a:gd name="T92" fmla="*/ 2147483646 w 245"/>
              <a:gd name="T93" fmla="*/ 2147483646 h 141"/>
              <a:gd name="T94" fmla="*/ 2147483646 w 245"/>
              <a:gd name="T95" fmla="*/ 2147483646 h 141"/>
              <a:gd name="T96" fmla="*/ 2147483646 w 245"/>
              <a:gd name="T97" fmla="*/ 2147483646 h 141"/>
              <a:gd name="T98" fmla="*/ 2147483646 w 245"/>
              <a:gd name="T99" fmla="*/ 2147483646 h 141"/>
              <a:gd name="T100" fmla="*/ 2147483646 w 245"/>
              <a:gd name="T101" fmla="*/ 2147483646 h 141"/>
              <a:gd name="T102" fmla="*/ 2147483646 w 245"/>
              <a:gd name="T103" fmla="*/ 2147483646 h 141"/>
              <a:gd name="T104" fmla="*/ 2147483646 w 245"/>
              <a:gd name="T105" fmla="*/ 2147483646 h 141"/>
              <a:gd name="T106" fmla="*/ 2147483646 w 245"/>
              <a:gd name="T107" fmla="*/ 2147483646 h 141"/>
              <a:gd name="T108" fmla="*/ 2147483646 w 245"/>
              <a:gd name="T109" fmla="*/ 2147483646 h 141"/>
              <a:gd name="T110" fmla="*/ 2147483646 w 245"/>
              <a:gd name="T111" fmla="*/ 2147483646 h 141"/>
              <a:gd name="T112" fmla="*/ 2147483646 w 245"/>
              <a:gd name="T113" fmla="*/ 2147483646 h 141"/>
              <a:gd name="T114" fmla="*/ 2147483646 w 245"/>
              <a:gd name="T115" fmla="*/ 510562178 h 141"/>
              <a:gd name="T116" fmla="*/ 2147483646 w 245"/>
              <a:gd name="T117" fmla="*/ 510562178 h 1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45" h="141">
                <a:moveTo>
                  <a:pt x="238" y="1"/>
                </a:moveTo>
                <a:lnTo>
                  <a:pt x="232" y="0"/>
                </a:lnTo>
                <a:lnTo>
                  <a:pt x="224" y="3"/>
                </a:lnTo>
                <a:lnTo>
                  <a:pt x="217" y="4"/>
                </a:lnTo>
                <a:lnTo>
                  <a:pt x="207" y="12"/>
                </a:lnTo>
                <a:lnTo>
                  <a:pt x="196" y="15"/>
                </a:lnTo>
                <a:lnTo>
                  <a:pt x="187" y="23"/>
                </a:lnTo>
                <a:lnTo>
                  <a:pt x="178" y="31"/>
                </a:lnTo>
                <a:lnTo>
                  <a:pt x="168" y="40"/>
                </a:lnTo>
                <a:lnTo>
                  <a:pt x="154" y="46"/>
                </a:lnTo>
                <a:lnTo>
                  <a:pt x="143" y="56"/>
                </a:lnTo>
                <a:lnTo>
                  <a:pt x="131" y="63"/>
                </a:lnTo>
                <a:lnTo>
                  <a:pt x="120" y="71"/>
                </a:lnTo>
                <a:lnTo>
                  <a:pt x="109" y="77"/>
                </a:lnTo>
                <a:lnTo>
                  <a:pt x="98" y="84"/>
                </a:lnTo>
                <a:lnTo>
                  <a:pt x="87" y="88"/>
                </a:lnTo>
                <a:lnTo>
                  <a:pt x="78" y="93"/>
                </a:lnTo>
                <a:lnTo>
                  <a:pt x="67" y="95"/>
                </a:lnTo>
                <a:lnTo>
                  <a:pt x="58" y="96"/>
                </a:lnTo>
                <a:lnTo>
                  <a:pt x="49" y="96"/>
                </a:lnTo>
                <a:lnTo>
                  <a:pt x="42" y="98"/>
                </a:lnTo>
                <a:lnTo>
                  <a:pt x="28" y="101"/>
                </a:lnTo>
                <a:lnTo>
                  <a:pt x="19" y="105"/>
                </a:lnTo>
                <a:lnTo>
                  <a:pt x="8" y="109"/>
                </a:lnTo>
                <a:lnTo>
                  <a:pt x="5" y="112"/>
                </a:lnTo>
                <a:lnTo>
                  <a:pt x="0" y="116"/>
                </a:lnTo>
                <a:lnTo>
                  <a:pt x="2" y="123"/>
                </a:lnTo>
                <a:lnTo>
                  <a:pt x="5" y="127"/>
                </a:lnTo>
                <a:lnTo>
                  <a:pt x="11" y="133"/>
                </a:lnTo>
                <a:lnTo>
                  <a:pt x="21" y="137"/>
                </a:lnTo>
                <a:lnTo>
                  <a:pt x="35" y="140"/>
                </a:lnTo>
                <a:lnTo>
                  <a:pt x="47" y="140"/>
                </a:lnTo>
                <a:lnTo>
                  <a:pt x="61" y="141"/>
                </a:lnTo>
                <a:lnTo>
                  <a:pt x="73" y="140"/>
                </a:lnTo>
                <a:lnTo>
                  <a:pt x="87" y="140"/>
                </a:lnTo>
                <a:lnTo>
                  <a:pt x="92" y="137"/>
                </a:lnTo>
                <a:lnTo>
                  <a:pt x="101" y="135"/>
                </a:lnTo>
                <a:lnTo>
                  <a:pt x="109" y="130"/>
                </a:lnTo>
                <a:lnTo>
                  <a:pt x="122" y="127"/>
                </a:lnTo>
                <a:lnTo>
                  <a:pt x="131" y="123"/>
                </a:lnTo>
                <a:lnTo>
                  <a:pt x="143" y="116"/>
                </a:lnTo>
                <a:lnTo>
                  <a:pt x="156" y="110"/>
                </a:lnTo>
                <a:lnTo>
                  <a:pt x="168" y="105"/>
                </a:lnTo>
                <a:lnTo>
                  <a:pt x="181" y="96"/>
                </a:lnTo>
                <a:lnTo>
                  <a:pt x="193" y="90"/>
                </a:lnTo>
                <a:lnTo>
                  <a:pt x="203" y="84"/>
                </a:lnTo>
                <a:lnTo>
                  <a:pt x="213" y="77"/>
                </a:lnTo>
                <a:lnTo>
                  <a:pt x="220" y="70"/>
                </a:lnTo>
                <a:lnTo>
                  <a:pt x="229" y="65"/>
                </a:lnTo>
                <a:lnTo>
                  <a:pt x="234" y="60"/>
                </a:lnTo>
                <a:lnTo>
                  <a:pt x="240" y="57"/>
                </a:lnTo>
                <a:lnTo>
                  <a:pt x="243" y="48"/>
                </a:lnTo>
                <a:lnTo>
                  <a:pt x="245" y="38"/>
                </a:lnTo>
                <a:lnTo>
                  <a:pt x="243" y="29"/>
                </a:lnTo>
                <a:lnTo>
                  <a:pt x="243" y="20"/>
                </a:lnTo>
                <a:lnTo>
                  <a:pt x="240" y="12"/>
                </a:lnTo>
                <a:lnTo>
                  <a:pt x="240" y="6"/>
                </a:lnTo>
                <a:lnTo>
                  <a:pt x="238" y="1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0" name="Freeform 19">
            <a:extLst>
              <a:ext uri="{FF2B5EF4-FFF2-40B4-BE49-F238E27FC236}">
                <a16:creationId xmlns:a16="http://schemas.microsoft.com/office/drawing/2014/main" id="{E9644A46-9A72-A94F-AAE5-5CDF86C8904C}"/>
              </a:ext>
            </a:extLst>
          </p:cNvPr>
          <p:cNvSpPr>
            <a:spLocks/>
          </p:cNvSpPr>
          <p:nvPr/>
        </p:nvSpPr>
        <p:spPr bwMode="auto">
          <a:xfrm>
            <a:off x="6416675" y="1860550"/>
            <a:ext cx="173038" cy="93663"/>
          </a:xfrm>
          <a:custGeom>
            <a:avLst/>
            <a:gdLst>
              <a:gd name="T0" fmla="*/ 2147483646 w 219"/>
              <a:gd name="T1" fmla="*/ 0 h 117"/>
              <a:gd name="T2" fmla="*/ 2147483646 w 219"/>
              <a:gd name="T3" fmla="*/ 0 h 117"/>
              <a:gd name="T4" fmla="*/ 2147483646 w 219"/>
              <a:gd name="T5" fmla="*/ 1539349804 h 117"/>
              <a:gd name="T6" fmla="*/ 2147483646 w 219"/>
              <a:gd name="T7" fmla="*/ 2147483646 h 117"/>
              <a:gd name="T8" fmla="*/ 2147483646 w 219"/>
              <a:gd name="T9" fmla="*/ 2147483646 h 117"/>
              <a:gd name="T10" fmla="*/ 2147483646 w 219"/>
              <a:gd name="T11" fmla="*/ 2147483646 h 117"/>
              <a:gd name="T12" fmla="*/ 2147483646 w 219"/>
              <a:gd name="T13" fmla="*/ 2147483646 h 117"/>
              <a:gd name="T14" fmla="*/ 2147483646 w 219"/>
              <a:gd name="T15" fmla="*/ 2147483646 h 117"/>
              <a:gd name="T16" fmla="*/ 2147483646 w 219"/>
              <a:gd name="T17" fmla="*/ 2147483646 h 117"/>
              <a:gd name="T18" fmla="*/ 2147483646 w 219"/>
              <a:gd name="T19" fmla="*/ 2147483646 h 117"/>
              <a:gd name="T20" fmla="*/ 2147483646 w 219"/>
              <a:gd name="T21" fmla="*/ 2147483646 h 117"/>
              <a:gd name="T22" fmla="*/ 2147483646 w 219"/>
              <a:gd name="T23" fmla="*/ 2147483646 h 117"/>
              <a:gd name="T24" fmla="*/ 2147483646 w 219"/>
              <a:gd name="T25" fmla="*/ 2147483646 h 117"/>
              <a:gd name="T26" fmla="*/ 2147483646 w 219"/>
              <a:gd name="T27" fmla="*/ 2147483646 h 117"/>
              <a:gd name="T28" fmla="*/ 2147483646 w 219"/>
              <a:gd name="T29" fmla="*/ 2147483646 h 117"/>
              <a:gd name="T30" fmla="*/ 2147483646 w 219"/>
              <a:gd name="T31" fmla="*/ 2147483646 h 117"/>
              <a:gd name="T32" fmla="*/ 2147483646 w 219"/>
              <a:gd name="T33" fmla="*/ 2147483646 h 117"/>
              <a:gd name="T34" fmla="*/ 2147483646 w 219"/>
              <a:gd name="T35" fmla="*/ 2147483646 h 117"/>
              <a:gd name="T36" fmla="*/ 2147483646 w 219"/>
              <a:gd name="T37" fmla="*/ 2147483646 h 117"/>
              <a:gd name="T38" fmla="*/ 2147483646 w 219"/>
              <a:gd name="T39" fmla="*/ 2147483646 h 117"/>
              <a:gd name="T40" fmla="*/ 2147483646 w 219"/>
              <a:gd name="T41" fmla="*/ 2147483646 h 117"/>
              <a:gd name="T42" fmla="*/ 2147483646 w 219"/>
              <a:gd name="T43" fmla="*/ 2147483646 h 117"/>
              <a:gd name="T44" fmla="*/ 1479595790 w 219"/>
              <a:gd name="T45" fmla="*/ 2147483646 h 117"/>
              <a:gd name="T46" fmla="*/ 0 w 219"/>
              <a:gd name="T47" fmla="*/ 2147483646 h 117"/>
              <a:gd name="T48" fmla="*/ 0 w 219"/>
              <a:gd name="T49" fmla="*/ 2147483646 h 117"/>
              <a:gd name="T50" fmla="*/ 1479595790 w 219"/>
              <a:gd name="T51" fmla="*/ 2147483646 h 117"/>
              <a:gd name="T52" fmla="*/ 2147483646 w 219"/>
              <a:gd name="T53" fmla="*/ 2147483646 h 117"/>
              <a:gd name="T54" fmla="*/ 2147483646 w 219"/>
              <a:gd name="T55" fmla="*/ 2147483646 h 117"/>
              <a:gd name="T56" fmla="*/ 2147483646 w 219"/>
              <a:gd name="T57" fmla="*/ 2147483646 h 117"/>
              <a:gd name="T58" fmla="*/ 2147483646 w 219"/>
              <a:gd name="T59" fmla="*/ 2147483646 h 117"/>
              <a:gd name="T60" fmla="*/ 2147483646 w 219"/>
              <a:gd name="T61" fmla="*/ 2147483646 h 117"/>
              <a:gd name="T62" fmla="*/ 2147483646 w 219"/>
              <a:gd name="T63" fmla="*/ 2147483646 h 117"/>
              <a:gd name="T64" fmla="*/ 2147483646 w 219"/>
              <a:gd name="T65" fmla="*/ 2147483646 h 117"/>
              <a:gd name="T66" fmla="*/ 2147483646 w 219"/>
              <a:gd name="T67" fmla="*/ 2147483646 h 117"/>
              <a:gd name="T68" fmla="*/ 2147483646 w 219"/>
              <a:gd name="T69" fmla="*/ 2147483646 h 117"/>
              <a:gd name="T70" fmla="*/ 2147483646 w 219"/>
              <a:gd name="T71" fmla="*/ 2147483646 h 117"/>
              <a:gd name="T72" fmla="*/ 2147483646 w 219"/>
              <a:gd name="T73" fmla="*/ 2147483646 h 117"/>
              <a:gd name="T74" fmla="*/ 2147483646 w 219"/>
              <a:gd name="T75" fmla="*/ 2147483646 h 117"/>
              <a:gd name="T76" fmla="*/ 2147483646 w 219"/>
              <a:gd name="T77" fmla="*/ 2147483646 h 117"/>
              <a:gd name="T78" fmla="*/ 2147483646 w 219"/>
              <a:gd name="T79" fmla="*/ 2147483646 h 117"/>
              <a:gd name="T80" fmla="*/ 2147483646 w 219"/>
              <a:gd name="T81" fmla="*/ 2147483646 h 117"/>
              <a:gd name="T82" fmla="*/ 2147483646 w 219"/>
              <a:gd name="T83" fmla="*/ 2147483646 h 117"/>
              <a:gd name="T84" fmla="*/ 2147483646 w 219"/>
              <a:gd name="T85" fmla="*/ 2147483646 h 117"/>
              <a:gd name="T86" fmla="*/ 2147483646 w 219"/>
              <a:gd name="T87" fmla="*/ 2147483646 h 117"/>
              <a:gd name="T88" fmla="*/ 2147483646 w 219"/>
              <a:gd name="T89" fmla="*/ 2147483646 h 117"/>
              <a:gd name="T90" fmla="*/ 2147483646 w 219"/>
              <a:gd name="T91" fmla="*/ 2147483646 h 117"/>
              <a:gd name="T92" fmla="*/ 2147483646 w 219"/>
              <a:gd name="T93" fmla="*/ 2147483646 h 117"/>
              <a:gd name="T94" fmla="*/ 2147483646 w 219"/>
              <a:gd name="T95" fmla="*/ 2147483646 h 117"/>
              <a:gd name="T96" fmla="*/ 2147483646 w 219"/>
              <a:gd name="T97" fmla="*/ 2147483646 h 117"/>
              <a:gd name="T98" fmla="*/ 2147483646 w 219"/>
              <a:gd name="T99" fmla="*/ 2147483646 h 117"/>
              <a:gd name="T100" fmla="*/ 2147483646 w 219"/>
              <a:gd name="T101" fmla="*/ 2147483646 h 117"/>
              <a:gd name="T102" fmla="*/ 2147483646 w 219"/>
              <a:gd name="T103" fmla="*/ 2147483646 h 117"/>
              <a:gd name="T104" fmla="*/ 2147483646 w 219"/>
              <a:gd name="T105" fmla="*/ 2147483646 h 117"/>
              <a:gd name="T106" fmla="*/ 2147483646 w 219"/>
              <a:gd name="T107" fmla="*/ 0 h 117"/>
              <a:gd name="T108" fmla="*/ 2147483646 w 219"/>
              <a:gd name="T109" fmla="*/ 0 h 117"/>
              <a:gd name="T110" fmla="*/ 2147483646 w 219"/>
              <a:gd name="T111" fmla="*/ 0 h 11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19" h="117">
                <a:moveTo>
                  <a:pt x="188" y="0"/>
                </a:moveTo>
                <a:lnTo>
                  <a:pt x="177" y="0"/>
                </a:lnTo>
                <a:lnTo>
                  <a:pt x="166" y="3"/>
                </a:lnTo>
                <a:lnTo>
                  <a:pt x="152" y="6"/>
                </a:lnTo>
                <a:lnTo>
                  <a:pt x="140" y="12"/>
                </a:lnTo>
                <a:lnTo>
                  <a:pt x="132" y="14"/>
                </a:lnTo>
                <a:lnTo>
                  <a:pt x="123" y="17"/>
                </a:lnTo>
                <a:lnTo>
                  <a:pt x="115" y="20"/>
                </a:lnTo>
                <a:lnTo>
                  <a:pt x="109" y="25"/>
                </a:lnTo>
                <a:lnTo>
                  <a:pt x="99" y="30"/>
                </a:lnTo>
                <a:lnTo>
                  <a:pt x="92" y="34"/>
                </a:lnTo>
                <a:lnTo>
                  <a:pt x="82" y="37"/>
                </a:lnTo>
                <a:lnTo>
                  <a:pt x="76" y="42"/>
                </a:lnTo>
                <a:lnTo>
                  <a:pt x="68" y="47"/>
                </a:lnTo>
                <a:lnTo>
                  <a:pt x="59" y="50"/>
                </a:lnTo>
                <a:lnTo>
                  <a:pt x="53" y="54"/>
                </a:lnTo>
                <a:lnTo>
                  <a:pt x="45" y="59"/>
                </a:lnTo>
                <a:lnTo>
                  <a:pt x="37" y="62"/>
                </a:lnTo>
                <a:lnTo>
                  <a:pt x="31" y="67"/>
                </a:lnTo>
                <a:lnTo>
                  <a:pt x="25" y="72"/>
                </a:lnTo>
                <a:lnTo>
                  <a:pt x="20" y="75"/>
                </a:lnTo>
                <a:lnTo>
                  <a:pt x="11" y="82"/>
                </a:lnTo>
                <a:lnTo>
                  <a:pt x="3" y="89"/>
                </a:lnTo>
                <a:lnTo>
                  <a:pt x="0" y="95"/>
                </a:lnTo>
                <a:lnTo>
                  <a:pt x="0" y="101"/>
                </a:lnTo>
                <a:lnTo>
                  <a:pt x="3" y="112"/>
                </a:lnTo>
                <a:lnTo>
                  <a:pt x="14" y="117"/>
                </a:lnTo>
                <a:lnTo>
                  <a:pt x="17" y="117"/>
                </a:lnTo>
                <a:lnTo>
                  <a:pt x="26" y="117"/>
                </a:lnTo>
                <a:lnTo>
                  <a:pt x="36" y="115"/>
                </a:lnTo>
                <a:lnTo>
                  <a:pt x="48" y="115"/>
                </a:lnTo>
                <a:lnTo>
                  <a:pt x="54" y="110"/>
                </a:lnTo>
                <a:lnTo>
                  <a:pt x="64" y="107"/>
                </a:lnTo>
                <a:lnTo>
                  <a:pt x="74" y="103"/>
                </a:lnTo>
                <a:lnTo>
                  <a:pt x="87" y="100"/>
                </a:lnTo>
                <a:lnTo>
                  <a:pt x="99" y="92"/>
                </a:lnTo>
                <a:lnTo>
                  <a:pt x="115" y="87"/>
                </a:lnTo>
                <a:lnTo>
                  <a:pt x="121" y="82"/>
                </a:lnTo>
                <a:lnTo>
                  <a:pt x="130" y="79"/>
                </a:lnTo>
                <a:lnTo>
                  <a:pt x="137" y="76"/>
                </a:lnTo>
                <a:lnTo>
                  <a:pt x="146" y="75"/>
                </a:lnTo>
                <a:lnTo>
                  <a:pt x="151" y="70"/>
                </a:lnTo>
                <a:lnTo>
                  <a:pt x="160" y="65"/>
                </a:lnTo>
                <a:lnTo>
                  <a:pt x="165" y="62"/>
                </a:lnTo>
                <a:lnTo>
                  <a:pt x="174" y="59"/>
                </a:lnTo>
                <a:lnTo>
                  <a:pt x="185" y="51"/>
                </a:lnTo>
                <a:lnTo>
                  <a:pt x="197" y="47"/>
                </a:lnTo>
                <a:lnTo>
                  <a:pt x="203" y="39"/>
                </a:lnTo>
                <a:lnTo>
                  <a:pt x="213" y="34"/>
                </a:lnTo>
                <a:lnTo>
                  <a:pt x="216" y="30"/>
                </a:lnTo>
                <a:lnTo>
                  <a:pt x="219" y="26"/>
                </a:lnTo>
                <a:lnTo>
                  <a:pt x="214" y="14"/>
                </a:lnTo>
                <a:lnTo>
                  <a:pt x="202" y="6"/>
                </a:lnTo>
                <a:lnTo>
                  <a:pt x="191" y="0"/>
                </a:lnTo>
                <a:lnTo>
                  <a:pt x="188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20">
            <a:extLst>
              <a:ext uri="{FF2B5EF4-FFF2-40B4-BE49-F238E27FC236}">
                <a16:creationId xmlns:a16="http://schemas.microsoft.com/office/drawing/2014/main" id="{996BC8CC-C48D-6143-84D3-C99BA85FE641}"/>
              </a:ext>
            </a:extLst>
          </p:cNvPr>
          <p:cNvSpPr>
            <a:spLocks/>
          </p:cNvSpPr>
          <p:nvPr/>
        </p:nvSpPr>
        <p:spPr bwMode="auto">
          <a:xfrm>
            <a:off x="6354763" y="1708150"/>
            <a:ext cx="136525" cy="73025"/>
          </a:xfrm>
          <a:custGeom>
            <a:avLst/>
            <a:gdLst>
              <a:gd name="T0" fmla="*/ 2147483646 w 171"/>
              <a:gd name="T1" fmla="*/ 0 h 92"/>
              <a:gd name="T2" fmla="*/ 2147483646 w 171"/>
              <a:gd name="T3" fmla="*/ 0 h 92"/>
              <a:gd name="T4" fmla="*/ 2147483646 w 171"/>
              <a:gd name="T5" fmla="*/ 500251413 h 92"/>
              <a:gd name="T6" fmla="*/ 2147483646 w 171"/>
              <a:gd name="T7" fmla="*/ 1500123206 h 92"/>
              <a:gd name="T8" fmla="*/ 2147483646 w 171"/>
              <a:gd name="T9" fmla="*/ 2147483646 h 92"/>
              <a:gd name="T10" fmla="*/ 2147483646 w 171"/>
              <a:gd name="T11" fmla="*/ 2147483646 h 92"/>
              <a:gd name="T12" fmla="*/ 2147483646 w 171"/>
              <a:gd name="T13" fmla="*/ 2147483646 h 92"/>
              <a:gd name="T14" fmla="*/ 2147483646 w 171"/>
              <a:gd name="T15" fmla="*/ 2147483646 h 92"/>
              <a:gd name="T16" fmla="*/ 2147483646 w 171"/>
              <a:gd name="T17" fmla="*/ 2147483646 h 92"/>
              <a:gd name="T18" fmla="*/ 2147483646 w 171"/>
              <a:gd name="T19" fmla="*/ 2147483646 h 92"/>
              <a:gd name="T20" fmla="*/ 2147483646 w 171"/>
              <a:gd name="T21" fmla="*/ 2147483646 h 92"/>
              <a:gd name="T22" fmla="*/ 2147483646 w 171"/>
              <a:gd name="T23" fmla="*/ 2147483646 h 92"/>
              <a:gd name="T24" fmla="*/ 2147483646 w 171"/>
              <a:gd name="T25" fmla="*/ 2147483646 h 92"/>
              <a:gd name="T26" fmla="*/ 0 w 171"/>
              <a:gd name="T27" fmla="*/ 2147483646 h 92"/>
              <a:gd name="T28" fmla="*/ 0 w 171"/>
              <a:gd name="T29" fmla="*/ 2147483646 h 92"/>
              <a:gd name="T30" fmla="*/ 0 w 171"/>
              <a:gd name="T31" fmla="*/ 2147483646 h 92"/>
              <a:gd name="T32" fmla="*/ 2147483646 w 171"/>
              <a:gd name="T33" fmla="*/ 2147483646 h 92"/>
              <a:gd name="T34" fmla="*/ 2147483646 w 171"/>
              <a:gd name="T35" fmla="*/ 2147483646 h 92"/>
              <a:gd name="T36" fmla="*/ 2147483646 w 171"/>
              <a:gd name="T37" fmla="*/ 2147483646 h 92"/>
              <a:gd name="T38" fmla="*/ 2147483646 w 171"/>
              <a:gd name="T39" fmla="*/ 2147483646 h 92"/>
              <a:gd name="T40" fmla="*/ 2147483646 w 171"/>
              <a:gd name="T41" fmla="*/ 2147483646 h 92"/>
              <a:gd name="T42" fmla="*/ 2147483646 w 171"/>
              <a:gd name="T43" fmla="*/ 2147483646 h 92"/>
              <a:gd name="T44" fmla="*/ 2147483646 w 171"/>
              <a:gd name="T45" fmla="*/ 2147483646 h 92"/>
              <a:gd name="T46" fmla="*/ 2147483646 w 171"/>
              <a:gd name="T47" fmla="*/ 2147483646 h 92"/>
              <a:gd name="T48" fmla="*/ 2147483646 w 171"/>
              <a:gd name="T49" fmla="*/ 2147483646 h 92"/>
              <a:gd name="T50" fmla="*/ 2147483646 w 171"/>
              <a:gd name="T51" fmla="*/ 2147483646 h 92"/>
              <a:gd name="T52" fmla="*/ 2147483646 w 171"/>
              <a:gd name="T53" fmla="*/ 2147483646 h 92"/>
              <a:gd name="T54" fmla="*/ 2147483646 w 171"/>
              <a:gd name="T55" fmla="*/ 2147483646 h 92"/>
              <a:gd name="T56" fmla="*/ 2147483646 w 171"/>
              <a:gd name="T57" fmla="*/ 2147483646 h 92"/>
              <a:gd name="T58" fmla="*/ 2147483646 w 171"/>
              <a:gd name="T59" fmla="*/ 2147483646 h 92"/>
              <a:gd name="T60" fmla="*/ 2147483646 w 171"/>
              <a:gd name="T61" fmla="*/ 2147483646 h 92"/>
              <a:gd name="T62" fmla="*/ 2147483646 w 171"/>
              <a:gd name="T63" fmla="*/ 2147483646 h 92"/>
              <a:gd name="T64" fmla="*/ 2147483646 w 171"/>
              <a:gd name="T65" fmla="*/ 2147483646 h 92"/>
              <a:gd name="T66" fmla="*/ 2147483646 w 171"/>
              <a:gd name="T67" fmla="*/ 2147483646 h 92"/>
              <a:gd name="T68" fmla="*/ 2147483646 w 171"/>
              <a:gd name="T69" fmla="*/ 2147483646 h 92"/>
              <a:gd name="T70" fmla="*/ 2147483646 w 171"/>
              <a:gd name="T71" fmla="*/ 2147483646 h 92"/>
              <a:gd name="T72" fmla="*/ 2147483646 w 171"/>
              <a:gd name="T73" fmla="*/ 2147483646 h 92"/>
              <a:gd name="T74" fmla="*/ 2147483646 w 171"/>
              <a:gd name="T75" fmla="*/ 2147483646 h 92"/>
              <a:gd name="T76" fmla="*/ 2147483646 w 171"/>
              <a:gd name="T77" fmla="*/ 2147483646 h 92"/>
              <a:gd name="T78" fmla="*/ 2147483646 w 171"/>
              <a:gd name="T79" fmla="*/ 2147483646 h 92"/>
              <a:gd name="T80" fmla="*/ 2147483646 w 171"/>
              <a:gd name="T81" fmla="*/ 2147483646 h 92"/>
              <a:gd name="T82" fmla="*/ 2147483646 w 171"/>
              <a:gd name="T83" fmla="*/ 0 h 92"/>
              <a:gd name="T84" fmla="*/ 2147483646 w 171"/>
              <a:gd name="T85" fmla="*/ 0 h 92"/>
              <a:gd name="T86" fmla="*/ 2147483646 w 171"/>
              <a:gd name="T87" fmla="*/ 0 h 9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71" h="92">
                <a:moveTo>
                  <a:pt x="146" y="0"/>
                </a:moveTo>
                <a:lnTo>
                  <a:pt x="134" y="0"/>
                </a:lnTo>
                <a:lnTo>
                  <a:pt x="121" y="1"/>
                </a:lnTo>
                <a:lnTo>
                  <a:pt x="109" y="3"/>
                </a:lnTo>
                <a:lnTo>
                  <a:pt x="96" y="8"/>
                </a:lnTo>
                <a:lnTo>
                  <a:pt x="84" y="11"/>
                </a:lnTo>
                <a:lnTo>
                  <a:pt x="72" y="14"/>
                </a:lnTo>
                <a:lnTo>
                  <a:pt x="59" y="19"/>
                </a:lnTo>
                <a:lnTo>
                  <a:pt x="50" y="25"/>
                </a:lnTo>
                <a:lnTo>
                  <a:pt x="37" y="28"/>
                </a:lnTo>
                <a:lnTo>
                  <a:pt x="28" y="34"/>
                </a:lnTo>
                <a:lnTo>
                  <a:pt x="19" y="39"/>
                </a:lnTo>
                <a:lnTo>
                  <a:pt x="12" y="43"/>
                </a:lnTo>
                <a:lnTo>
                  <a:pt x="0" y="51"/>
                </a:lnTo>
                <a:lnTo>
                  <a:pt x="0" y="62"/>
                </a:lnTo>
                <a:lnTo>
                  <a:pt x="0" y="75"/>
                </a:lnTo>
                <a:lnTo>
                  <a:pt x="5" y="86"/>
                </a:lnTo>
                <a:lnTo>
                  <a:pt x="8" y="89"/>
                </a:lnTo>
                <a:lnTo>
                  <a:pt x="14" y="92"/>
                </a:lnTo>
                <a:lnTo>
                  <a:pt x="23" y="90"/>
                </a:lnTo>
                <a:lnTo>
                  <a:pt x="36" y="89"/>
                </a:lnTo>
                <a:lnTo>
                  <a:pt x="40" y="84"/>
                </a:lnTo>
                <a:lnTo>
                  <a:pt x="50" y="81"/>
                </a:lnTo>
                <a:lnTo>
                  <a:pt x="58" y="79"/>
                </a:lnTo>
                <a:lnTo>
                  <a:pt x="68" y="76"/>
                </a:lnTo>
                <a:lnTo>
                  <a:pt x="79" y="71"/>
                </a:lnTo>
                <a:lnTo>
                  <a:pt x="90" y="67"/>
                </a:lnTo>
                <a:lnTo>
                  <a:pt x="101" y="64"/>
                </a:lnTo>
                <a:lnTo>
                  <a:pt x="114" y="61"/>
                </a:lnTo>
                <a:lnTo>
                  <a:pt x="123" y="56"/>
                </a:lnTo>
                <a:lnTo>
                  <a:pt x="132" y="51"/>
                </a:lnTo>
                <a:lnTo>
                  <a:pt x="143" y="48"/>
                </a:lnTo>
                <a:lnTo>
                  <a:pt x="152" y="43"/>
                </a:lnTo>
                <a:lnTo>
                  <a:pt x="159" y="39"/>
                </a:lnTo>
                <a:lnTo>
                  <a:pt x="163" y="36"/>
                </a:lnTo>
                <a:lnTo>
                  <a:pt x="168" y="31"/>
                </a:lnTo>
                <a:lnTo>
                  <a:pt x="171" y="26"/>
                </a:lnTo>
                <a:lnTo>
                  <a:pt x="170" y="19"/>
                </a:lnTo>
                <a:lnTo>
                  <a:pt x="166" y="12"/>
                </a:lnTo>
                <a:lnTo>
                  <a:pt x="162" y="8"/>
                </a:lnTo>
                <a:lnTo>
                  <a:pt x="159" y="5"/>
                </a:lnTo>
                <a:lnTo>
                  <a:pt x="149" y="0"/>
                </a:lnTo>
                <a:lnTo>
                  <a:pt x="146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21">
            <a:extLst>
              <a:ext uri="{FF2B5EF4-FFF2-40B4-BE49-F238E27FC236}">
                <a16:creationId xmlns:a16="http://schemas.microsoft.com/office/drawing/2014/main" id="{77681B6B-2E63-1848-B1DC-BF59AC325283}"/>
              </a:ext>
            </a:extLst>
          </p:cNvPr>
          <p:cNvSpPr>
            <a:spLocks/>
          </p:cNvSpPr>
          <p:nvPr/>
        </p:nvSpPr>
        <p:spPr bwMode="auto">
          <a:xfrm>
            <a:off x="7075488" y="1558925"/>
            <a:ext cx="646112" cy="608013"/>
          </a:xfrm>
          <a:custGeom>
            <a:avLst/>
            <a:gdLst>
              <a:gd name="T0" fmla="*/ 2147483646 w 815"/>
              <a:gd name="T1" fmla="*/ 2147483646 h 767"/>
              <a:gd name="T2" fmla="*/ 2147483646 w 815"/>
              <a:gd name="T3" fmla="*/ 2147483646 h 767"/>
              <a:gd name="T4" fmla="*/ 2147483646 w 815"/>
              <a:gd name="T5" fmla="*/ 2147483646 h 767"/>
              <a:gd name="T6" fmla="*/ 2147483646 w 815"/>
              <a:gd name="T7" fmla="*/ 2147483646 h 767"/>
              <a:gd name="T8" fmla="*/ 2147483646 w 815"/>
              <a:gd name="T9" fmla="*/ 2147483646 h 767"/>
              <a:gd name="T10" fmla="*/ 2147483646 w 815"/>
              <a:gd name="T11" fmla="*/ 2147483646 h 767"/>
              <a:gd name="T12" fmla="*/ 2147483646 w 815"/>
              <a:gd name="T13" fmla="*/ 2147483646 h 767"/>
              <a:gd name="T14" fmla="*/ 2147483646 w 815"/>
              <a:gd name="T15" fmla="*/ 2147483646 h 767"/>
              <a:gd name="T16" fmla="*/ 2147483646 w 815"/>
              <a:gd name="T17" fmla="*/ 2147483646 h 767"/>
              <a:gd name="T18" fmla="*/ 2147483646 w 815"/>
              <a:gd name="T19" fmla="*/ 2147483646 h 767"/>
              <a:gd name="T20" fmla="*/ 0 w 815"/>
              <a:gd name="T21" fmla="*/ 2147483646 h 767"/>
              <a:gd name="T22" fmla="*/ 2147483646 w 815"/>
              <a:gd name="T23" fmla="*/ 2147483646 h 767"/>
              <a:gd name="T24" fmla="*/ 2147483646 w 815"/>
              <a:gd name="T25" fmla="*/ 2147483646 h 767"/>
              <a:gd name="T26" fmla="*/ 2147483646 w 815"/>
              <a:gd name="T27" fmla="*/ 2147483646 h 767"/>
              <a:gd name="T28" fmla="*/ 2147483646 w 815"/>
              <a:gd name="T29" fmla="*/ 2147483646 h 767"/>
              <a:gd name="T30" fmla="*/ 2147483646 w 815"/>
              <a:gd name="T31" fmla="*/ 2147483646 h 767"/>
              <a:gd name="T32" fmla="*/ 2147483646 w 815"/>
              <a:gd name="T33" fmla="*/ 2147483646 h 767"/>
              <a:gd name="T34" fmla="*/ 2147483646 w 815"/>
              <a:gd name="T35" fmla="*/ 2147483646 h 767"/>
              <a:gd name="T36" fmla="*/ 2147483646 w 815"/>
              <a:gd name="T37" fmla="*/ 2147483646 h 767"/>
              <a:gd name="T38" fmla="*/ 2147483646 w 815"/>
              <a:gd name="T39" fmla="*/ 2147483646 h 767"/>
              <a:gd name="T40" fmla="*/ 2147483646 w 815"/>
              <a:gd name="T41" fmla="*/ 2147483646 h 767"/>
              <a:gd name="T42" fmla="*/ 2147483646 w 815"/>
              <a:gd name="T43" fmla="*/ 2147483646 h 767"/>
              <a:gd name="T44" fmla="*/ 2147483646 w 815"/>
              <a:gd name="T45" fmla="*/ 2147483646 h 767"/>
              <a:gd name="T46" fmla="*/ 2147483646 w 815"/>
              <a:gd name="T47" fmla="*/ 2147483646 h 767"/>
              <a:gd name="T48" fmla="*/ 2147483646 w 815"/>
              <a:gd name="T49" fmla="*/ 2147483646 h 767"/>
              <a:gd name="T50" fmla="*/ 2147483646 w 815"/>
              <a:gd name="T51" fmla="*/ 2147483646 h 767"/>
              <a:gd name="T52" fmla="*/ 2147483646 w 815"/>
              <a:gd name="T53" fmla="*/ 2147483646 h 767"/>
              <a:gd name="T54" fmla="*/ 2147483646 w 815"/>
              <a:gd name="T55" fmla="*/ 2147483646 h 767"/>
              <a:gd name="T56" fmla="*/ 2147483646 w 815"/>
              <a:gd name="T57" fmla="*/ 2147483646 h 767"/>
              <a:gd name="T58" fmla="*/ 2147483646 w 815"/>
              <a:gd name="T59" fmla="*/ 2147483646 h 767"/>
              <a:gd name="T60" fmla="*/ 2147483646 w 815"/>
              <a:gd name="T61" fmla="*/ 2147483646 h 767"/>
              <a:gd name="T62" fmla="*/ 2147483646 w 815"/>
              <a:gd name="T63" fmla="*/ 2147483646 h 767"/>
              <a:gd name="T64" fmla="*/ 2147483646 w 815"/>
              <a:gd name="T65" fmla="*/ 2147483646 h 767"/>
              <a:gd name="T66" fmla="*/ 2147483646 w 815"/>
              <a:gd name="T67" fmla="*/ 2147483646 h 767"/>
              <a:gd name="T68" fmla="*/ 2147483646 w 815"/>
              <a:gd name="T69" fmla="*/ 2147483646 h 767"/>
              <a:gd name="T70" fmla="*/ 2147483646 w 815"/>
              <a:gd name="T71" fmla="*/ 2147483646 h 767"/>
              <a:gd name="T72" fmla="*/ 2147483646 w 815"/>
              <a:gd name="T73" fmla="*/ 2147483646 h 767"/>
              <a:gd name="T74" fmla="*/ 2147483646 w 815"/>
              <a:gd name="T75" fmla="*/ 2147483646 h 767"/>
              <a:gd name="T76" fmla="*/ 2147483646 w 815"/>
              <a:gd name="T77" fmla="*/ 2147483646 h 767"/>
              <a:gd name="T78" fmla="*/ 2147483646 w 815"/>
              <a:gd name="T79" fmla="*/ 2147483646 h 767"/>
              <a:gd name="T80" fmla="*/ 2147483646 w 815"/>
              <a:gd name="T81" fmla="*/ 2147483646 h 767"/>
              <a:gd name="T82" fmla="*/ 2147483646 w 815"/>
              <a:gd name="T83" fmla="*/ 2147483646 h 767"/>
              <a:gd name="T84" fmla="*/ 2147483646 w 815"/>
              <a:gd name="T85" fmla="*/ 0 h 7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15" h="767">
                <a:moveTo>
                  <a:pt x="154" y="0"/>
                </a:moveTo>
                <a:lnTo>
                  <a:pt x="152" y="2"/>
                </a:lnTo>
                <a:lnTo>
                  <a:pt x="149" y="10"/>
                </a:lnTo>
                <a:lnTo>
                  <a:pt x="146" y="13"/>
                </a:lnTo>
                <a:lnTo>
                  <a:pt x="143" y="19"/>
                </a:lnTo>
                <a:lnTo>
                  <a:pt x="140" y="25"/>
                </a:lnTo>
                <a:lnTo>
                  <a:pt x="140" y="35"/>
                </a:lnTo>
                <a:lnTo>
                  <a:pt x="135" y="41"/>
                </a:lnTo>
                <a:lnTo>
                  <a:pt x="131" y="50"/>
                </a:lnTo>
                <a:lnTo>
                  <a:pt x="127" y="60"/>
                </a:lnTo>
                <a:lnTo>
                  <a:pt x="123" y="71"/>
                </a:lnTo>
                <a:lnTo>
                  <a:pt x="118" y="80"/>
                </a:lnTo>
                <a:lnTo>
                  <a:pt x="113" y="92"/>
                </a:lnTo>
                <a:lnTo>
                  <a:pt x="110" y="105"/>
                </a:lnTo>
                <a:lnTo>
                  <a:pt x="106" y="117"/>
                </a:lnTo>
                <a:lnTo>
                  <a:pt x="101" y="128"/>
                </a:lnTo>
                <a:lnTo>
                  <a:pt x="96" y="139"/>
                </a:lnTo>
                <a:lnTo>
                  <a:pt x="92" y="151"/>
                </a:lnTo>
                <a:lnTo>
                  <a:pt x="87" y="164"/>
                </a:lnTo>
                <a:lnTo>
                  <a:pt x="84" y="176"/>
                </a:lnTo>
                <a:lnTo>
                  <a:pt x="79" y="189"/>
                </a:lnTo>
                <a:lnTo>
                  <a:pt x="75" y="201"/>
                </a:lnTo>
                <a:lnTo>
                  <a:pt x="73" y="215"/>
                </a:lnTo>
                <a:lnTo>
                  <a:pt x="68" y="226"/>
                </a:lnTo>
                <a:lnTo>
                  <a:pt x="65" y="237"/>
                </a:lnTo>
                <a:lnTo>
                  <a:pt x="62" y="248"/>
                </a:lnTo>
                <a:lnTo>
                  <a:pt x="62" y="260"/>
                </a:lnTo>
                <a:lnTo>
                  <a:pt x="61" y="270"/>
                </a:lnTo>
                <a:lnTo>
                  <a:pt x="59" y="281"/>
                </a:lnTo>
                <a:lnTo>
                  <a:pt x="59" y="290"/>
                </a:lnTo>
                <a:lnTo>
                  <a:pt x="59" y="299"/>
                </a:lnTo>
                <a:lnTo>
                  <a:pt x="6" y="309"/>
                </a:lnTo>
                <a:lnTo>
                  <a:pt x="0" y="376"/>
                </a:lnTo>
                <a:lnTo>
                  <a:pt x="67" y="394"/>
                </a:lnTo>
                <a:lnTo>
                  <a:pt x="67" y="396"/>
                </a:lnTo>
                <a:lnTo>
                  <a:pt x="67" y="402"/>
                </a:lnTo>
                <a:lnTo>
                  <a:pt x="67" y="410"/>
                </a:lnTo>
                <a:lnTo>
                  <a:pt x="70" y="424"/>
                </a:lnTo>
                <a:lnTo>
                  <a:pt x="70" y="430"/>
                </a:lnTo>
                <a:lnTo>
                  <a:pt x="71" y="438"/>
                </a:lnTo>
                <a:lnTo>
                  <a:pt x="73" y="446"/>
                </a:lnTo>
                <a:lnTo>
                  <a:pt x="75" y="457"/>
                </a:lnTo>
                <a:lnTo>
                  <a:pt x="76" y="464"/>
                </a:lnTo>
                <a:lnTo>
                  <a:pt x="79" y="475"/>
                </a:lnTo>
                <a:lnTo>
                  <a:pt x="84" y="485"/>
                </a:lnTo>
                <a:lnTo>
                  <a:pt x="87" y="497"/>
                </a:lnTo>
                <a:lnTo>
                  <a:pt x="90" y="507"/>
                </a:lnTo>
                <a:lnTo>
                  <a:pt x="95" y="517"/>
                </a:lnTo>
                <a:lnTo>
                  <a:pt x="99" y="527"/>
                </a:lnTo>
                <a:lnTo>
                  <a:pt x="106" y="539"/>
                </a:lnTo>
                <a:lnTo>
                  <a:pt x="110" y="550"/>
                </a:lnTo>
                <a:lnTo>
                  <a:pt x="117" y="561"/>
                </a:lnTo>
                <a:lnTo>
                  <a:pt x="124" y="572"/>
                </a:lnTo>
                <a:lnTo>
                  <a:pt x="132" y="583"/>
                </a:lnTo>
                <a:lnTo>
                  <a:pt x="140" y="592"/>
                </a:lnTo>
                <a:lnTo>
                  <a:pt x="148" y="603"/>
                </a:lnTo>
                <a:lnTo>
                  <a:pt x="157" y="612"/>
                </a:lnTo>
                <a:lnTo>
                  <a:pt x="168" y="622"/>
                </a:lnTo>
                <a:lnTo>
                  <a:pt x="179" y="630"/>
                </a:lnTo>
                <a:lnTo>
                  <a:pt x="191" y="637"/>
                </a:lnTo>
                <a:lnTo>
                  <a:pt x="196" y="642"/>
                </a:lnTo>
                <a:lnTo>
                  <a:pt x="204" y="645"/>
                </a:lnTo>
                <a:lnTo>
                  <a:pt x="210" y="650"/>
                </a:lnTo>
                <a:lnTo>
                  <a:pt x="219" y="654"/>
                </a:lnTo>
                <a:lnTo>
                  <a:pt x="300" y="712"/>
                </a:lnTo>
                <a:lnTo>
                  <a:pt x="331" y="767"/>
                </a:lnTo>
                <a:lnTo>
                  <a:pt x="418" y="756"/>
                </a:lnTo>
                <a:lnTo>
                  <a:pt x="441" y="700"/>
                </a:lnTo>
                <a:lnTo>
                  <a:pt x="441" y="698"/>
                </a:lnTo>
                <a:lnTo>
                  <a:pt x="446" y="698"/>
                </a:lnTo>
                <a:lnTo>
                  <a:pt x="454" y="696"/>
                </a:lnTo>
                <a:lnTo>
                  <a:pt x="466" y="695"/>
                </a:lnTo>
                <a:lnTo>
                  <a:pt x="477" y="689"/>
                </a:lnTo>
                <a:lnTo>
                  <a:pt x="493" y="684"/>
                </a:lnTo>
                <a:lnTo>
                  <a:pt x="501" y="682"/>
                </a:lnTo>
                <a:lnTo>
                  <a:pt x="510" y="679"/>
                </a:lnTo>
                <a:lnTo>
                  <a:pt x="519" y="675"/>
                </a:lnTo>
                <a:lnTo>
                  <a:pt x="529" y="672"/>
                </a:lnTo>
                <a:lnTo>
                  <a:pt x="538" y="667"/>
                </a:lnTo>
                <a:lnTo>
                  <a:pt x="546" y="662"/>
                </a:lnTo>
                <a:lnTo>
                  <a:pt x="555" y="658"/>
                </a:lnTo>
                <a:lnTo>
                  <a:pt x="566" y="651"/>
                </a:lnTo>
                <a:lnTo>
                  <a:pt x="575" y="644"/>
                </a:lnTo>
                <a:lnTo>
                  <a:pt x="586" y="637"/>
                </a:lnTo>
                <a:lnTo>
                  <a:pt x="594" y="631"/>
                </a:lnTo>
                <a:lnTo>
                  <a:pt x="605" y="623"/>
                </a:lnTo>
                <a:lnTo>
                  <a:pt x="614" y="614"/>
                </a:lnTo>
                <a:lnTo>
                  <a:pt x="625" y="605"/>
                </a:lnTo>
                <a:lnTo>
                  <a:pt x="633" y="595"/>
                </a:lnTo>
                <a:lnTo>
                  <a:pt x="645" y="587"/>
                </a:lnTo>
                <a:lnTo>
                  <a:pt x="653" y="577"/>
                </a:lnTo>
                <a:lnTo>
                  <a:pt x="661" y="564"/>
                </a:lnTo>
                <a:lnTo>
                  <a:pt x="670" y="552"/>
                </a:lnTo>
                <a:lnTo>
                  <a:pt x="679" y="541"/>
                </a:lnTo>
                <a:lnTo>
                  <a:pt x="751" y="475"/>
                </a:lnTo>
                <a:lnTo>
                  <a:pt x="752" y="474"/>
                </a:lnTo>
                <a:lnTo>
                  <a:pt x="762" y="474"/>
                </a:lnTo>
                <a:lnTo>
                  <a:pt x="771" y="471"/>
                </a:lnTo>
                <a:lnTo>
                  <a:pt x="785" y="468"/>
                </a:lnTo>
                <a:lnTo>
                  <a:pt x="791" y="461"/>
                </a:lnTo>
                <a:lnTo>
                  <a:pt x="796" y="457"/>
                </a:lnTo>
                <a:lnTo>
                  <a:pt x="802" y="447"/>
                </a:lnTo>
                <a:lnTo>
                  <a:pt x="807" y="441"/>
                </a:lnTo>
                <a:lnTo>
                  <a:pt x="810" y="430"/>
                </a:lnTo>
                <a:lnTo>
                  <a:pt x="813" y="416"/>
                </a:lnTo>
                <a:lnTo>
                  <a:pt x="813" y="408"/>
                </a:lnTo>
                <a:lnTo>
                  <a:pt x="813" y="402"/>
                </a:lnTo>
                <a:lnTo>
                  <a:pt x="813" y="393"/>
                </a:lnTo>
                <a:lnTo>
                  <a:pt x="815" y="387"/>
                </a:lnTo>
                <a:lnTo>
                  <a:pt x="812" y="376"/>
                </a:lnTo>
                <a:lnTo>
                  <a:pt x="812" y="366"/>
                </a:lnTo>
                <a:lnTo>
                  <a:pt x="808" y="359"/>
                </a:lnTo>
                <a:lnTo>
                  <a:pt x="808" y="351"/>
                </a:lnTo>
                <a:lnTo>
                  <a:pt x="805" y="343"/>
                </a:lnTo>
                <a:lnTo>
                  <a:pt x="804" y="335"/>
                </a:lnTo>
                <a:lnTo>
                  <a:pt x="804" y="327"/>
                </a:lnTo>
                <a:lnTo>
                  <a:pt x="802" y="323"/>
                </a:lnTo>
                <a:lnTo>
                  <a:pt x="798" y="309"/>
                </a:lnTo>
                <a:lnTo>
                  <a:pt x="793" y="298"/>
                </a:lnTo>
                <a:lnTo>
                  <a:pt x="790" y="289"/>
                </a:lnTo>
                <a:lnTo>
                  <a:pt x="787" y="281"/>
                </a:lnTo>
                <a:lnTo>
                  <a:pt x="782" y="271"/>
                </a:lnTo>
                <a:lnTo>
                  <a:pt x="777" y="265"/>
                </a:lnTo>
                <a:lnTo>
                  <a:pt x="774" y="259"/>
                </a:lnTo>
                <a:lnTo>
                  <a:pt x="773" y="256"/>
                </a:lnTo>
                <a:lnTo>
                  <a:pt x="766" y="251"/>
                </a:lnTo>
                <a:lnTo>
                  <a:pt x="766" y="250"/>
                </a:lnTo>
                <a:lnTo>
                  <a:pt x="766" y="95"/>
                </a:lnTo>
                <a:lnTo>
                  <a:pt x="154" y="0"/>
                </a:lnTo>
                <a:close/>
              </a:path>
            </a:pathLst>
          </a:custGeom>
          <a:solidFill>
            <a:srgbClr val="FFCC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22">
            <a:extLst>
              <a:ext uri="{FF2B5EF4-FFF2-40B4-BE49-F238E27FC236}">
                <a16:creationId xmlns:a16="http://schemas.microsoft.com/office/drawing/2014/main" id="{42651519-7F77-0147-9838-039FE74AAF02}"/>
              </a:ext>
            </a:extLst>
          </p:cNvPr>
          <p:cNvSpPr>
            <a:spLocks/>
          </p:cNvSpPr>
          <p:nvPr/>
        </p:nvSpPr>
        <p:spPr bwMode="auto">
          <a:xfrm>
            <a:off x="7075488" y="1565275"/>
            <a:ext cx="366712" cy="611188"/>
          </a:xfrm>
          <a:custGeom>
            <a:avLst/>
            <a:gdLst>
              <a:gd name="T0" fmla="*/ 2147483646 w 462"/>
              <a:gd name="T1" fmla="*/ 502185124 h 769"/>
              <a:gd name="T2" fmla="*/ 2147483646 w 462"/>
              <a:gd name="T3" fmla="*/ 0 h 769"/>
              <a:gd name="T4" fmla="*/ 2147483646 w 462"/>
              <a:gd name="T5" fmla="*/ 1505924314 h 769"/>
              <a:gd name="T6" fmla="*/ 2147483646 w 462"/>
              <a:gd name="T7" fmla="*/ 2147483646 h 769"/>
              <a:gd name="T8" fmla="*/ 2147483646 w 462"/>
              <a:gd name="T9" fmla="*/ 2147483646 h 769"/>
              <a:gd name="T10" fmla="*/ 2147483646 w 462"/>
              <a:gd name="T11" fmla="*/ 2147483646 h 769"/>
              <a:gd name="T12" fmla="*/ 2147483646 w 462"/>
              <a:gd name="T13" fmla="*/ 2147483646 h 769"/>
              <a:gd name="T14" fmla="*/ 2147483646 w 462"/>
              <a:gd name="T15" fmla="*/ 2147483646 h 769"/>
              <a:gd name="T16" fmla="*/ 2147483646 w 462"/>
              <a:gd name="T17" fmla="*/ 2147483646 h 769"/>
              <a:gd name="T18" fmla="*/ 2147483646 w 462"/>
              <a:gd name="T19" fmla="*/ 2147483646 h 769"/>
              <a:gd name="T20" fmla="*/ 2147483646 w 462"/>
              <a:gd name="T21" fmla="*/ 2147483646 h 769"/>
              <a:gd name="T22" fmla="*/ 2147483646 w 462"/>
              <a:gd name="T23" fmla="*/ 2147483646 h 769"/>
              <a:gd name="T24" fmla="*/ 2147483646 w 462"/>
              <a:gd name="T25" fmla="*/ 2147483646 h 769"/>
              <a:gd name="T26" fmla="*/ 2147483646 w 462"/>
              <a:gd name="T27" fmla="*/ 2147483646 h 769"/>
              <a:gd name="T28" fmla="*/ 2147483646 w 462"/>
              <a:gd name="T29" fmla="*/ 2147483646 h 769"/>
              <a:gd name="T30" fmla="*/ 2147483646 w 462"/>
              <a:gd name="T31" fmla="*/ 2147483646 h 769"/>
              <a:gd name="T32" fmla="*/ 2147483646 w 462"/>
              <a:gd name="T33" fmla="*/ 2147483646 h 769"/>
              <a:gd name="T34" fmla="*/ 2147483646 w 462"/>
              <a:gd name="T35" fmla="*/ 2147483646 h 769"/>
              <a:gd name="T36" fmla="*/ 2147483646 w 462"/>
              <a:gd name="T37" fmla="*/ 2147483646 h 769"/>
              <a:gd name="T38" fmla="*/ 2147483646 w 462"/>
              <a:gd name="T39" fmla="*/ 2147483646 h 769"/>
              <a:gd name="T40" fmla="*/ 2147483646 w 462"/>
              <a:gd name="T41" fmla="*/ 2147483646 h 769"/>
              <a:gd name="T42" fmla="*/ 2147483646 w 462"/>
              <a:gd name="T43" fmla="*/ 2147483646 h 769"/>
              <a:gd name="T44" fmla="*/ 2147483646 w 462"/>
              <a:gd name="T45" fmla="*/ 2147483646 h 769"/>
              <a:gd name="T46" fmla="*/ 2147483646 w 462"/>
              <a:gd name="T47" fmla="*/ 2147483646 h 769"/>
              <a:gd name="T48" fmla="*/ 2147483646 w 462"/>
              <a:gd name="T49" fmla="*/ 2147483646 h 769"/>
              <a:gd name="T50" fmla="*/ 2147483646 w 462"/>
              <a:gd name="T51" fmla="*/ 2147483646 h 769"/>
              <a:gd name="T52" fmla="*/ 2147483646 w 462"/>
              <a:gd name="T53" fmla="*/ 2147483646 h 769"/>
              <a:gd name="T54" fmla="*/ 2147483646 w 462"/>
              <a:gd name="T55" fmla="*/ 2147483646 h 769"/>
              <a:gd name="T56" fmla="*/ 2147483646 w 462"/>
              <a:gd name="T57" fmla="*/ 2147483646 h 769"/>
              <a:gd name="T58" fmla="*/ 2147483646 w 462"/>
              <a:gd name="T59" fmla="*/ 2147483646 h 769"/>
              <a:gd name="T60" fmla="*/ 2147483646 w 462"/>
              <a:gd name="T61" fmla="*/ 2147483646 h 769"/>
              <a:gd name="T62" fmla="*/ 2147483646 w 462"/>
              <a:gd name="T63" fmla="*/ 2147483646 h 769"/>
              <a:gd name="T64" fmla="*/ 2147483646 w 462"/>
              <a:gd name="T65" fmla="*/ 2147483646 h 769"/>
              <a:gd name="T66" fmla="*/ 2147483646 w 462"/>
              <a:gd name="T67" fmla="*/ 2147483646 h 769"/>
              <a:gd name="T68" fmla="*/ 2147483646 w 462"/>
              <a:gd name="T69" fmla="*/ 2147483646 h 769"/>
              <a:gd name="T70" fmla="*/ 2147483646 w 462"/>
              <a:gd name="T71" fmla="*/ 2147483646 h 769"/>
              <a:gd name="T72" fmla="*/ 2147483646 w 462"/>
              <a:gd name="T73" fmla="*/ 2147483646 h 769"/>
              <a:gd name="T74" fmla="*/ 2147483646 w 462"/>
              <a:gd name="T75" fmla="*/ 2147483646 h 769"/>
              <a:gd name="T76" fmla="*/ 2147483646 w 462"/>
              <a:gd name="T77" fmla="*/ 2147483646 h 769"/>
              <a:gd name="T78" fmla="*/ 2147483646 w 462"/>
              <a:gd name="T79" fmla="*/ 2147483646 h 769"/>
              <a:gd name="T80" fmla="*/ 2147483646 w 462"/>
              <a:gd name="T81" fmla="*/ 2147483646 h 769"/>
              <a:gd name="T82" fmla="*/ 2147483646 w 462"/>
              <a:gd name="T83" fmla="*/ 2147483646 h 769"/>
              <a:gd name="T84" fmla="*/ 2147483646 w 462"/>
              <a:gd name="T85" fmla="*/ 2147483646 h 769"/>
              <a:gd name="T86" fmla="*/ 2147483646 w 462"/>
              <a:gd name="T87" fmla="*/ 2147483646 h 769"/>
              <a:gd name="T88" fmla="*/ 2147483646 w 462"/>
              <a:gd name="T89" fmla="*/ 2147483646 h 769"/>
              <a:gd name="T90" fmla="*/ 0 w 462"/>
              <a:gd name="T91" fmla="*/ 2147483646 h 769"/>
              <a:gd name="T92" fmla="*/ 0 w 462"/>
              <a:gd name="T93" fmla="*/ 2147483646 h 769"/>
              <a:gd name="T94" fmla="*/ 2147483646 w 462"/>
              <a:gd name="T95" fmla="*/ 2147483646 h 769"/>
              <a:gd name="T96" fmla="*/ 2147483646 w 462"/>
              <a:gd name="T97" fmla="*/ 2147483646 h 769"/>
              <a:gd name="T98" fmla="*/ 2147483646 w 462"/>
              <a:gd name="T99" fmla="*/ 2147483646 h 769"/>
              <a:gd name="T100" fmla="*/ 2147483646 w 462"/>
              <a:gd name="T101" fmla="*/ 2147483646 h 769"/>
              <a:gd name="T102" fmla="*/ 2147483646 w 462"/>
              <a:gd name="T103" fmla="*/ 2147483646 h 769"/>
              <a:gd name="T104" fmla="*/ 2147483646 w 462"/>
              <a:gd name="T105" fmla="*/ 2147483646 h 769"/>
              <a:gd name="T106" fmla="*/ 2147483646 w 462"/>
              <a:gd name="T107" fmla="*/ 2147483646 h 769"/>
              <a:gd name="T108" fmla="*/ 2147483646 w 462"/>
              <a:gd name="T109" fmla="*/ 2147483646 h 769"/>
              <a:gd name="T110" fmla="*/ 2147483646 w 462"/>
              <a:gd name="T111" fmla="*/ 2147483646 h 769"/>
              <a:gd name="T112" fmla="*/ 2147483646 w 462"/>
              <a:gd name="T113" fmla="*/ 2147483646 h 7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462" h="769">
                <a:moveTo>
                  <a:pt x="140" y="9"/>
                </a:moveTo>
                <a:lnTo>
                  <a:pt x="140" y="4"/>
                </a:lnTo>
                <a:lnTo>
                  <a:pt x="146" y="3"/>
                </a:lnTo>
                <a:lnTo>
                  <a:pt x="154" y="1"/>
                </a:lnTo>
                <a:lnTo>
                  <a:pt x="165" y="1"/>
                </a:lnTo>
                <a:lnTo>
                  <a:pt x="176" y="0"/>
                </a:lnTo>
                <a:lnTo>
                  <a:pt x="188" y="0"/>
                </a:lnTo>
                <a:lnTo>
                  <a:pt x="202" y="0"/>
                </a:lnTo>
                <a:lnTo>
                  <a:pt x="218" y="1"/>
                </a:lnTo>
                <a:lnTo>
                  <a:pt x="232" y="1"/>
                </a:lnTo>
                <a:lnTo>
                  <a:pt x="246" y="1"/>
                </a:lnTo>
                <a:lnTo>
                  <a:pt x="258" y="3"/>
                </a:lnTo>
                <a:lnTo>
                  <a:pt x="270" y="6"/>
                </a:lnTo>
                <a:lnTo>
                  <a:pt x="278" y="8"/>
                </a:lnTo>
                <a:lnTo>
                  <a:pt x="286" y="11"/>
                </a:lnTo>
                <a:lnTo>
                  <a:pt x="291" y="14"/>
                </a:lnTo>
                <a:lnTo>
                  <a:pt x="295" y="17"/>
                </a:lnTo>
                <a:lnTo>
                  <a:pt x="294" y="25"/>
                </a:lnTo>
                <a:lnTo>
                  <a:pt x="289" y="39"/>
                </a:lnTo>
                <a:lnTo>
                  <a:pt x="286" y="47"/>
                </a:lnTo>
                <a:lnTo>
                  <a:pt x="283" y="56"/>
                </a:lnTo>
                <a:lnTo>
                  <a:pt x="278" y="67"/>
                </a:lnTo>
                <a:lnTo>
                  <a:pt x="275" y="79"/>
                </a:lnTo>
                <a:lnTo>
                  <a:pt x="270" y="90"/>
                </a:lnTo>
                <a:lnTo>
                  <a:pt x="266" y="103"/>
                </a:lnTo>
                <a:lnTo>
                  <a:pt x="261" y="115"/>
                </a:lnTo>
                <a:lnTo>
                  <a:pt x="258" y="127"/>
                </a:lnTo>
                <a:lnTo>
                  <a:pt x="253" y="140"/>
                </a:lnTo>
                <a:lnTo>
                  <a:pt x="249" y="152"/>
                </a:lnTo>
                <a:lnTo>
                  <a:pt x="246" y="165"/>
                </a:lnTo>
                <a:lnTo>
                  <a:pt x="244" y="177"/>
                </a:lnTo>
                <a:lnTo>
                  <a:pt x="239" y="188"/>
                </a:lnTo>
                <a:lnTo>
                  <a:pt x="236" y="199"/>
                </a:lnTo>
                <a:lnTo>
                  <a:pt x="233" y="210"/>
                </a:lnTo>
                <a:lnTo>
                  <a:pt x="232" y="221"/>
                </a:lnTo>
                <a:lnTo>
                  <a:pt x="227" y="230"/>
                </a:lnTo>
                <a:lnTo>
                  <a:pt x="225" y="240"/>
                </a:lnTo>
                <a:lnTo>
                  <a:pt x="221" y="247"/>
                </a:lnTo>
                <a:lnTo>
                  <a:pt x="219" y="258"/>
                </a:lnTo>
                <a:lnTo>
                  <a:pt x="213" y="271"/>
                </a:lnTo>
                <a:lnTo>
                  <a:pt x="207" y="282"/>
                </a:lnTo>
                <a:lnTo>
                  <a:pt x="201" y="289"/>
                </a:lnTo>
                <a:lnTo>
                  <a:pt x="194" y="296"/>
                </a:lnTo>
                <a:lnTo>
                  <a:pt x="182" y="296"/>
                </a:lnTo>
                <a:lnTo>
                  <a:pt x="171" y="297"/>
                </a:lnTo>
                <a:lnTo>
                  <a:pt x="159" y="294"/>
                </a:lnTo>
                <a:lnTo>
                  <a:pt x="146" y="294"/>
                </a:lnTo>
                <a:lnTo>
                  <a:pt x="134" y="294"/>
                </a:lnTo>
                <a:lnTo>
                  <a:pt x="123" y="296"/>
                </a:lnTo>
                <a:lnTo>
                  <a:pt x="113" y="299"/>
                </a:lnTo>
                <a:lnTo>
                  <a:pt x="109" y="307"/>
                </a:lnTo>
                <a:lnTo>
                  <a:pt x="104" y="314"/>
                </a:lnTo>
                <a:lnTo>
                  <a:pt x="104" y="324"/>
                </a:lnTo>
                <a:lnTo>
                  <a:pt x="106" y="330"/>
                </a:lnTo>
                <a:lnTo>
                  <a:pt x="110" y="338"/>
                </a:lnTo>
                <a:lnTo>
                  <a:pt x="113" y="341"/>
                </a:lnTo>
                <a:lnTo>
                  <a:pt x="121" y="347"/>
                </a:lnTo>
                <a:lnTo>
                  <a:pt x="129" y="350"/>
                </a:lnTo>
                <a:lnTo>
                  <a:pt x="140" y="352"/>
                </a:lnTo>
                <a:lnTo>
                  <a:pt x="151" y="352"/>
                </a:lnTo>
                <a:lnTo>
                  <a:pt x="160" y="353"/>
                </a:lnTo>
                <a:lnTo>
                  <a:pt x="166" y="356"/>
                </a:lnTo>
                <a:lnTo>
                  <a:pt x="176" y="361"/>
                </a:lnTo>
                <a:lnTo>
                  <a:pt x="180" y="366"/>
                </a:lnTo>
                <a:lnTo>
                  <a:pt x="185" y="370"/>
                </a:lnTo>
                <a:lnTo>
                  <a:pt x="187" y="380"/>
                </a:lnTo>
                <a:lnTo>
                  <a:pt x="188" y="391"/>
                </a:lnTo>
                <a:lnTo>
                  <a:pt x="187" y="394"/>
                </a:lnTo>
                <a:lnTo>
                  <a:pt x="185" y="403"/>
                </a:lnTo>
                <a:lnTo>
                  <a:pt x="185" y="409"/>
                </a:lnTo>
                <a:lnTo>
                  <a:pt x="187" y="420"/>
                </a:lnTo>
                <a:lnTo>
                  <a:pt x="187" y="430"/>
                </a:lnTo>
                <a:lnTo>
                  <a:pt x="188" y="442"/>
                </a:lnTo>
                <a:lnTo>
                  <a:pt x="190" y="454"/>
                </a:lnTo>
                <a:lnTo>
                  <a:pt x="194" y="467"/>
                </a:lnTo>
                <a:lnTo>
                  <a:pt x="196" y="479"/>
                </a:lnTo>
                <a:lnTo>
                  <a:pt x="201" y="492"/>
                </a:lnTo>
                <a:lnTo>
                  <a:pt x="205" y="504"/>
                </a:lnTo>
                <a:lnTo>
                  <a:pt x="210" y="517"/>
                </a:lnTo>
                <a:lnTo>
                  <a:pt x="216" y="529"/>
                </a:lnTo>
                <a:lnTo>
                  <a:pt x="222" y="542"/>
                </a:lnTo>
                <a:lnTo>
                  <a:pt x="232" y="554"/>
                </a:lnTo>
                <a:lnTo>
                  <a:pt x="241" y="567"/>
                </a:lnTo>
                <a:lnTo>
                  <a:pt x="249" y="577"/>
                </a:lnTo>
                <a:lnTo>
                  <a:pt x="260" y="587"/>
                </a:lnTo>
                <a:lnTo>
                  <a:pt x="267" y="595"/>
                </a:lnTo>
                <a:lnTo>
                  <a:pt x="278" y="604"/>
                </a:lnTo>
                <a:lnTo>
                  <a:pt x="288" y="609"/>
                </a:lnTo>
                <a:lnTo>
                  <a:pt x="300" y="616"/>
                </a:lnTo>
                <a:lnTo>
                  <a:pt x="311" y="621"/>
                </a:lnTo>
                <a:lnTo>
                  <a:pt x="322" y="627"/>
                </a:lnTo>
                <a:lnTo>
                  <a:pt x="330" y="630"/>
                </a:lnTo>
                <a:lnTo>
                  <a:pt x="339" y="634"/>
                </a:lnTo>
                <a:lnTo>
                  <a:pt x="348" y="637"/>
                </a:lnTo>
                <a:lnTo>
                  <a:pt x="358" y="641"/>
                </a:lnTo>
                <a:lnTo>
                  <a:pt x="365" y="643"/>
                </a:lnTo>
                <a:lnTo>
                  <a:pt x="373" y="644"/>
                </a:lnTo>
                <a:lnTo>
                  <a:pt x="379" y="646"/>
                </a:lnTo>
                <a:lnTo>
                  <a:pt x="386" y="648"/>
                </a:lnTo>
                <a:lnTo>
                  <a:pt x="395" y="648"/>
                </a:lnTo>
                <a:lnTo>
                  <a:pt x="407" y="648"/>
                </a:lnTo>
                <a:lnTo>
                  <a:pt x="420" y="648"/>
                </a:lnTo>
                <a:lnTo>
                  <a:pt x="434" y="651"/>
                </a:lnTo>
                <a:lnTo>
                  <a:pt x="446" y="654"/>
                </a:lnTo>
                <a:lnTo>
                  <a:pt x="454" y="658"/>
                </a:lnTo>
                <a:lnTo>
                  <a:pt x="459" y="663"/>
                </a:lnTo>
                <a:lnTo>
                  <a:pt x="462" y="672"/>
                </a:lnTo>
                <a:lnTo>
                  <a:pt x="459" y="680"/>
                </a:lnTo>
                <a:lnTo>
                  <a:pt x="454" y="694"/>
                </a:lnTo>
                <a:lnTo>
                  <a:pt x="449" y="700"/>
                </a:lnTo>
                <a:lnTo>
                  <a:pt x="446" y="708"/>
                </a:lnTo>
                <a:lnTo>
                  <a:pt x="441" y="716"/>
                </a:lnTo>
                <a:lnTo>
                  <a:pt x="437" y="725"/>
                </a:lnTo>
                <a:lnTo>
                  <a:pt x="431" y="732"/>
                </a:lnTo>
                <a:lnTo>
                  <a:pt x="423" y="739"/>
                </a:lnTo>
                <a:lnTo>
                  <a:pt x="415" y="746"/>
                </a:lnTo>
                <a:lnTo>
                  <a:pt x="407" y="753"/>
                </a:lnTo>
                <a:lnTo>
                  <a:pt x="398" y="757"/>
                </a:lnTo>
                <a:lnTo>
                  <a:pt x="390" y="763"/>
                </a:lnTo>
                <a:lnTo>
                  <a:pt x="379" y="766"/>
                </a:lnTo>
                <a:lnTo>
                  <a:pt x="368" y="769"/>
                </a:lnTo>
                <a:lnTo>
                  <a:pt x="356" y="769"/>
                </a:lnTo>
                <a:lnTo>
                  <a:pt x="347" y="769"/>
                </a:lnTo>
                <a:lnTo>
                  <a:pt x="337" y="769"/>
                </a:lnTo>
                <a:lnTo>
                  <a:pt x="330" y="767"/>
                </a:lnTo>
                <a:lnTo>
                  <a:pt x="317" y="761"/>
                </a:lnTo>
                <a:lnTo>
                  <a:pt x="309" y="755"/>
                </a:lnTo>
                <a:lnTo>
                  <a:pt x="302" y="747"/>
                </a:lnTo>
                <a:lnTo>
                  <a:pt x="300" y="741"/>
                </a:lnTo>
                <a:lnTo>
                  <a:pt x="297" y="732"/>
                </a:lnTo>
                <a:lnTo>
                  <a:pt x="295" y="725"/>
                </a:lnTo>
                <a:lnTo>
                  <a:pt x="292" y="716"/>
                </a:lnTo>
                <a:lnTo>
                  <a:pt x="292" y="710"/>
                </a:lnTo>
                <a:lnTo>
                  <a:pt x="291" y="702"/>
                </a:lnTo>
                <a:lnTo>
                  <a:pt x="291" y="694"/>
                </a:lnTo>
                <a:lnTo>
                  <a:pt x="289" y="683"/>
                </a:lnTo>
                <a:lnTo>
                  <a:pt x="286" y="677"/>
                </a:lnTo>
                <a:lnTo>
                  <a:pt x="280" y="674"/>
                </a:lnTo>
                <a:lnTo>
                  <a:pt x="270" y="672"/>
                </a:lnTo>
                <a:lnTo>
                  <a:pt x="261" y="669"/>
                </a:lnTo>
                <a:lnTo>
                  <a:pt x="253" y="666"/>
                </a:lnTo>
                <a:lnTo>
                  <a:pt x="246" y="663"/>
                </a:lnTo>
                <a:lnTo>
                  <a:pt x="236" y="662"/>
                </a:lnTo>
                <a:lnTo>
                  <a:pt x="225" y="655"/>
                </a:lnTo>
                <a:lnTo>
                  <a:pt x="215" y="651"/>
                </a:lnTo>
                <a:lnTo>
                  <a:pt x="204" y="644"/>
                </a:lnTo>
                <a:lnTo>
                  <a:pt x="194" y="638"/>
                </a:lnTo>
                <a:lnTo>
                  <a:pt x="180" y="629"/>
                </a:lnTo>
                <a:lnTo>
                  <a:pt x="169" y="621"/>
                </a:lnTo>
                <a:lnTo>
                  <a:pt x="159" y="609"/>
                </a:lnTo>
                <a:lnTo>
                  <a:pt x="149" y="599"/>
                </a:lnTo>
                <a:lnTo>
                  <a:pt x="141" y="591"/>
                </a:lnTo>
                <a:lnTo>
                  <a:pt x="137" y="584"/>
                </a:lnTo>
                <a:lnTo>
                  <a:pt x="131" y="576"/>
                </a:lnTo>
                <a:lnTo>
                  <a:pt x="127" y="568"/>
                </a:lnTo>
                <a:lnTo>
                  <a:pt x="123" y="559"/>
                </a:lnTo>
                <a:lnTo>
                  <a:pt x="118" y="551"/>
                </a:lnTo>
                <a:lnTo>
                  <a:pt x="113" y="542"/>
                </a:lnTo>
                <a:lnTo>
                  <a:pt x="110" y="534"/>
                </a:lnTo>
                <a:lnTo>
                  <a:pt x="106" y="525"/>
                </a:lnTo>
                <a:lnTo>
                  <a:pt x="101" y="514"/>
                </a:lnTo>
                <a:lnTo>
                  <a:pt x="99" y="506"/>
                </a:lnTo>
                <a:lnTo>
                  <a:pt x="96" y="498"/>
                </a:lnTo>
                <a:lnTo>
                  <a:pt x="92" y="487"/>
                </a:lnTo>
                <a:lnTo>
                  <a:pt x="89" y="478"/>
                </a:lnTo>
                <a:lnTo>
                  <a:pt x="87" y="470"/>
                </a:lnTo>
                <a:lnTo>
                  <a:pt x="85" y="461"/>
                </a:lnTo>
                <a:lnTo>
                  <a:pt x="81" y="451"/>
                </a:lnTo>
                <a:lnTo>
                  <a:pt x="79" y="444"/>
                </a:lnTo>
                <a:lnTo>
                  <a:pt x="76" y="434"/>
                </a:lnTo>
                <a:lnTo>
                  <a:pt x="75" y="428"/>
                </a:lnTo>
                <a:lnTo>
                  <a:pt x="71" y="412"/>
                </a:lnTo>
                <a:lnTo>
                  <a:pt x="68" y="402"/>
                </a:lnTo>
                <a:lnTo>
                  <a:pt x="64" y="389"/>
                </a:lnTo>
                <a:lnTo>
                  <a:pt x="62" y="381"/>
                </a:lnTo>
                <a:lnTo>
                  <a:pt x="59" y="377"/>
                </a:lnTo>
                <a:lnTo>
                  <a:pt x="57" y="375"/>
                </a:lnTo>
                <a:lnTo>
                  <a:pt x="48" y="374"/>
                </a:lnTo>
                <a:lnTo>
                  <a:pt x="42" y="374"/>
                </a:lnTo>
                <a:lnTo>
                  <a:pt x="31" y="374"/>
                </a:lnTo>
                <a:lnTo>
                  <a:pt x="22" y="375"/>
                </a:lnTo>
                <a:lnTo>
                  <a:pt x="12" y="372"/>
                </a:lnTo>
                <a:lnTo>
                  <a:pt x="6" y="369"/>
                </a:lnTo>
                <a:lnTo>
                  <a:pt x="0" y="363"/>
                </a:lnTo>
                <a:lnTo>
                  <a:pt x="0" y="353"/>
                </a:lnTo>
                <a:lnTo>
                  <a:pt x="0" y="341"/>
                </a:lnTo>
                <a:lnTo>
                  <a:pt x="0" y="330"/>
                </a:lnTo>
                <a:lnTo>
                  <a:pt x="0" y="321"/>
                </a:lnTo>
                <a:lnTo>
                  <a:pt x="2" y="313"/>
                </a:lnTo>
                <a:lnTo>
                  <a:pt x="3" y="303"/>
                </a:lnTo>
                <a:lnTo>
                  <a:pt x="8" y="299"/>
                </a:lnTo>
                <a:lnTo>
                  <a:pt x="11" y="294"/>
                </a:lnTo>
                <a:lnTo>
                  <a:pt x="19" y="296"/>
                </a:lnTo>
                <a:lnTo>
                  <a:pt x="25" y="296"/>
                </a:lnTo>
                <a:lnTo>
                  <a:pt x="33" y="296"/>
                </a:lnTo>
                <a:lnTo>
                  <a:pt x="39" y="296"/>
                </a:lnTo>
                <a:lnTo>
                  <a:pt x="48" y="297"/>
                </a:lnTo>
                <a:lnTo>
                  <a:pt x="57" y="297"/>
                </a:lnTo>
                <a:lnTo>
                  <a:pt x="62" y="299"/>
                </a:lnTo>
                <a:lnTo>
                  <a:pt x="62" y="296"/>
                </a:lnTo>
                <a:lnTo>
                  <a:pt x="62" y="293"/>
                </a:lnTo>
                <a:lnTo>
                  <a:pt x="62" y="285"/>
                </a:lnTo>
                <a:lnTo>
                  <a:pt x="64" y="279"/>
                </a:lnTo>
                <a:lnTo>
                  <a:pt x="64" y="268"/>
                </a:lnTo>
                <a:lnTo>
                  <a:pt x="65" y="257"/>
                </a:lnTo>
                <a:lnTo>
                  <a:pt x="67" y="244"/>
                </a:lnTo>
                <a:lnTo>
                  <a:pt x="70" y="230"/>
                </a:lnTo>
                <a:lnTo>
                  <a:pt x="71" y="216"/>
                </a:lnTo>
                <a:lnTo>
                  <a:pt x="75" y="202"/>
                </a:lnTo>
                <a:lnTo>
                  <a:pt x="76" y="187"/>
                </a:lnTo>
                <a:lnTo>
                  <a:pt x="81" y="173"/>
                </a:lnTo>
                <a:lnTo>
                  <a:pt x="85" y="157"/>
                </a:lnTo>
                <a:lnTo>
                  <a:pt x="89" y="143"/>
                </a:lnTo>
                <a:lnTo>
                  <a:pt x="93" y="129"/>
                </a:lnTo>
                <a:lnTo>
                  <a:pt x="99" y="118"/>
                </a:lnTo>
                <a:lnTo>
                  <a:pt x="103" y="106"/>
                </a:lnTo>
                <a:lnTo>
                  <a:pt x="107" y="93"/>
                </a:lnTo>
                <a:lnTo>
                  <a:pt x="112" y="82"/>
                </a:lnTo>
                <a:lnTo>
                  <a:pt x="115" y="73"/>
                </a:lnTo>
                <a:lnTo>
                  <a:pt x="118" y="62"/>
                </a:lnTo>
                <a:lnTo>
                  <a:pt x="121" y="54"/>
                </a:lnTo>
                <a:lnTo>
                  <a:pt x="124" y="45"/>
                </a:lnTo>
                <a:lnTo>
                  <a:pt x="127" y="39"/>
                </a:lnTo>
                <a:lnTo>
                  <a:pt x="132" y="25"/>
                </a:lnTo>
                <a:lnTo>
                  <a:pt x="137" y="15"/>
                </a:lnTo>
                <a:lnTo>
                  <a:pt x="140" y="11"/>
                </a:lnTo>
                <a:lnTo>
                  <a:pt x="140" y="9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Freeform 23">
            <a:extLst>
              <a:ext uri="{FF2B5EF4-FFF2-40B4-BE49-F238E27FC236}">
                <a16:creationId xmlns:a16="http://schemas.microsoft.com/office/drawing/2014/main" id="{4215FABC-9C52-DB43-A3D1-9C5DC1A90890}"/>
              </a:ext>
            </a:extLst>
          </p:cNvPr>
          <p:cNvSpPr>
            <a:spLocks/>
          </p:cNvSpPr>
          <p:nvPr/>
        </p:nvSpPr>
        <p:spPr bwMode="auto">
          <a:xfrm>
            <a:off x="6208713" y="1431925"/>
            <a:ext cx="590550" cy="876300"/>
          </a:xfrm>
          <a:custGeom>
            <a:avLst/>
            <a:gdLst>
              <a:gd name="T0" fmla="*/ 2147483646 w 745"/>
              <a:gd name="T1" fmla="*/ 2147483646 h 1102"/>
              <a:gd name="T2" fmla="*/ 2147483646 w 745"/>
              <a:gd name="T3" fmla="*/ 2147483646 h 1102"/>
              <a:gd name="T4" fmla="*/ 2147483646 w 745"/>
              <a:gd name="T5" fmla="*/ 2147483646 h 1102"/>
              <a:gd name="T6" fmla="*/ 2147483646 w 745"/>
              <a:gd name="T7" fmla="*/ 2147483646 h 1102"/>
              <a:gd name="T8" fmla="*/ 2147483646 w 745"/>
              <a:gd name="T9" fmla="*/ 2147483646 h 1102"/>
              <a:gd name="T10" fmla="*/ 2147483646 w 745"/>
              <a:gd name="T11" fmla="*/ 2147483646 h 1102"/>
              <a:gd name="T12" fmla="*/ 2147483646 w 745"/>
              <a:gd name="T13" fmla="*/ 2147483646 h 1102"/>
              <a:gd name="T14" fmla="*/ 2147483646 w 745"/>
              <a:gd name="T15" fmla="*/ 2147483646 h 1102"/>
              <a:gd name="T16" fmla="*/ 2147483646 w 745"/>
              <a:gd name="T17" fmla="*/ 2147483646 h 1102"/>
              <a:gd name="T18" fmla="*/ 2147483646 w 745"/>
              <a:gd name="T19" fmla="*/ 2147483646 h 1102"/>
              <a:gd name="T20" fmla="*/ 2147483646 w 745"/>
              <a:gd name="T21" fmla="*/ 2147483646 h 1102"/>
              <a:gd name="T22" fmla="*/ 2147483646 w 745"/>
              <a:gd name="T23" fmla="*/ 2147483646 h 1102"/>
              <a:gd name="T24" fmla="*/ 2147483646 w 745"/>
              <a:gd name="T25" fmla="*/ 2147483646 h 1102"/>
              <a:gd name="T26" fmla="*/ 2147483646 w 745"/>
              <a:gd name="T27" fmla="*/ 2147483646 h 1102"/>
              <a:gd name="T28" fmla="*/ 2147483646 w 745"/>
              <a:gd name="T29" fmla="*/ 2147483646 h 1102"/>
              <a:gd name="T30" fmla="*/ 2147483646 w 745"/>
              <a:gd name="T31" fmla="*/ 2147483646 h 1102"/>
              <a:gd name="T32" fmla="*/ 2147483646 w 745"/>
              <a:gd name="T33" fmla="*/ 2147483646 h 1102"/>
              <a:gd name="T34" fmla="*/ 2147483646 w 745"/>
              <a:gd name="T35" fmla="*/ 2147483646 h 1102"/>
              <a:gd name="T36" fmla="*/ 2147483646 w 745"/>
              <a:gd name="T37" fmla="*/ 2147483646 h 1102"/>
              <a:gd name="T38" fmla="*/ 2147483646 w 745"/>
              <a:gd name="T39" fmla="*/ 2147483646 h 1102"/>
              <a:gd name="T40" fmla="*/ 2147483646 w 745"/>
              <a:gd name="T41" fmla="*/ 2147483646 h 1102"/>
              <a:gd name="T42" fmla="*/ 2147483646 w 745"/>
              <a:gd name="T43" fmla="*/ 2147483646 h 1102"/>
              <a:gd name="T44" fmla="*/ 2147483646 w 745"/>
              <a:gd name="T45" fmla="*/ 2147483646 h 1102"/>
              <a:gd name="T46" fmla="*/ 2147483646 w 745"/>
              <a:gd name="T47" fmla="*/ 2147483646 h 1102"/>
              <a:gd name="T48" fmla="*/ 2147483646 w 745"/>
              <a:gd name="T49" fmla="*/ 2147483646 h 1102"/>
              <a:gd name="T50" fmla="*/ 2147483646 w 745"/>
              <a:gd name="T51" fmla="*/ 2147483646 h 1102"/>
              <a:gd name="T52" fmla="*/ 2147483646 w 745"/>
              <a:gd name="T53" fmla="*/ 2147483646 h 1102"/>
              <a:gd name="T54" fmla="*/ 2147483646 w 745"/>
              <a:gd name="T55" fmla="*/ 2147483646 h 1102"/>
              <a:gd name="T56" fmla="*/ 2147483646 w 745"/>
              <a:gd name="T57" fmla="*/ 2147483646 h 1102"/>
              <a:gd name="T58" fmla="*/ 2147483646 w 745"/>
              <a:gd name="T59" fmla="*/ 2147483646 h 1102"/>
              <a:gd name="T60" fmla="*/ 2147483646 w 745"/>
              <a:gd name="T61" fmla="*/ 2147483646 h 1102"/>
              <a:gd name="T62" fmla="*/ 2147483646 w 745"/>
              <a:gd name="T63" fmla="*/ 2147483646 h 1102"/>
              <a:gd name="T64" fmla="*/ 2147483646 w 745"/>
              <a:gd name="T65" fmla="*/ 2147483646 h 1102"/>
              <a:gd name="T66" fmla="*/ 2147483646 w 745"/>
              <a:gd name="T67" fmla="*/ 2147483646 h 1102"/>
              <a:gd name="T68" fmla="*/ 2147483646 w 745"/>
              <a:gd name="T69" fmla="*/ 2147483646 h 1102"/>
              <a:gd name="T70" fmla="*/ 2147483646 w 745"/>
              <a:gd name="T71" fmla="*/ 2147483646 h 1102"/>
              <a:gd name="T72" fmla="*/ 2147483646 w 745"/>
              <a:gd name="T73" fmla="*/ 2147483646 h 1102"/>
              <a:gd name="T74" fmla="*/ 2147483646 w 745"/>
              <a:gd name="T75" fmla="*/ 2147483646 h 1102"/>
              <a:gd name="T76" fmla="*/ 2147483646 w 745"/>
              <a:gd name="T77" fmla="*/ 2147483646 h 1102"/>
              <a:gd name="T78" fmla="*/ 2147483646 w 745"/>
              <a:gd name="T79" fmla="*/ 2147483646 h 1102"/>
              <a:gd name="T80" fmla="*/ 2147483646 w 745"/>
              <a:gd name="T81" fmla="*/ 2147483646 h 1102"/>
              <a:gd name="T82" fmla="*/ 2147483646 w 745"/>
              <a:gd name="T83" fmla="*/ 2147483646 h 1102"/>
              <a:gd name="T84" fmla="*/ 2147483646 w 745"/>
              <a:gd name="T85" fmla="*/ 2147483646 h 1102"/>
              <a:gd name="T86" fmla="*/ 2147483646 w 745"/>
              <a:gd name="T87" fmla="*/ 2147483646 h 1102"/>
              <a:gd name="T88" fmla="*/ 2147483646 w 745"/>
              <a:gd name="T89" fmla="*/ 2147483646 h 1102"/>
              <a:gd name="T90" fmla="*/ 2147483646 w 745"/>
              <a:gd name="T91" fmla="*/ 2147483646 h 1102"/>
              <a:gd name="T92" fmla="*/ 2147483646 w 745"/>
              <a:gd name="T93" fmla="*/ 2147483646 h 1102"/>
              <a:gd name="T94" fmla="*/ 2147483646 w 745"/>
              <a:gd name="T95" fmla="*/ 2147483646 h 1102"/>
              <a:gd name="T96" fmla="*/ 2147483646 w 745"/>
              <a:gd name="T97" fmla="*/ 2147483646 h 1102"/>
              <a:gd name="T98" fmla="*/ 2147483646 w 745"/>
              <a:gd name="T99" fmla="*/ 2147483646 h 1102"/>
              <a:gd name="T100" fmla="*/ 0 w 745"/>
              <a:gd name="T101" fmla="*/ 2147483646 h 1102"/>
              <a:gd name="T102" fmla="*/ 2147483646 w 745"/>
              <a:gd name="T103" fmla="*/ 2147483646 h 1102"/>
              <a:gd name="T104" fmla="*/ 2147483646 w 745"/>
              <a:gd name="T105" fmla="*/ 2147483646 h 1102"/>
              <a:gd name="T106" fmla="*/ 2147483646 w 745"/>
              <a:gd name="T107" fmla="*/ 2147483646 h 1102"/>
              <a:gd name="T108" fmla="*/ 2147483646 w 745"/>
              <a:gd name="T109" fmla="*/ 2147483646 h 1102"/>
              <a:gd name="T110" fmla="*/ 2147483646 w 745"/>
              <a:gd name="T111" fmla="*/ 2147483646 h 1102"/>
              <a:gd name="T112" fmla="*/ 2147483646 w 745"/>
              <a:gd name="T113" fmla="*/ 2147483646 h 1102"/>
              <a:gd name="T114" fmla="*/ 2147483646 w 745"/>
              <a:gd name="T115" fmla="*/ 2147483646 h 1102"/>
              <a:gd name="T116" fmla="*/ 2147483646 w 745"/>
              <a:gd name="T117" fmla="*/ 502700389 h 11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45" h="1102">
                <a:moveTo>
                  <a:pt x="300" y="1"/>
                </a:moveTo>
                <a:lnTo>
                  <a:pt x="313" y="0"/>
                </a:lnTo>
                <a:lnTo>
                  <a:pt x="325" y="0"/>
                </a:lnTo>
                <a:lnTo>
                  <a:pt x="334" y="1"/>
                </a:lnTo>
                <a:lnTo>
                  <a:pt x="345" y="3"/>
                </a:lnTo>
                <a:lnTo>
                  <a:pt x="355" y="3"/>
                </a:lnTo>
                <a:lnTo>
                  <a:pt x="364" y="6"/>
                </a:lnTo>
                <a:lnTo>
                  <a:pt x="372" y="7"/>
                </a:lnTo>
                <a:lnTo>
                  <a:pt x="378" y="11"/>
                </a:lnTo>
                <a:lnTo>
                  <a:pt x="386" y="17"/>
                </a:lnTo>
                <a:lnTo>
                  <a:pt x="390" y="23"/>
                </a:lnTo>
                <a:lnTo>
                  <a:pt x="389" y="32"/>
                </a:lnTo>
                <a:lnTo>
                  <a:pt x="384" y="40"/>
                </a:lnTo>
                <a:lnTo>
                  <a:pt x="372" y="49"/>
                </a:lnTo>
                <a:lnTo>
                  <a:pt x="361" y="57"/>
                </a:lnTo>
                <a:lnTo>
                  <a:pt x="355" y="62"/>
                </a:lnTo>
                <a:lnTo>
                  <a:pt x="348" y="65"/>
                </a:lnTo>
                <a:lnTo>
                  <a:pt x="342" y="71"/>
                </a:lnTo>
                <a:lnTo>
                  <a:pt x="336" y="77"/>
                </a:lnTo>
                <a:lnTo>
                  <a:pt x="330" y="84"/>
                </a:lnTo>
                <a:lnTo>
                  <a:pt x="323" y="90"/>
                </a:lnTo>
                <a:lnTo>
                  <a:pt x="319" y="98"/>
                </a:lnTo>
                <a:lnTo>
                  <a:pt x="317" y="106"/>
                </a:lnTo>
                <a:lnTo>
                  <a:pt x="313" y="115"/>
                </a:lnTo>
                <a:lnTo>
                  <a:pt x="309" y="124"/>
                </a:lnTo>
                <a:lnTo>
                  <a:pt x="308" y="134"/>
                </a:lnTo>
                <a:lnTo>
                  <a:pt x="309" y="146"/>
                </a:lnTo>
                <a:lnTo>
                  <a:pt x="309" y="157"/>
                </a:lnTo>
                <a:lnTo>
                  <a:pt x="313" y="168"/>
                </a:lnTo>
                <a:lnTo>
                  <a:pt x="316" y="179"/>
                </a:lnTo>
                <a:lnTo>
                  <a:pt x="320" y="190"/>
                </a:lnTo>
                <a:lnTo>
                  <a:pt x="325" y="199"/>
                </a:lnTo>
                <a:lnTo>
                  <a:pt x="331" y="211"/>
                </a:lnTo>
                <a:lnTo>
                  <a:pt x="337" y="222"/>
                </a:lnTo>
                <a:lnTo>
                  <a:pt x="344" y="233"/>
                </a:lnTo>
                <a:lnTo>
                  <a:pt x="350" y="241"/>
                </a:lnTo>
                <a:lnTo>
                  <a:pt x="358" y="250"/>
                </a:lnTo>
                <a:lnTo>
                  <a:pt x="362" y="258"/>
                </a:lnTo>
                <a:lnTo>
                  <a:pt x="370" y="266"/>
                </a:lnTo>
                <a:lnTo>
                  <a:pt x="373" y="272"/>
                </a:lnTo>
                <a:lnTo>
                  <a:pt x="378" y="278"/>
                </a:lnTo>
                <a:lnTo>
                  <a:pt x="381" y="285"/>
                </a:lnTo>
                <a:lnTo>
                  <a:pt x="384" y="291"/>
                </a:lnTo>
                <a:lnTo>
                  <a:pt x="384" y="294"/>
                </a:lnTo>
                <a:lnTo>
                  <a:pt x="386" y="297"/>
                </a:lnTo>
                <a:lnTo>
                  <a:pt x="382" y="295"/>
                </a:lnTo>
                <a:lnTo>
                  <a:pt x="375" y="295"/>
                </a:lnTo>
                <a:lnTo>
                  <a:pt x="369" y="294"/>
                </a:lnTo>
                <a:lnTo>
                  <a:pt x="361" y="294"/>
                </a:lnTo>
                <a:lnTo>
                  <a:pt x="353" y="294"/>
                </a:lnTo>
                <a:lnTo>
                  <a:pt x="344" y="294"/>
                </a:lnTo>
                <a:lnTo>
                  <a:pt x="336" y="294"/>
                </a:lnTo>
                <a:lnTo>
                  <a:pt x="331" y="294"/>
                </a:lnTo>
                <a:lnTo>
                  <a:pt x="323" y="295"/>
                </a:lnTo>
                <a:lnTo>
                  <a:pt x="317" y="297"/>
                </a:lnTo>
                <a:lnTo>
                  <a:pt x="308" y="297"/>
                </a:lnTo>
                <a:lnTo>
                  <a:pt x="300" y="300"/>
                </a:lnTo>
                <a:lnTo>
                  <a:pt x="291" y="302"/>
                </a:lnTo>
                <a:lnTo>
                  <a:pt x="283" y="305"/>
                </a:lnTo>
                <a:lnTo>
                  <a:pt x="272" y="305"/>
                </a:lnTo>
                <a:lnTo>
                  <a:pt x="263" y="308"/>
                </a:lnTo>
                <a:lnTo>
                  <a:pt x="252" y="311"/>
                </a:lnTo>
                <a:lnTo>
                  <a:pt x="243" y="316"/>
                </a:lnTo>
                <a:lnTo>
                  <a:pt x="232" y="319"/>
                </a:lnTo>
                <a:lnTo>
                  <a:pt x="224" y="322"/>
                </a:lnTo>
                <a:lnTo>
                  <a:pt x="215" y="327"/>
                </a:lnTo>
                <a:lnTo>
                  <a:pt x="207" y="331"/>
                </a:lnTo>
                <a:lnTo>
                  <a:pt x="197" y="334"/>
                </a:lnTo>
                <a:lnTo>
                  <a:pt x="188" y="339"/>
                </a:lnTo>
                <a:lnTo>
                  <a:pt x="180" y="345"/>
                </a:lnTo>
                <a:lnTo>
                  <a:pt x="173" y="350"/>
                </a:lnTo>
                <a:lnTo>
                  <a:pt x="165" y="356"/>
                </a:lnTo>
                <a:lnTo>
                  <a:pt x="159" y="362"/>
                </a:lnTo>
                <a:lnTo>
                  <a:pt x="151" y="369"/>
                </a:lnTo>
                <a:lnTo>
                  <a:pt x="146" y="375"/>
                </a:lnTo>
                <a:lnTo>
                  <a:pt x="140" y="381"/>
                </a:lnTo>
                <a:lnTo>
                  <a:pt x="134" y="387"/>
                </a:lnTo>
                <a:lnTo>
                  <a:pt x="129" y="394"/>
                </a:lnTo>
                <a:lnTo>
                  <a:pt x="124" y="400"/>
                </a:lnTo>
                <a:lnTo>
                  <a:pt x="117" y="412"/>
                </a:lnTo>
                <a:lnTo>
                  <a:pt x="110" y="426"/>
                </a:lnTo>
                <a:lnTo>
                  <a:pt x="106" y="440"/>
                </a:lnTo>
                <a:lnTo>
                  <a:pt x="106" y="453"/>
                </a:lnTo>
                <a:lnTo>
                  <a:pt x="106" y="465"/>
                </a:lnTo>
                <a:lnTo>
                  <a:pt x="112" y="479"/>
                </a:lnTo>
                <a:lnTo>
                  <a:pt x="118" y="487"/>
                </a:lnTo>
                <a:lnTo>
                  <a:pt x="126" y="493"/>
                </a:lnTo>
                <a:lnTo>
                  <a:pt x="137" y="498"/>
                </a:lnTo>
                <a:lnTo>
                  <a:pt x="149" y="499"/>
                </a:lnTo>
                <a:lnTo>
                  <a:pt x="162" y="498"/>
                </a:lnTo>
                <a:lnTo>
                  <a:pt x="177" y="495"/>
                </a:lnTo>
                <a:lnTo>
                  <a:pt x="185" y="493"/>
                </a:lnTo>
                <a:lnTo>
                  <a:pt x="194" y="490"/>
                </a:lnTo>
                <a:lnTo>
                  <a:pt x="202" y="487"/>
                </a:lnTo>
                <a:lnTo>
                  <a:pt x="211" y="485"/>
                </a:lnTo>
                <a:lnTo>
                  <a:pt x="218" y="481"/>
                </a:lnTo>
                <a:lnTo>
                  <a:pt x="225" y="478"/>
                </a:lnTo>
                <a:lnTo>
                  <a:pt x="233" y="473"/>
                </a:lnTo>
                <a:lnTo>
                  <a:pt x="241" y="470"/>
                </a:lnTo>
                <a:lnTo>
                  <a:pt x="249" y="467"/>
                </a:lnTo>
                <a:lnTo>
                  <a:pt x="257" y="464"/>
                </a:lnTo>
                <a:lnTo>
                  <a:pt x="264" y="459"/>
                </a:lnTo>
                <a:lnTo>
                  <a:pt x="274" y="456"/>
                </a:lnTo>
                <a:lnTo>
                  <a:pt x="288" y="450"/>
                </a:lnTo>
                <a:lnTo>
                  <a:pt x="302" y="445"/>
                </a:lnTo>
                <a:lnTo>
                  <a:pt x="313" y="440"/>
                </a:lnTo>
                <a:lnTo>
                  <a:pt x="323" y="440"/>
                </a:lnTo>
                <a:lnTo>
                  <a:pt x="331" y="437"/>
                </a:lnTo>
                <a:lnTo>
                  <a:pt x="341" y="436"/>
                </a:lnTo>
                <a:lnTo>
                  <a:pt x="348" y="436"/>
                </a:lnTo>
                <a:lnTo>
                  <a:pt x="358" y="436"/>
                </a:lnTo>
                <a:lnTo>
                  <a:pt x="364" y="436"/>
                </a:lnTo>
                <a:lnTo>
                  <a:pt x="372" y="436"/>
                </a:lnTo>
                <a:lnTo>
                  <a:pt x="379" y="437"/>
                </a:lnTo>
                <a:lnTo>
                  <a:pt x="387" y="440"/>
                </a:lnTo>
                <a:lnTo>
                  <a:pt x="396" y="442"/>
                </a:lnTo>
                <a:lnTo>
                  <a:pt x="406" y="450"/>
                </a:lnTo>
                <a:lnTo>
                  <a:pt x="409" y="457"/>
                </a:lnTo>
                <a:lnTo>
                  <a:pt x="409" y="470"/>
                </a:lnTo>
                <a:lnTo>
                  <a:pt x="403" y="476"/>
                </a:lnTo>
                <a:lnTo>
                  <a:pt x="395" y="484"/>
                </a:lnTo>
                <a:lnTo>
                  <a:pt x="387" y="489"/>
                </a:lnTo>
                <a:lnTo>
                  <a:pt x="382" y="493"/>
                </a:lnTo>
                <a:lnTo>
                  <a:pt x="373" y="496"/>
                </a:lnTo>
                <a:lnTo>
                  <a:pt x="367" y="503"/>
                </a:lnTo>
                <a:lnTo>
                  <a:pt x="358" y="506"/>
                </a:lnTo>
                <a:lnTo>
                  <a:pt x="348" y="510"/>
                </a:lnTo>
                <a:lnTo>
                  <a:pt x="339" y="517"/>
                </a:lnTo>
                <a:lnTo>
                  <a:pt x="330" y="521"/>
                </a:lnTo>
                <a:lnTo>
                  <a:pt x="317" y="526"/>
                </a:lnTo>
                <a:lnTo>
                  <a:pt x="308" y="532"/>
                </a:lnTo>
                <a:lnTo>
                  <a:pt x="299" y="537"/>
                </a:lnTo>
                <a:lnTo>
                  <a:pt x="289" y="543"/>
                </a:lnTo>
                <a:lnTo>
                  <a:pt x="277" y="548"/>
                </a:lnTo>
                <a:lnTo>
                  <a:pt x="266" y="552"/>
                </a:lnTo>
                <a:lnTo>
                  <a:pt x="255" y="557"/>
                </a:lnTo>
                <a:lnTo>
                  <a:pt x="246" y="562"/>
                </a:lnTo>
                <a:lnTo>
                  <a:pt x="236" y="566"/>
                </a:lnTo>
                <a:lnTo>
                  <a:pt x="225" y="573"/>
                </a:lnTo>
                <a:lnTo>
                  <a:pt x="218" y="576"/>
                </a:lnTo>
                <a:lnTo>
                  <a:pt x="210" y="582"/>
                </a:lnTo>
                <a:lnTo>
                  <a:pt x="201" y="585"/>
                </a:lnTo>
                <a:lnTo>
                  <a:pt x="194" y="588"/>
                </a:lnTo>
                <a:lnTo>
                  <a:pt x="187" y="593"/>
                </a:lnTo>
                <a:lnTo>
                  <a:pt x="184" y="598"/>
                </a:lnTo>
                <a:lnTo>
                  <a:pt x="176" y="604"/>
                </a:lnTo>
                <a:lnTo>
                  <a:pt x="173" y="612"/>
                </a:lnTo>
                <a:lnTo>
                  <a:pt x="171" y="621"/>
                </a:lnTo>
                <a:lnTo>
                  <a:pt x="170" y="633"/>
                </a:lnTo>
                <a:lnTo>
                  <a:pt x="168" y="644"/>
                </a:lnTo>
                <a:lnTo>
                  <a:pt x="170" y="655"/>
                </a:lnTo>
                <a:lnTo>
                  <a:pt x="173" y="666"/>
                </a:lnTo>
                <a:lnTo>
                  <a:pt x="179" y="677"/>
                </a:lnTo>
                <a:lnTo>
                  <a:pt x="184" y="680"/>
                </a:lnTo>
                <a:lnTo>
                  <a:pt x="190" y="683"/>
                </a:lnTo>
                <a:lnTo>
                  <a:pt x="197" y="688"/>
                </a:lnTo>
                <a:lnTo>
                  <a:pt x="207" y="693"/>
                </a:lnTo>
                <a:lnTo>
                  <a:pt x="215" y="694"/>
                </a:lnTo>
                <a:lnTo>
                  <a:pt x="225" y="696"/>
                </a:lnTo>
                <a:lnTo>
                  <a:pt x="236" y="696"/>
                </a:lnTo>
                <a:lnTo>
                  <a:pt x="249" y="696"/>
                </a:lnTo>
                <a:lnTo>
                  <a:pt x="261" y="694"/>
                </a:lnTo>
                <a:lnTo>
                  <a:pt x="274" y="694"/>
                </a:lnTo>
                <a:lnTo>
                  <a:pt x="286" y="693"/>
                </a:lnTo>
                <a:lnTo>
                  <a:pt x="299" y="691"/>
                </a:lnTo>
                <a:lnTo>
                  <a:pt x="309" y="688"/>
                </a:lnTo>
                <a:lnTo>
                  <a:pt x="320" y="685"/>
                </a:lnTo>
                <a:lnTo>
                  <a:pt x="331" y="682"/>
                </a:lnTo>
                <a:lnTo>
                  <a:pt x="344" y="680"/>
                </a:lnTo>
                <a:lnTo>
                  <a:pt x="355" y="675"/>
                </a:lnTo>
                <a:lnTo>
                  <a:pt x="364" y="672"/>
                </a:lnTo>
                <a:lnTo>
                  <a:pt x="372" y="668"/>
                </a:lnTo>
                <a:lnTo>
                  <a:pt x="381" y="666"/>
                </a:lnTo>
                <a:lnTo>
                  <a:pt x="386" y="660"/>
                </a:lnTo>
                <a:lnTo>
                  <a:pt x="395" y="655"/>
                </a:lnTo>
                <a:lnTo>
                  <a:pt x="403" y="650"/>
                </a:lnTo>
                <a:lnTo>
                  <a:pt x="412" y="644"/>
                </a:lnTo>
                <a:lnTo>
                  <a:pt x="421" y="636"/>
                </a:lnTo>
                <a:lnTo>
                  <a:pt x="432" y="629"/>
                </a:lnTo>
                <a:lnTo>
                  <a:pt x="440" y="622"/>
                </a:lnTo>
                <a:lnTo>
                  <a:pt x="451" y="616"/>
                </a:lnTo>
                <a:lnTo>
                  <a:pt x="460" y="608"/>
                </a:lnTo>
                <a:lnTo>
                  <a:pt x="470" y="602"/>
                </a:lnTo>
                <a:lnTo>
                  <a:pt x="479" y="599"/>
                </a:lnTo>
                <a:lnTo>
                  <a:pt x="490" y="594"/>
                </a:lnTo>
                <a:lnTo>
                  <a:pt x="498" y="590"/>
                </a:lnTo>
                <a:lnTo>
                  <a:pt x="505" y="590"/>
                </a:lnTo>
                <a:lnTo>
                  <a:pt x="513" y="590"/>
                </a:lnTo>
                <a:lnTo>
                  <a:pt x="519" y="594"/>
                </a:lnTo>
                <a:lnTo>
                  <a:pt x="526" y="602"/>
                </a:lnTo>
                <a:lnTo>
                  <a:pt x="527" y="613"/>
                </a:lnTo>
                <a:lnTo>
                  <a:pt x="524" y="616"/>
                </a:lnTo>
                <a:lnTo>
                  <a:pt x="522" y="624"/>
                </a:lnTo>
                <a:lnTo>
                  <a:pt x="518" y="630"/>
                </a:lnTo>
                <a:lnTo>
                  <a:pt x="515" y="640"/>
                </a:lnTo>
                <a:lnTo>
                  <a:pt x="507" y="646"/>
                </a:lnTo>
                <a:lnTo>
                  <a:pt x="502" y="655"/>
                </a:lnTo>
                <a:lnTo>
                  <a:pt x="494" y="661"/>
                </a:lnTo>
                <a:lnTo>
                  <a:pt x="490" y="669"/>
                </a:lnTo>
                <a:lnTo>
                  <a:pt x="480" y="677"/>
                </a:lnTo>
                <a:lnTo>
                  <a:pt x="476" y="683"/>
                </a:lnTo>
                <a:lnTo>
                  <a:pt x="468" y="691"/>
                </a:lnTo>
                <a:lnTo>
                  <a:pt x="463" y="697"/>
                </a:lnTo>
                <a:lnTo>
                  <a:pt x="454" y="702"/>
                </a:lnTo>
                <a:lnTo>
                  <a:pt x="443" y="708"/>
                </a:lnTo>
                <a:lnTo>
                  <a:pt x="431" y="713"/>
                </a:lnTo>
                <a:lnTo>
                  <a:pt x="417" y="719"/>
                </a:lnTo>
                <a:lnTo>
                  <a:pt x="409" y="721"/>
                </a:lnTo>
                <a:lnTo>
                  <a:pt x="400" y="724"/>
                </a:lnTo>
                <a:lnTo>
                  <a:pt x="392" y="725"/>
                </a:lnTo>
                <a:lnTo>
                  <a:pt x="384" y="730"/>
                </a:lnTo>
                <a:lnTo>
                  <a:pt x="375" y="731"/>
                </a:lnTo>
                <a:lnTo>
                  <a:pt x="367" y="735"/>
                </a:lnTo>
                <a:lnTo>
                  <a:pt x="358" y="736"/>
                </a:lnTo>
                <a:lnTo>
                  <a:pt x="350" y="741"/>
                </a:lnTo>
                <a:lnTo>
                  <a:pt x="341" y="742"/>
                </a:lnTo>
                <a:lnTo>
                  <a:pt x="331" y="745"/>
                </a:lnTo>
                <a:lnTo>
                  <a:pt x="323" y="749"/>
                </a:lnTo>
                <a:lnTo>
                  <a:pt x="316" y="750"/>
                </a:lnTo>
                <a:lnTo>
                  <a:pt x="300" y="756"/>
                </a:lnTo>
                <a:lnTo>
                  <a:pt x="288" y="763"/>
                </a:lnTo>
                <a:lnTo>
                  <a:pt x="275" y="767"/>
                </a:lnTo>
                <a:lnTo>
                  <a:pt x="264" y="775"/>
                </a:lnTo>
                <a:lnTo>
                  <a:pt x="258" y="780"/>
                </a:lnTo>
                <a:lnTo>
                  <a:pt x="257" y="789"/>
                </a:lnTo>
                <a:lnTo>
                  <a:pt x="253" y="802"/>
                </a:lnTo>
                <a:lnTo>
                  <a:pt x="255" y="816"/>
                </a:lnTo>
                <a:lnTo>
                  <a:pt x="255" y="820"/>
                </a:lnTo>
                <a:lnTo>
                  <a:pt x="260" y="828"/>
                </a:lnTo>
                <a:lnTo>
                  <a:pt x="263" y="834"/>
                </a:lnTo>
                <a:lnTo>
                  <a:pt x="267" y="842"/>
                </a:lnTo>
                <a:lnTo>
                  <a:pt x="272" y="848"/>
                </a:lnTo>
                <a:lnTo>
                  <a:pt x="278" y="854"/>
                </a:lnTo>
                <a:lnTo>
                  <a:pt x="286" y="859"/>
                </a:lnTo>
                <a:lnTo>
                  <a:pt x="294" y="865"/>
                </a:lnTo>
                <a:lnTo>
                  <a:pt x="303" y="868"/>
                </a:lnTo>
                <a:lnTo>
                  <a:pt x="314" y="872"/>
                </a:lnTo>
                <a:lnTo>
                  <a:pt x="325" y="876"/>
                </a:lnTo>
                <a:lnTo>
                  <a:pt x="337" y="881"/>
                </a:lnTo>
                <a:lnTo>
                  <a:pt x="348" y="881"/>
                </a:lnTo>
                <a:lnTo>
                  <a:pt x="361" y="883"/>
                </a:lnTo>
                <a:lnTo>
                  <a:pt x="373" y="881"/>
                </a:lnTo>
                <a:lnTo>
                  <a:pt x="386" y="881"/>
                </a:lnTo>
                <a:lnTo>
                  <a:pt x="396" y="878"/>
                </a:lnTo>
                <a:lnTo>
                  <a:pt x="410" y="875"/>
                </a:lnTo>
                <a:lnTo>
                  <a:pt x="421" y="870"/>
                </a:lnTo>
                <a:lnTo>
                  <a:pt x="434" y="868"/>
                </a:lnTo>
                <a:lnTo>
                  <a:pt x="443" y="862"/>
                </a:lnTo>
                <a:lnTo>
                  <a:pt x="454" y="858"/>
                </a:lnTo>
                <a:lnTo>
                  <a:pt x="465" y="853"/>
                </a:lnTo>
                <a:lnTo>
                  <a:pt x="477" y="847"/>
                </a:lnTo>
                <a:lnTo>
                  <a:pt x="487" y="842"/>
                </a:lnTo>
                <a:lnTo>
                  <a:pt x="496" y="836"/>
                </a:lnTo>
                <a:lnTo>
                  <a:pt x="505" y="830"/>
                </a:lnTo>
                <a:lnTo>
                  <a:pt x="516" y="826"/>
                </a:lnTo>
                <a:lnTo>
                  <a:pt x="526" y="819"/>
                </a:lnTo>
                <a:lnTo>
                  <a:pt x="535" y="812"/>
                </a:lnTo>
                <a:lnTo>
                  <a:pt x="544" y="805"/>
                </a:lnTo>
                <a:lnTo>
                  <a:pt x="557" y="800"/>
                </a:lnTo>
                <a:lnTo>
                  <a:pt x="566" y="791"/>
                </a:lnTo>
                <a:lnTo>
                  <a:pt x="577" y="786"/>
                </a:lnTo>
                <a:lnTo>
                  <a:pt x="588" y="778"/>
                </a:lnTo>
                <a:lnTo>
                  <a:pt x="599" y="774"/>
                </a:lnTo>
                <a:lnTo>
                  <a:pt x="609" y="766"/>
                </a:lnTo>
                <a:lnTo>
                  <a:pt x="619" y="761"/>
                </a:lnTo>
                <a:lnTo>
                  <a:pt x="627" y="756"/>
                </a:lnTo>
                <a:lnTo>
                  <a:pt x="637" y="753"/>
                </a:lnTo>
                <a:lnTo>
                  <a:pt x="644" y="749"/>
                </a:lnTo>
                <a:lnTo>
                  <a:pt x="650" y="749"/>
                </a:lnTo>
                <a:lnTo>
                  <a:pt x="655" y="749"/>
                </a:lnTo>
                <a:lnTo>
                  <a:pt x="661" y="750"/>
                </a:lnTo>
                <a:lnTo>
                  <a:pt x="662" y="756"/>
                </a:lnTo>
                <a:lnTo>
                  <a:pt x="661" y="767"/>
                </a:lnTo>
                <a:lnTo>
                  <a:pt x="656" y="774"/>
                </a:lnTo>
                <a:lnTo>
                  <a:pt x="651" y="781"/>
                </a:lnTo>
                <a:lnTo>
                  <a:pt x="647" y="791"/>
                </a:lnTo>
                <a:lnTo>
                  <a:pt x="642" y="802"/>
                </a:lnTo>
                <a:lnTo>
                  <a:pt x="634" y="809"/>
                </a:lnTo>
                <a:lnTo>
                  <a:pt x="625" y="819"/>
                </a:lnTo>
                <a:lnTo>
                  <a:pt x="617" y="830"/>
                </a:lnTo>
                <a:lnTo>
                  <a:pt x="609" y="839"/>
                </a:lnTo>
                <a:lnTo>
                  <a:pt x="600" y="847"/>
                </a:lnTo>
                <a:lnTo>
                  <a:pt x="591" y="856"/>
                </a:lnTo>
                <a:lnTo>
                  <a:pt x="581" y="862"/>
                </a:lnTo>
                <a:lnTo>
                  <a:pt x="572" y="870"/>
                </a:lnTo>
                <a:lnTo>
                  <a:pt x="561" y="875"/>
                </a:lnTo>
                <a:lnTo>
                  <a:pt x="550" y="881"/>
                </a:lnTo>
                <a:lnTo>
                  <a:pt x="540" y="886"/>
                </a:lnTo>
                <a:lnTo>
                  <a:pt x="529" y="892"/>
                </a:lnTo>
                <a:lnTo>
                  <a:pt x="516" y="897"/>
                </a:lnTo>
                <a:lnTo>
                  <a:pt x="504" y="901"/>
                </a:lnTo>
                <a:lnTo>
                  <a:pt x="493" y="907"/>
                </a:lnTo>
                <a:lnTo>
                  <a:pt x="485" y="912"/>
                </a:lnTo>
                <a:lnTo>
                  <a:pt x="474" y="917"/>
                </a:lnTo>
                <a:lnTo>
                  <a:pt x="465" y="923"/>
                </a:lnTo>
                <a:lnTo>
                  <a:pt x="457" y="928"/>
                </a:lnTo>
                <a:lnTo>
                  <a:pt x="451" y="934"/>
                </a:lnTo>
                <a:lnTo>
                  <a:pt x="443" y="945"/>
                </a:lnTo>
                <a:lnTo>
                  <a:pt x="442" y="957"/>
                </a:lnTo>
                <a:lnTo>
                  <a:pt x="443" y="968"/>
                </a:lnTo>
                <a:lnTo>
                  <a:pt x="449" y="981"/>
                </a:lnTo>
                <a:lnTo>
                  <a:pt x="451" y="987"/>
                </a:lnTo>
                <a:lnTo>
                  <a:pt x="457" y="992"/>
                </a:lnTo>
                <a:lnTo>
                  <a:pt x="462" y="996"/>
                </a:lnTo>
                <a:lnTo>
                  <a:pt x="470" y="1002"/>
                </a:lnTo>
                <a:lnTo>
                  <a:pt x="476" y="1004"/>
                </a:lnTo>
                <a:lnTo>
                  <a:pt x="485" y="1006"/>
                </a:lnTo>
                <a:lnTo>
                  <a:pt x="493" y="1007"/>
                </a:lnTo>
                <a:lnTo>
                  <a:pt x="505" y="1009"/>
                </a:lnTo>
                <a:lnTo>
                  <a:pt x="518" y="1007"/>
                </a:lnTo>
                <a:lnTo>
                  <a:pt x="532" y="1007"/>
                </a:lnTo>
                <a:lnTo>
                  <a:pt x="541" y="1004"/>
                </a:lnTo>
                <a:lnTo>
                  <a:pt x="549" y="1004"/>
                </a:lnTo>
                <a:lnTo>
                  <a:pt x="557" y="1002"/>
                </a:lnTo>
                <a:lnTo>
                  <a:pt x="568" y="1001"/>
                </a:lnTo>
                <a:lnTo>
                  <a:pt x="575" y="996"/>
                </a:lnTo>
                <a:lnTo>
                  <a:pt x="583" y="993"/>
                </a:lnTo>
                <a:lnTo>
                  <a:pt x="592" y="992"/>
                </a:lnTo>
                <a:lnTo>
                  <a:pt x="600" y="988"/>
                </a:lnTo>
                <a:lnTo>
                  <a:pt x="608" y="984"/>
                </a:lnTo>
                <a:lnTo>
                  <a:pt x="616" y="979"/>
                </a:lnTo>
                <a:lnTo>
                  <a:pt x="623" y="976"/>
                </a:lnTo>
                <a:lnTo>
                  <a:pt x="633" y="973"/>
                </a:lnTo>
                <a:lnTo>
                  <a:pt x="639" y="968"/>
                </a:lnTo>
                <a:lnTo>
                  <a:pt x="647" y="963"/>
                </a:lnTo>
                <a:lnTo>
                  <a:pt x="653" y="960"/>
                </a:lnTo>
                <a:lnTo>
                  <a:pt x="662" y="957"/>
                </a:lnTo>
                <a:lnTo>
                  <a:pt x="675" y="949"/>
                </a:lnTo>
                <a:lnTo>
                  <a:pt x="687" y="943"/>
                </a:lnTo>
                <a:lnTo>
                  <a:pt x="697" y="935"/>
                </a:lnTo>
                <a:lnTo>
                  <a:pt x="707" y="929"/>
                </a:lnTo>
                <a:lnTo>
                  <a:pt x="715" y="923"/>
                </a:lnTo>
                <a:lnTo>
                  <a:pt x="725" y="921"/>
                </a:lnTo>
                <a:lnTo>
                  <a:pt x="737" y="918"/>
                </a:lnTo>
                <a:lnTo>
                  <a:pt x="745" y="925"/>
                </a:lnTo>
                <a:lnTo>
                  <a:pt x="745" y="929"/>
                </a:lnTo>
                <a:lnTo>
                  <a:pt x="745" y="937"/>
                </a:lnTo>
                <a:lnTo>
                  <a:pt x="742" y="943"/>
                </a:lnTo>
                <a:lnTo>
                  <a:pt x="739" y="953"/>
                </a:lnTo>
                <a:lnTo>
                  <a:pt x="729" y="962"/>
                </a:lnTo>
                <a:lnTo>
                  <a:pt x="723" y="973"/>
                </a:lnTo>
                <a:lnTo>
                  <a:pt x="714" y="984"/>
                </a:lnTo>
                <a:lnTo>
                  <a:pt x="703" y="996"/>
                </a:lnTo>
                <a:lnTo>
                  <a:pt x="697" y="1001"/>
                </a:lnTo>
                <a:lnTo>
                  <a:pt x="690" y="1007"/>
                </a:lnTo>
                <a:lnTo>
                  <a:pt x="683" y="1012"/>
                </a:lnTo>
                <a:lnTo>
                  <a:pt x="676" y="1018"/>
                </a:lnTo>
                <a:lnTo>
                  <a:pt x="667" y="1023"/>
                </a:lnTo>
                <a:lnTo>
                  <a:pt x="661" y="1030"/>
                </a:lnTo>
                <a:lnTo>
                  <a:pt x="653" y="1034"/>
                </a:lnTo>
                <a:lnTo>
                  <a:pt x="647" y="1041"/>
                </a:lnTo>
                <a:lnTo>
                  <a:pt x="637" y="1044"/>
                </a:lnTo>
                <a:lnTo>
                  <a:pt x="630" y="1051"/>
                </a:lnTo>
                <a:lnTo>
                  <a:pt x="622" y="1057"/>
                </a:lnTo>
                <a:lnTo>
                  <a:pt x="614" y="1062"/>
                </a:lnTo>
                <a:lnTo>
                  <a:pt x="606" y="1066"/>
                </a:lnTo>
                <a:lnTo>
                  <a:pt x="597" y="1071"/>
                </a:lnTo>
                <a:lnTo>
                  <a:pt x="589" y="1074"/>
                </a:lnTo>
                <a:lnTo>
                  <a:pt x="583" y="1080"/>
                </a:lnTo>
                <a:lnTo>
                  <a:pt x="574" y="1083"/>
                </a:lnTo>
                <a:lnTo>
                  <a:pt x="566" y="1085"/>
                </a:lnTo>
                <a:lnTo>
                  <a:pt x="557" y="1088"/>
                </a:lnTo>
                <a:lnTo>
                  <a:pt x="550" y="1091"/>
                </a:lnTo>
                <a:lnTo>
                  <a:pt x="536" y="1096"/>
                </a:lnTo>
                <a:lnTo>
                  <a:pt x="524" y="1099"/>
                </a:lnTo>
                <a:lnTo>
                  <a:pt x="512" y="1101"/>
                </a:lnTo>
                <a:lnTo>
                  <a:pt x="499" y="1102"/>
                </a:lnTo>
                <a:lnTo>
                  <a:pt x="488" y="1102"/>
                </a:lnTo>
                <a:lnTo>
                  <a:pt x="479" y="1102"/>
                </a:lnTo>
                <a:lnTo>
                  <a:pt x="470" y="1099"/>
                </a:lnTo>
                <a:lnTo>
                  <a:pt x="462" y="1099"/>
                </a:lnTo>
                <a:lnTo>
                  <a:pt x="452" y="1096"/>
                </a:lnTo>
                <a:lnTo>
                  <a:pt x="446" y="1093"/>
                </a:lnTo>
                <a:lnTo>
                  <a:pt x="438" y="1088"/>
                </a:lnTo>
                <a:lnTo>
                  <a:pt x="431" y="1085"/>
                </a:lnTo>
                <a:lnTo>
                  <a:pt x="424" y="1083"/>
                </a:lnTo>
                <a:lnTo>
                  <a:pt x="418" y="1080"/>
                </a:lnTo>
                <a:lnTo>
                  <a:pt x="410" y="1074"/>
                </a:lnTo>
                <a:lnTo>
                  <a:pt x="404" y="1069"/>
                </a:lnTo>
                <a:lnTo>
                  <a:pt x="396" y="1063"/>
                </a:lnTo>
                <a:lnTo>
                  <a:pt x="393" y="1058"/>
                </a:lnTo>
                <a:lnTo>
                  <a:pt x="389" y="1049"/>
                </a:lnTo>
                <a:lnTo>
                  <a:pt x="384" y="1043"/>
                </a:lnTo>
                <a:lnTo>
                  <a:pt x="381" y="1034"/>
                </a:lnTo>
                <a:lnTo>
                  <a:pt x="378" y="1027"/>
                </a:lnTo>
                <a:lnTo>
                  <a:pt x="373" y="1018"/>
                </a:lnTo>
                <a:lnTo>
                  <a:pt x="370" y="1010"/>
                </a:lnTo>
                <a:lnTo>
                  <a:pt x="367" y="1002"/>
                </a:lnTo>
                <a:lnTo>
                  <a:pt x="364" y="996"/>
                </a:lnTo>
                <a:lnTo>
                  <a:pt x="358" y="982"/>
                </a:lnTo>
                <a:lnTo>
                  <a:pt x="353" y="974"/>
                </a:lnTo>
                <a:lnTo>
                  <a:pt x="344" y="965"/>
                </a:lnTo>
                <a:lnTo>
                  <a:pt x="334" y="963"/>
                </a:lnTo>
                <a:lnTo>
                  <a:pt x="323" y="962"/>
                </a:lnTo>
                <a:lnTo>
                  <a:pt x="313" y="962"/>
                </a:lnTo>
                <a:lnTo>
                  <a:pt x="299" y="960"/>
                </a:lnTo>
                <a:lnTo>
                  <a:pt x="286" y="959"/>
                </a:lnTo>
                <a:lnTo>
                  <a:pt x="272" y="953"/>
                </a:lnTo>
                <a:lnTo>
                  <a:pt x="260" y="948"/>
                </a:lnTo>
                <a:lnTo>
                  <a:pt x="252" y="940"/>
                </a:lnTo>
                <a:lnTo>
                  <a:pt x="246" y="935"/>
                </a:lnTo>
                <a:lnTo>
                  <a:pt x="239" y="928"/>
                </a:lnTo>
                <a:lnTo>
                  <a:pt x="235" y="921"/>
                </a:lnTo>
                <a:lnTo>
                  <a:pt x="229" y="911"/>
                </a:lnTo>
                <a:lnTo>
                  <a:pt x="225" y="903"/>
                </a:lnTo>
                <a:lnTo>
                  <a:pt x="221" y="895"/>
                </a:lnTo>
                <a:lnTo>
                  <a:pt x="216" y="886"/>
                </a:lnTo>
                <a:lnTo>
                  <a:pt x="211" y="878"/>
                </a:lnTo>
                <a:lnTo>
                  <a:pt x="208" y="870"/>
                </a:lnTo>
                <a:lnTo>
                  <a:pt x="204" y="861"/>
                </a:lnTo>
                <a:lnTo>
                  <a:pt x="202" y="854"/>
                </a:lnTo>
                <a:lnTo>
                  <a:pt x="197" y="842"/>
                </a:lnTo>
                <a:lnTo>
                  <a:pt x="194" y="837"/>
                </a:lnTo>
                <a:lnTo>
                  <a:pt x="190" y="831"/>
                </a:lnTo>
                <a:lnTo>
                  <a:pt x="188" y="825"/>
                </a:lnTo>
                <a:lnTo>
                  <a:pt x="187" y="817"/>
                </a:lnTo>
                <a:lnTo>
                  <a:pt x="187" y="811"/>
                </a:lnTo>
                <a:lnTo>
                  <a:pt x="184" y="798"/>
                </a:lnTo>
                <a:lnTo>
                  <a:pt x="180" y="794"/>
                </a:lnTo>
                <a:lnTo>
                  <a:pt x="174" y="792"/>
                </a:lnTo>
                <a:lnTo>
                  <a:pt x="168" y="794"/>
                </a:lnTo>
                <a:lnTo>
                  <a:pt x="156" y="794"/>
                </a:lnTo>
                <a:lnTo>
                  <a:pt x="145" y="795"/>
                </a:lnTo>
                <a:lnTo>
                  <a:pt x="129" y="792"/>
                </a:lnTo>
                <a:lnTo>
                  <a:pt x="117" y="789"/>
                </a:lnTo>
                <a:lnTo>
                  <a:pt x="107" y="784"/>
                </a:lnTo>
                <a:lnTo>
                  <a:pt x="103" y="780"/>
                </a:lnTo>
                <a:lnTo>
                  <a:pt x="96" y="775"/>
                </a:lnTo>
                <a:lnTo>
                  <a:pt x="92" y="769"/>
                </a:lnTo>
                <a:lnTo>
                  <a:pt x="87" y="759"/>
                </a:lnTo>
                <a:lnTo>
                  <a:pt x="84" y="749"/>
                </a:lnTo>
                <a:lnTo>
                  <a:pt x="81" y="738"/>
                </a:lnTo>
                <a:lnTo>
                  <a:pt x="79" y="728"/>
                </a:lnTo>
                <a:lnTo>
                  <a:pt x="79" y="716"/>
                </a:lnTo>
                <a:lnTo>
                  <a:pt x="79" y="703"/>
                </a:lnTo>
                <a:lnTo>
                  <a:pt x="79" y="691"/>
                </a:lnTo>
                <a:lnTo>
                  <a:pt x="79" y="680"/>
                </a:lnTo>
                <a:lnTo>
                  <a:pt x="79" y="668"/>
                </a:lnTo>
                <a:lnTo>
                  <a:pt x="79" y="655"/>
                </a:lnTo>
                <a:lnTo>
                  <a:pt x="79" y="644"/>
                </a:lnTo>
                <a:lnTo>
                  <a:pt x="79" y="636"/>
                </a:lnTo>
                <a:lnTo>
                  <a:pt x="79" y="627"/>
                </a:lnTo>
                <a:lnTo>
                  <a:pt x="79" y="622"/>
                </a:lnTo>
                <a:lnTo>
                  <a:pt x="79" y="618"/>
                </a:lnTo>
                <a:lnTo>
                  <a:pt x="73" y="615"/>
                </a:lnTo>
                <a:lnTo>
                  <a:pt x="65" y="612"/>
                </a:lnTo>
                <a:lnTo>
                  <a:pt x="54" y="605"/>
                </a:lnTo>
                <a:lnTo>
                  <a:pt x="44" y="599"/>
                </a:lnTo>
                <a:lnTo>
                  <a:pt x="37" y="591"/>
                </a:lnTo>
                <a:lnTo>
                  <a:pt x="31" y="587"/>
                </a:lnTo>
                <a:lnTo>
                  <a:pt x="25" y="579"/>
                </a:lnTo>
                <a:lnTo>
                  <a:pt x="20" y="574"/>
                </a:lnTo>
                <a:lnTo>
                  <a:pt x="14" y="563"/>
                </a:lnTo>
                <a:lnTo>
                  <a:pt x="11" y="556"/>
                </a:lnTo>
                <a:lnTo>
                  <a:pt x="6" y="545"/>
                </a:lnTo>
                <a:lnTo>
                  <a:pt x="5" y="534"/>
                </a:lnTo>
                <a:lnTo>
                  <a:pt x="0" y="521"/>
                </a:lnTo>
                <a:lnTo>
                  <a:pt x="0" y="509"/>
                </a:lnTo>
                <a:lnTo>
                  <a:pt x="0" y="496"/>
                </a:lnTo>
                <a:lnTo>
                  <a:pt x="3" y="487"/>
                </a:lnTo>
                <a:lnTo>
                  <a:pt x="3" y="476"/>
                </a:lnTo>
                <a:lnTo>
                  <a:pt x="8" y="467"/>
                </a:lnTo>
                <a:lnTo>
                  <a:pt x="12" y="457"/>
                </a:lnTo>
                <a:lnTo>
                  <a:pt x="16" y="450"/>
                </a:lnTo>
                <a:lnTo>
                  <a:pt x="20" y="440"/>
                </a:lnTo>
                <a:lnTo>
                  <a:pt x="25" y="431"/>
                </a:lnTo>
                <a:lnTo>
                  <a:pt x="30" y="425"/>
                </a:lnTo>
                <a:lnTo>
                  <a:pt x="36" y="418"/>
                </a:lnTo>
                <a:lnTo>
                  <a:pt x="47" y="408"/>
                </a:lnTo>
                <a:lnTo>
                  <a:pt x="59" y="400"/>
                </a:lnTo>
                <a:lnTo>
                  <a:pt x="65" y="395"/>
                </a:lnTo>
                <a:lnTo>
                  <a:pt x="73" y="389"/>
                </a:lnTo>
                <a:lnTo>
                  <a:pt x="84" y="383"/>
                </a:lnTo>
                <a:lnTo>
                  <a:pt x="96" y="375"/>
                </a:lnTo>
                <a:lnTo>
                  <a:pt x="103" y="370"/>
                </a:lnTo>
                <a:lnTo>
                  <a:pt x="109" y="366"/>
                </a:lnTo>
                <a:lnTo>
                  <a:pt x="115" y="361"/>
                </a:lnTo>
                <a:lnTo>
                  <a:pt x="123" y="358"/>
                </a:lnTo>
                <a:lnTo>
                  <a:pt x="131" y="352"/>
                </a:lnTo>
                <a:lnTo>
                  <a:pt x="137" y="347"/>
                </a:lnTo>
                <a:lnTo>
                  <a:pt x="145" y="344"/>
                </a:lnTo>
                <a:lnTo>
                  <a:pt x="152" y="339"/>
                </a:lnTo>
                <a:lnTo>
                  <a:pt x="159" y="333"/>
                </a:lnTo>
                <a:lnTo>
                  <a:pt x="165" y="330"/>
                </a:lnTo>
                <a:lnTo>
                  <a:pt x="173" y="325"/>
                </a:lnTo>
                <a:lnTo>
                  <a:pt x="179" y="320"/>
                </a:lnTo>
                <a:lnTo>
                  <a:pt x="190" y="313"/>
                </a:lnTo>
                <a:lnTo>
                  <a:pt x="202" y="306"/>
                </a:lnTo>
                <a:lnTo>
                  <a:pt x="210" y="300"/>
                </a:lnTo>
                <a:lnTo>
                  <a:pt x="218" y="295"/>
                </a:lnTo>
                <a:lnTo>
                  <a:pt x="222" y="292"/>
                </a:lnTo>
                <a:lnTo>
                  <a:pt x="225" y="292"/>
                </a:lnTo>
                <a:lnTo>
                  <a:pt x="224" y="291"/>
                </a:lnTo>
                <a:lnTo>
                  <a:pt x="224" y="286"/>
                </a:lnTo>
                <a:lnTo>
                  <a:pt x="222" y="278"/>
                </a:lnTo>
                <a:lnTo>
                  <a:pt x="222" y="267"/>
                </a:lnTo>
                <a:lnTo>
                  <a:pt x="221" y="261"/>
                </a:lnTo>
                <a:lnTo>
                  <a:pt x="221" y="253"/>
                </a:lnTo>
                <a:lnTo>
                  <a:pt x="219" y="247"/>
                </a:lnTo>
                <a:lnTo>
                  <a:pt x="219" y="239"/>
                </a:lnTo>
                <a:lnTo>
                  <a:pt x="219" y="232"/>
                </a:lnTo>
                <a:lnTo>
                  <a:pt x="219" y="224"/>
                </a:lnTo>
                <a:lnTo>
                  <a:pt x="219" y="216"/>
                </a:lnTo>
                <a:lnTo>
                  <a:pt x="219" y="210"/>
                </a:lnTo>
                <a:lnTo>
                  <a:pt x="218" y="199"/>
                </a:lnTo>
                <a:lnTo>
                  <a:pt x="218" y="191"/>
                </a:lnTo>
                <a:lnTo>
                  <a:pt x="218" y="183"/>
                </a:lnTo>
                <a:lnTo>
                  <a:pt x="218" y="174"/>
                </a:lnTo>
                <a:lnTo>
                  <a:pt x="218" y="165"/>
                </a:lnTo>
                <a:lnTo>
                  <a:pt x="218" y="157"/>
                </a:lnTo>
                <a:lnTo>
                  <a:pt x="219" y="148"/>
                </a:lnTo>
                <a:lnTo>
                  <a:pt x="221" y="140"/>
                </a:lnTo>
                <a:lnTo>
                  <a:pt x="221" y="130"/>
                </a:lnTo>
                <a:lnTo>
                  <a:pt x="221" y="123"/>
                </a:lnTo>
                <a:lnTo>
                  <a:pt x="222" y="115"/>
                </a:lnTo>
                <a:lnTo>
                  <a:pt x="224" y="107"/>
                </a:lnTo>
                <a:lnTo>
                  <a:pt x="227" y="91"/>
                </a:lnTo>
                <a:lnTo>
                  <a:pt x="232" y="81"/>
                </a:lnTo>
                <a:lnTo>
                  <a:pt x="235" y="68"/>
                </a:lnTo>
                <a:lnTo>
                  <a:pt x="239" y="59"/>
                </a:lnTo>
                <a:lnTo>
                  <a:pt x="244" y="49"/>
                </a:lnTo>
                <a:lnTo>
                  <a:pt x="250" y="40"/>
                </a:lnTo>
                <a:lnTo>
                  <a:pt x="253" y="32"/>
                </a:lnTo>
                <a:lnTo>
                  <a:pt x="261" y="26"/>
                </a:lnTo>
                <a:lnTo>
                  <a:pt x="266" y="21"/>
                </a:lnTo>
                <a:lnTo>
                  <a:pt x="274" y="17"/>
                </a:lnTo>
                <a:lnTo>
                  <a:pt x="281" y="9"/>
                </a:lnTo>
                <a:lnTo>
                  <a:pt x="291" y="4"/>
                </a:lnTo>
                <a:lnTo>
                  <a:pt x="297" y="1"/>
                </a:lnTo>
                <a:lnTo>
                  <a:pt x="300" y="1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5" name="Freeform 25">
            <a:extLst>
              <a:ext uri="{FF2B5EF4-FFF2-40B4-BE49-F238E27FC236}">
                <a16:creationId xmlns:a16="http://schemas.microsoft.com/office/drawing/2014/main" id="{14D51986-7AEA-AB40-B491-DE945A315CF2}"/>
              </a:ext>
            </a:extLst>
          </p:cNvPr>
          <p:cNvSpPr>
            <a:spLocks/>
          </p:cNvSpPr>
          <p:nvPr/>
        </p:nvSpPr>
        <p:spPr bwMode="auto">
          <a:xfrm>
            <a:off x="7845425" y="2227263"/>
            <a:ext cx="85725" cy="92075"/>
          </a:xfrm>
          <a:custGeom>
            <a:avLst/>
            <a:gdLst>
              <a:gd name="T0" fmla="*/ 0 w 109"/>
              <a:gd name="T1" fmla="*/ 2147483646 h 117"/>
              <a:gd name="T2" fmla="*/ 0 w 109"/>
              <a:gd name="T3" fmla="*/ 2147483646 h 117"/>
              <a:gd name="T4" fmla="*/ 2147483646 w 109"/>
              <a:gd name="T5" fmla="*/ 2147483646 h 117"/>
              <a:gd name="T6" fmla="*/ 2147483646 w 109"/>
              <a:gd name="T7" fmla="*/ 2147483646 h 117"/>
              <a:gd name="T8" fmla="*/ 2147483646 w 109"/>
              <a:gd name="T9" fmla="*/ 2147483646 h 117"/>
              <a:gd name="T10" fmla="*/ 2147483646 w 109"/>
              <a:gd name="T11" fmla="*/ 2147483646 h 117"/>
              <a:gd name="T12" fmla="*/ 2147483646 w 109"/>
              <a:gd name="T13" fmla="*/ 2147483646 h 117"/>
              <a:gd name="T14" fmla="*/ 2147483646 w 109"/>
              <a:gd name="T15" fmla="*/ 2147483646 h 117"/>
              <a:gd name="T16" fmla="*/ 2147483646 w 109"/>
              <a:gd name="T17" fmla="*/ 2147483646 h 117"/>
              <a:gd name="T18" fmla="*/ 2147483646 w 109"/>
              <a:gd name="T19" fmla="*/ 2147483646 h 117"/>
              <a:gd name="T20" fmla="*/ 2147483646 w 109"/>
              <a:gd name="T21" fmla="*/ 2147483646 h 117"/>
              <a:gd name="T22" fmla="*/ 2147483646 w 109"/>
              <a:gd name="T23" fmla="*/ 2147483646 h 117"/>
              <a:gd name="T24" fmla="*/ 2147483646 w 109"/>
              <a:gd name="T25" fmla="*/ 2147483646 h 117"/>
              <a:gd name="T26" fmla="*/ 2147483646 w 109"/>
              <a:gd name="T27" fmla="*/ 2147483646 h 117"/>
              <a:gd name="T28" fmla="*/ 2147483646 w 109"/>
              <a:gd name="T29" fmla="*/ 2147483646 h 117"/>
              <a:gd name="T30" fmla="*/ 2147483646 w 109"/>
              <a:gd name="T31" fmla="*/ 2147483646 h 117"/>
              <a:gd name="T32" fmla="*/ 2147483646 w 109"/>
              <a:gd name="T33" fmla="*/ 2147483646 h 117"/>
              <a:gd name="T34" fmla="*/ 2147483646 w 109"/>
              <a:gd name="T35" fmla="*/ 2147483646 h 117"/>
              <a:gd name="T36" fmla="*/ 2147483646 w 109"/>
              <a:gd name="T37" fmla="*/ 2147483646 h 117"/>
              <a:gd name="T38" fmla="*/ 2147483646 w 109"/>
              <a:gd name="T39" fmla="*/ 2147483646 h 117"/>
              <a:gd name="T40" fmla="*/ 2147483646 w 109"/>
              <a:gd name="T41" fmla="*/ 2147483646 h 117"/>
              <a:gd name="T42" fmla="*/ 2147483646 w 109"/>
              <a:gd name="T43" fmla="*/ 2147483646 h 117"/>
              <a:gd name="T44" fmla="*/ 2147483646 w 109"/>
              <a:gd name="T45" fmla="*/ 2147483646 h 117"/>
              <a:gd name="T46" fmla="*/ 2147483646 w 109"/>
              <a:gd name="T47" fmla="*/ 2147483646 h 117"/>
              <a:gd name="T48" fmla="*/ 2147483646 w 109"/>
              <a:gd name="T49" fmla="*/ 2147483646 h 117"/>
              <a:gd name="T50" fmla="*/ 2147483646 w 109"/>
              <a:gd name="T51" fmla="*/ 2147483646 h 117"/>
              <a:gd name="T52" fmla="*/ 2147483646 w 109"/>
              <a:gd name="T53" fmla="*/ 2147483646 h 117"/>
              <a:gd name="T54" fmla="*/ 2147483646 w 109"/>
              <a:gd name="T55" fmla="*/ 2147483646 h 117"/>
              <a:gd name="T56" fmla="*/ 2147483646 w 109"/>
              <a:gd name="T57" fmla="*/ 2147483646 h 117"/>
              <a:gd name="T58" fmla="*/ 2147483646 w 109"/>
              <a:gd name="T59" fmla="*/ 1462202940 h 117"/>
              <a:gd name="T60" fmla="*/ 2147483646 w 109"/>
              <a:gd name="T61" fmla="*/ 487400980 h 117"/>
              <a:gd name="T62" fmla="*/ 2147483646 w 109"/>
              <a:gd name="T63" fmla="*/ 0 h 117"/>
              <a:gd name="T64" fmla="*/ 2147483646 w 109"/>
              <a:gd name="T65" fmla="*/ 1462202940 h 117"/>
              <a:gd name="T66" fmla="*/ 2147483646 w 109"/>
              <a:gd name="T67" fmla="*/ 1462202940 h 117"/>
              <a:gd name="T68" fmla="*/ 2147483646 w 109"/>
              <a:gd name="T69" fmla="*/ 2147483646 h 117"/>
              <a:gd name="T70" fmla="*/ 0 w 109"/>
              <a:gd name="T71" fmla="*/ 2147483646 h 117"/>
              <a:gd name="T72" fmla="*/ 0 w 109"/>
              <a:gd name="T73" fmla="*/ 2147483646 h 11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17">
                <a:moveTo>
                  <a:pt x="0" y="76"/>
                </a:moveTo>
                <a:lnTo>
                  <a:pt x="0" y="78"/>
                </a:lnTo>
                <a:lnTo>
                  <a:pt x="5" y="84"/>
                </a:lnTo>
                <a:lnTo>
                  <a:pt x="8" y="90"/>
                </a:lnTo>
                <a:lnTo>
                  <a:pt x="17" y="100"/>
                </a:lnTo>
                <a:lnTo>
                  <a:pt x="23" y="107"/>
                </a:lnTo>
                <a:lnTo>
                  <a:pt x="33" y="114"/>
                </a:lnTo>
                <a:lnTo>
                  <a:pt x="41" y="117"/>
                </a:lnTo>
                <a:lnTo>
                  <a:pt x="50" y="115"/>
                </a:lnTo>
                <a:lnTo>
                  <a:pt x="56" y="109"/>
                </a:lnTo>
                <a:lnTo>
                  <a:pt x="61" y="104"/>
                </a:lnTo>
                <a:lnTo>
                  <a:pt x="62" y="98"/>
                </a:lnTo>
                <a:lnTo>
                  <a:pt x="64" y="93"/>
                </a:lnTo>
                <a:lnTo>
                  <a:pt x="62" y="85"/>
                </a:lnTo>
                <a:lnTo>
                  <a:pt x="61" y="84"/>
                </a:lnTo>
                <a:lnTo>
                  <a:pt x="62" y="82"/>
                </a:lnTo>
                <a:lnTo>
                  <a:pt x="70" y="81"/>
                </a:lnTo>
                <a:lnTo>
                  <a:pt x="78" y="78"/>
                </a:lnTo>
                <a:lnTo>
                  <a:pt x="89" y="75"/>
                </a:lnTo>
                <a:lnTo>
                  <a:pt x="98" y="68"/>
                </a:lnTo>
                <a:lnTo>
                  <a:pt x="106" y="61"/>
                </a:lnTo>
                <a:lnTo>
                  <a:pt x="107" y="54"/>
                </a:lnTo>
                <a:lnTo>
                  <a:pt x="109" y="48"/>
                </a:lnTo>
                <a:lnTo>
                  <a:pt x="109" y="42"/>
                </a:lnTo>
                <a:lnTo>
                  <a:pt x="109" y="34"/>
                </a:lnTo>
                <a:lnTo>
                  <a:pt x="104" y="25"/>
                </a:lnTo>
                <a:lnTo>
                  <a:pt x="100" y="17"/>
                </a:lnTo>
                <a:lnTo>
                  <a:pt x="95" y="12"/>
                </a:lnTo>
                <a:lnTo>
                  <a:pt x="89" y="9"/>
                </a:lnTo>
                <a:lnTo>
                  <a:pt x="75" y="3"/>
                </a:lnTo>
                <a:lnTo>
                  <a:pt x="61" y="1"/>
                </a:lnTo>
                <a:lnTo>
                  <a:pt x="47" y="0"/>
                </a:lnTo>
                <a:lnTo>
                  <a:pt x="34" y="3"/>
                </a:lnTo>
                <a:lnTo>
                  <a:pt x="27" y="3"/>
                </a:lnTo>
                <a:lnTo>
                  <a:pt x="23" y="5"/>
                </a:lnTo>
                <a:lnTo>
                  <a:pt x="0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Freeform 26">
            <a:extLst>
              <a:ext uri="{FF2B5EF4-FFF2-40B4-BE49-F238E27FC236}">
                <a16:creationId xmlns:a16="http://schemas.microsoft.com/office/drawing/2014/main" id="{F8B3DCB5-47B9-B84D-9867-F5A1CC7285FF}"/>
              </a:ext>
            </a:extLst>
          </p:cNvPr>
          <p:cNvSpPr>
            <a:spLocks/>
          </p:cNvSpPr>
          <p:nvPr/>
        </p:nvSpPr>
        <p:spPr bwMode="auto">
          <a:xfrm>
            <a:off x="7648575" y="1811338"/>
            <a:ext cx="100013" cy="144462"/>
          </a:xfrm>
          <a:custGeom>
            <a:avLst/>
            <a:gdLst>
              <a:gd name="T0" fmla="*/ 2147483646 w 128"/>
              <a:gd name="T1" fmla="*/ 2147483646 h 184"/>
              <a:gd name="T2" fmla="*/ 2147483646 w 128"/>
              <a:gd name="T3" fmla="*/ 2147483646 h 184"/>
              <a:gd name="T4" fmla="*/ 2147483646 w 128"/>
              <a:gd name="T5" fmla="*/ 2147483646 h 184"/>
              <a:gd name="T6" fmla="*/ 2147483646 w 128"/>
              <a:gd name="T7" fmla="*/ 2147483646 h 184"/>
              <a:gd name="T8" fmla="*/ 2147483646 w 128"/>
              <a:gd name="T9" fmla="*/ 2147483646 h 184"/>
              <a:gd name="T10" fmla="*/ 2147483646 w 128"/>
              <a:gd name="T11" fmla="*/ 2147483646 h 184"/>
              <a:gd name="T12" fmla="*/ 2147483646 w 128"/>
              <a:gd name="T13" fmla="*/ 2147483646 h 184"/>
              <a:gd name="T14" fmla="*/ 2147483646 w 128"/>
              <a:gd name="T15" fmla="*/ 2147483646 h 184"/>
              <a:gd name="T16" fmla="*/ 2147483646 w 128"/>
              <a:gd name="T17" fmla="*/ 2147483646 h 184"/>
              <a:gd name="T18" fmla="*/ 2147483646 w 128"/>
              <a:gd name="T19" fmla="*/ 2147483646 h 184"/>
              <a:gd name="T20" fmla="*/ 2147483646 w 128"/>
              <a:gd name="T21" fmla="*/ 2147483646 h 184"/>
              <a:gd name="T22" fmla="*/ 2147483646 w 128"/>
              <a:gd name="T23" fmla="*/ 2147483646 h 184"/>
              <a:gd name="T24" fmla="*/ 2147483646 w 128"/>
              <a:gd name="T25" fmla="*/ 2147483646 h 184"/>
              <a:gd name="T26" fmla="*/ 2147483646 w 128"/>
              <a:gd name="T27" fmla="*/ 2147483646 h 184"/>
              <a:gd name="T28" fmla="*/ 2147483646 w 128"/>
              <a:gd name="T29" fmla="*/ 2147483646 h 184"/>
              <a:gd name="T30" fmla="*/ 2147483646 w 128"/>
              <a:gd name="T31" fmla="*/ 2147483646 h 184"/>
              <a:gd name="T32" fmla="*/ 2147483646 w 128"/>
              <a:gd name="T33" fmla="*/ 2147483646 h 184"/>
              <a:gd name="T34" fmla="*/ 2147483646 w 128"/>
              <a:gd name="T35" fmla="*/ 2147483646 h 184"/>
              <a:gd name="T36" fmla="*/ 2147483646 w 128"/>
              <a:gd name="T37" fmla="*/ 2147483646 h 184"/>
              <a:gd name="T38" fmla="*/ 2147483646 w 128"/>
              <a:gd name="T39" fmla="*/ 2147483646 h 184"/>
              <a:gd name="T40" fmla="*/ 2147483646 w 128"/>
              <a:gd name="T41" fmla="*/ 2147483646 h 184"/>
              <a:gd name="T42" fmla="*/ 2147483646 w 128"/>
              <a:gd name="T43" fmla="*/ 2147483646 h 184"/>
              <a:gd name="T44" fmla="*/ 2147483646 w 128"/>
              <a:gd name="T45" fmla="*/ 2147483646 h 184"/>
              <a:gd name="T46" fmla="*/ 2147483646 w 128"/>
              <a:gd name="T47" fmla="*/ 2147483646 h 184"/>
              <a:gd name="T48" fmla="*/ 2147483646 w 128"/>
              <a:gd name="T49" fmla="*/ 2147483646 h 184"/>
              <a:gd name="T50" fmla="*/ 2147483646 w 128"/>
              <a:gd name="T51" fmla="*/ 2147483646 h 184"/>
              <a:gd name="T52" fmla="*/ 2147483646 w 128"/>
              <a:gd name="T53" fmla="*/ 2147483646 h 184"/>
              <a:gd name="T54" fmla="*/ 2147483646 w 128"/>
              <a:gd name="T55" fmla="*/ 0 h 184"/>
              <a:gd name="T56" fmla="*/ 2147483646 w 128"/>
              <a:gd name="T57" fmla="*/ 0 h 184"/>
              <a:gd name="T58" fmla="*/ 2147483646 w 128"/>
              <a:gd name="T59" fmla="*/ 0 h 184"/>
              <a:gd name="T60" fmla="*/ 2147483646 w 128"/>
              <a:gd name="T61" fmla="*/ 967768211 h 184"/>
              <a:gd name="T62" fmla="*/ 0 w 128"/>
              <a:gd name="T63" fmla="*/ 2147483646 h 184"/>
              <a:gd name="T64" fmla="*/ 2147483646 w 128"/>
              <a:gd name="T65" fmla="*/ 2147483646 h 1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8" h="184">
                <a:moveTo>
                  <a:pt x="14" y="53"/>
                </a:moveTo>
                <a:lnTo>
                  <a:pt x="17" y="50"/>
                </a:lnTo>
                <a:lnTo>
                  <a:pt x="27" y="50"/>
                </a:lnTo>
                <a:lnTo>
                  <a:pt x="35" y="48"/>
                </a:lnTo>
                <a:lnTo>
                  <a:pt x="44" y="48"/>
                </a:lnTo>
                <a:lnTo>
                  <a:pt x="50" y="48"/>
                </a:lnTo>
                <a:lnTo>
                  <a:pt x="58" y="51"/>
                </a:lnTo>
                <a:lnTo>
                  <a:pt x="66" y="53"/>
                </a:lnTo>
                <a:lnTo>
                  <a:pt x="72" y="58"/>
                </a:lnTo>
                <a:lnTo>
                  <a:pt x="77" y="64"/>
                </a:lnTo>
                <a:lnTo>
                  <a:pt x="80" y="75"/>
                </a:lnTo>
                <a:lnTo>
                  <a:pt x="80" y="84"/>
                </a:lnTo>
                <a:lnTo>
                  <a:pt x="80" y="97"/>
                </a:lnTo>
                <a:lnTo>
                  <a:pt x="77" y="98"/>
                </a:lnTo>
                <a:lnTo>
                  <a:pt x="75" y="101"/>
                </a:lnTo>
                <a:lnTo>
                  <a:pt x="70" y="108"/>
                </a:lnTo>
                <a:lnTo>
                  <a:pt x="66" y="114"/>
                </a:lnTo>
                <a:lnTo>
                  <a:pt x="56" y="120"/>
                </a:lnTo>
                <a:lnTo>
                  <a:pt x="45" y="126"/>
                </a:lnTo>
                <a:lnTo>
                  <a:pt x="38" y="126"/>
                </a:lnTo>
                <a:lnTo>
                  <a:pt x="30" y="129"/>
                </a:lnTo>
                <a:lnTo>
                  <a:pt x="19" y="131"/>
                </a:lnTo>
                <a:lnTo>
                  <a:pt x="11" y="134"/>
                </a:lnTo>
                <a:lnTo>
                  <a:pt x="14" y="184"/>
                </a:lnTo>
                <a:lnTo>
                  <a:pt x="22" y="181"/>
                </a:lnTo>
                <a:lnTo>
                  <a:pt x="30" y="179"/>
                </a:lnTo>
                <a:lnTo>
                  <a:pt x="39" y="179"/>
                </a:lnTo>
                <a:lnTo>
                  <a:pt x="47" y="178"/>
                </a:lnTo>
                <a:lnTo>
                  <a:pt x="59" y="171"/>
                </a:lnTo>
                <a:lnTo>
                  <a:pt x="73" y="167"/>
                </a:lnTo>
                <a:lnTo>
                  <a:pt x="83" y="160"/>
                </a:lnTo>
                <a:lnTo>
                  <a:pt x="94" y="154"/>
                </a:lnTo>
                <a:lnTo>
                  <a:pt x="100" y="148"/>
                </a:lnTo>
                <a:lnTo>
                  <a:pt x="109" y="142"/>
                </a:lnTo>
                <a:lnTo>
                  <a:pt x="112" y="134"/>
                </a:lnTo>
                <a:lnTo>
                  <a:pt x="117" y="126"/>
                </a:lnTo>
                <a:lnTo>
                  <a:pt x="120" y="120"/>
                </a:lnTo>
                <a:lnTo>
                  <a:pt x="123" y="115"/>
                </a:lnTo>
                <a:lnTo>
                  <a:pt x="126" y="108"/>
                </a:lnTo>
                <a:lnTo>
                  <a:pt x="128" y="104"/>
                </a:lnTo>
                <a:lnTo>
                  <a:pt x="128" y="95"/>
                </a:lnTo>
                <a:lnTo>
                  <a:pt x="128" y="86"/>
                </a:lnTo>
                <a:lnTo>
                  <a:pt x="128" y="80"/>
                </a:lnTo>
                <a:lnTo>
                  <a:pt x="128" y="72"/>
                </a:lnTo>
                <a:lnTo>
                  <a:pt x="126" y="59"/>
                </a:lnTo>
                <a:lnTo>
                  <a:pt x="123" y="50"/>
                </a:lnTo>
                <a:lnTo>
                  <a:pt x="120" y="39"/>
                </a:lnTo>
                <a:lnTo>
                  <a:pt x="115" y="31"/>
                </a:lnTo>
                <a:lnTo>
                  <a:pt x="109" y="25"/>
                </a:lnTo>
                <a:lnTo>
                  <a:pt x="106" y="20"/>
                </a:lnTo>
                <a:lnTo>
                  <a:pt x="97" y="14"/>
                </a:lnTo>
                <a:lnTo>
                  <a:pt x="89" y="9"/>
                </a:lnTo>
                <a:lnTo>
                  <a:pt x="81" y="5"/>
                </a:lnTo>
                <a:lnTo>
                  <a:pt x="72" y="5"/>
                </a:lnTo>
                <a:lnTo>
                  <a:pt x="64" y="0"/>
                </a:lnTo>
                <a:lnTo>
                  <a:pt x="56" y="0"/>
                </a:lnTo>
                <a:lnTo>
                  <a:pt x="47" y="0"/>
                </a:lnTo>
                <a:lnTo>
                  <a:pt x="41" y="0"/>
                </a:lnTo>
                <a:lnTo>
                  <a:pt x="31" y="0"/>
                </a:lnTo>
                <a:lnTo>
                  <a:pt x="24" y="0"/>
                </a:lnTo>
                <a:lnTo>
                  <a:pt x="16" y="0"/>
                </a:lnTo>
                <a:lnTo>
                  <a:pt x="13" y="2"/>
                </a:lnTo>
                <a:lnTo>
                  <a:pt x="3" y="3"/>
                </a:lnTo>
                <a:lnTo>
                  <a:pt x="0" y="5"/>
                </a:lnTo>
                <a:lnTo>
                  <a:pt x="14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Freeform 27">
            <a:extLst>
              <a:ext uri="{FF2B5EF4-FFF2-40B4-BE49-F238E27FC236}">
                <a16:creationId xmlns:a16="http://schemas.microsoft.com/office/drawing/2014/main" id="{35AE84BE-F4B3-1848-8274-728C81C216F0}"/>
              </a:ext>
            </a:extLst>
          </p:cNvPr>
          <p:cNvSpPr>
            <a:spLocks/>
          </p:cNvSpPr>
          <p:nvPr/>
        </p:nvSpPr>
        <p:spPr bwMode="auto">
          <a:xfrm>
            <a:off x="7104063" y="1863725"/>
            <a:ext cx="582612" cy="265113"/>
          </a:xfrm>
          <a:custGeom>
            <a:avLst/>
            <a:gdLst>
              <a:gd name="T0" fmla="*/ 2147483646 w 734"/>
              <a:gd name="T1" fmla="*/ 2147483646 h 335"/>
              <a:gd name="T2" fmla="*/ 2147483646 w 734"/>
              <a:gd name="T3" fmla="*/ 2147483646 h 335"/>
              <a:gd name="T4" fmla="*/ 2147483646 w 734"/>
              <a:gd name="T5" fmla="*/ 2147483646 h 335"/>
              <a:gd name="T6" fmla="*/ 2147483646 w 734"/>
              <a:gd name="T7" fmla="*/ 2147483646 h 335"/>
              <a:gd name="T8" fmla="*/ 2147483646 w 734"/>
              <a:gd name="T9" fmla="*/ 2147483646 h 335"/>
              <a:gd name="T10" fmla="*/ 2147483646 w 734"/>
              <a:gd name="T11" fmla="*/ 2147483646 h 335"/>
              <a:gd name="T12" fmla="*/ 2147483646 w 734"/>
              <a:gd name="T13" fmla="*/ 2147483646 h 335"/>
              <a:gd name="T14" fmla="*/ 2147483646 w 734"/>
              <a:gd name="T15" fmla="*/ 2147483646 h 335"/>
              <a:gd name="T16" fmla="*/ 2147483646 w 734"/>
              <a:gd name="T17" fmla="*/ 2147483646 h 335"/>
              <a:gd name="T18" fmla="*/ 2147483646 w 734"/>
              <a:gd name="T19" fmla="*/ 2147483646 h 335"/>
              <a:gd name="T20" fmla="*/ 2147483646 w 734"/>
              <a:gd name="T21" fmla="*/ 2147483646 h 335"/>
              <a:gd name="T22" fmla="*/ 2147483646 w 734"/>
              <a:gd name="T23" fmla="*/ 2147483646 h 335"/>
              <a:gd name="T24" fmla="*/ 2147483646 w 734"/>
              <a:gd name="T25" fmla="*/ 2147483646 h 335"/>
              <a:gd name="T26" fmla="*/ 2147483646 w 734"/>
              <a:gd name="T27" fmla="*/ 2147483646 h 335"/>
              <a:gd name="T28" fmla="*/ 2147483646 w 734"/>
              <a:gd name="T29" fmla="*/ 2147483646 h 335"/>
              <a:gd name="T30" fmla="*/ 2147483646 w 734"/>
              <a:gd name="T31" fmla="*/ 2147483646 h 335"/>
              <a:gd name="T32" fmla="*/ 2147483646 w 734"/>
              <a:gd name="T33" fmla="*/ 2147483646 h 335"/>
              <a:gd name="T34" fmla="*/ 2147483646 w 734"/>
              <a:gd name="T35" fmla="*/ 2147483646 h 335"/>
              <a:gd name="T36" fmla="*/ 2147483646 w 734"/>
              <a:gd name="T37" fmla="*/ 2147483646 h 335"/>
              <a:gd name="T38" fmla="*/ 2147483646 w 734"/>
              <a:gd name="T39" fmla="*/ 2147483646 h 335"/>
              <a:gd name="T40" fmla="*/ 2147483646 w 734"/>
              <a:gd name="T41" fmla="*/ 2147483646 h 335"/>
              <a:gd name="T42" fmla="*/ 2147483646 w 734"/>
              <a:gd name="T43" fmla="*/ 2147483646 h 335"/>
              <a:gd name="T44" fmla="*/ 2147483646 w 734"/>
              <a:gd name="T45" fmla="*/ 2147483646 h 335"/>
              <a:gd name="T46" fmla="*/ 2147483646 w 734"/>
              <a:gd name="T47" fmla="*/ 2147483646 h 335"/>
              <a:gd name="T48" fmla="*/ 2147483646 w 734"/>
              <a:gd name="T49" fmla="*/ 2147483646 h 335"/>
              <a:gd name="T50" fmla="*/ 2147483646 w 734"/>
              <a:gd name="T51" fmla="*/ 2147483646 h 335"/>
              <a:gd name="T52" fmla="*/ 2147483646 w 734"/>
              <a:gd name="T53" fmla="*/ 2147483646 h 335"/>
              <a:gd name="T54" fmla="*/ 2147483646 w 734"/>
              <a:gd name="T55" fmla="*/ 2147483646 h 335"/>
              <a:gd name="T56" fmla="*/ 2147483646 w 734"/>
              <a:gd name="T57" fmla="*/ 1486801978 h 335"/>
              <a:gd name="T58" fmla="*/ 0 w 734"/>
              <a:gd name="T59" fmla="*/ 2147483646 h 335"/>
              <a:gd name="T60" fmla="*/ 0 w 734"/>
              <a:gd name="T61" fmla="*/ 2147483646 h 335"/>
              <a:gd name="T62" fmla="*/ 500250189 w 734"/>
              <a:gd name="T63" fmla="*/ 2147483646 h 335"/>
              <a:gd name="T64" fmla="*/ 2147483646 w 734"/>
              <a:gd name="T65" fmla="*/ 2147483646 h 335"/>
              <a:gd name="T66" fmla="*/ 2147483646 w 734"/>
              <a:gd name="T67" fmla="*/ 2147483646 h 335"/>
              <a:gd name="T68" fmla="*/ 2147483646 w 734"/>
              <a:gd name="T69" fmla="*/ 2147483646 h 335"/>
              <a:gd name="T70" fmla="*/ 2147483646 w 734"/>
              <a:gd name="T71" fmla="*/ 2147483646 h 335"/>
              <a:gd name="T72" fmla="*/ 2147483646 w 734"/>
              <a:gd name="T73" fmla="*/ 2147483646 h 335"/>
              <a:gd name="T74" fmla="*/ 2147483646 w 734"/>
              <a:gd name="T75" fmla="*/ 2147483646 h 335"/>
              <a:gd name="T76" fmla="*/ 2147483646 w 734"/>
              <a:gd name="T77" fmla="*/ 2147483646 h 335"/>
              <a:gd name="T78" fmla="*/ 2147483646 w 734"/>
              <a:gd name="T79" fmla="*/ 2147483646 h 335"/>
              <a:gd name="T80" fmla="*/ 2147483646 w 734"/>
              <a:gd name="T81" fmla="*/ 2147483646 h 335"/>
              <a:gd name="T82" fmla="*/ 2147483646 w 734"/>
              <a:gd name="T83" fmla="*/ 2147483646 h 335"/>
              <a:gd name="T84" fmla="*/ 2147483646 w 734"/>
              <a:gd name="T85" fmla="*/ 2147483646 h 335"/>
              <a:gd name="T86" fmla="*/ 2147483646 w 734"/>
              <a:gd name="T87" fmla="*/ 2147483646 h 335"/>
              <a:gd name="T88" fmla="*/ 2147483646 w 734"/>
              <a:gd name="T89" fmla="*/ 2147483646 h 335"/>
              <a:gd name="T90" fmla="*/ 2147483646 w 734"/>
              <a:gd name="T91" fmla="*/ 2147483646 h 335"/>
              <a:gd name="T92" fmla="*/ 2147483646 w 734"/>
              <a:gd name="T93" fmla="*/ 2147483646 h 335"/>
              <a:gd name="T94" fmla="*/ 2147483646 w 734"/>
              <a:gd name="T95" fmla="*/ 2147483646 h 335"/>
              <a:gd name="T96" fmla="*/ 2147483646 w 734"/>
              <a:gd name="T97" fmla="*/ 2147483646 h 335"/>
              <a:gd name="T98" fmla="*/ 2147483646 w 734"/>
              <a:gd name="T99" fmla="*/ 2147483646 h 335"/>
              <a:gd name="T100" fmla="*/ 2147483646 w 734"/>
              <a:gd name="T101" fmla="*/ 2147483646 h 335"/>
              <a:gd name="T102" fmla="*/ 2147483646 w 734"/>
              <a:gd name="T103" fmla="*/ 2147483646 h 335"/>
              <a:gd name="T104" fmla="*/ 2147483646 w 734"/>
              <a:gd name="T105" fmla="*/ 2147483646 h 335"/>
              <a:gd name="T106" fmla="*/ 2147483646 w 734"/>
              <a:gd name="T107" fmla="*/ 2147483646 h 335"/>
              <a:gd name="T108" fmla="*/ 2147483646 w 734"/>
              <a:gd name="T109" fmla="*/ 2147483646 h 335"/>
              <a:gd name="T110" fmla="*/ 2147483646 w 734"/>
              <a:gd name="T111" fmla="*/ 2147483646 h 335"/>
              <a:gd name="T112" fmla="*/ 2147483646 w 734"/>
              <a:gd name="T113" fmla="*/ 2147483646 h 335"/>
              <a:gd name="T114" fmla="*/ 2147483646 w 734"/>
              <a:gd name="T115" fmla="*/ 2147483646 h 335"/>
              <a:gd name="T116" fmla="*/ 2147483646 w 734"/>
              <a:gd name="T117" fmla="*/ 2147483646 h 335"/>
              <a:gd name="T118" fmla="*/ 2147483646 w 734"/>
              <a:gd name="T119" fmla="*/ 2147483646 h 335"/>
              <a:gd name="T120" fmla="*/ 2147483646 w 734"/>
              <a:gd name="T121" fmla="*/ 2147483646 h 335"/>
              <a:gd name="T122" fmla="*/ 2147483646 w 734"/>
              <a:gd name="T123" fmla="*/ 2147483646 h 33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34" h="335">
                <a:moveTo>
                  <a:pt x="692" y="67"/>
                </a:moveTo>
                <a:lnTo>
                  <a:pt x="688" y="67"/>
                </a:lnTo>
                <a:lnTo>
                  <a:pt x="687" y="72"/>
                </a:lnTo>
                <a:lnTo>
                  <a:pt x="681" y="79"/>
                </a:lnTo>
                <a:lnTo>
                  <a:pt x="676" y="89"/>
                </a:lnTo>
                <a:lnTo>
                  <a:pt x="667" y="98"/>
                </a:lnTo>
                <a:lnTo>
                  <a:pt x="659" y="112"/>
                </a:lnTo>
                <a:lnTo>
                  <a:pt x="653" y="118"/>
                </a:lnTo>
                <a:lnTo>
                  <a:pt x="648" y="125"/>
                </a:lnTo>
                <a:lnTo>
                  <a:pt x="642" y="132"/>
                </a:lnTo>
                <a:lnTo>
                  <a:pt x="637" y="140"/>
                </a:lnTo>
                <a:lnTo>
                  <a:pt x="631" y="148"/>
                </a:lnTo>
                <a:lnTo>
                  <a:pt x="625" y="154"/>
                </a:lnTo>
                <a:lnTo>
                  <a:pt x="618" y="162"/>
                </a:lnTo>
                <a:lnTo>
                  <a:pt x="612" y="168"/>
                </a:lnTo>
                <a:lnTo>
                  <a:pt x="604" y="176"/>
                </a:lnTo>
                <a:lnTo>
                  <a:pt x="598" y="182"/>
                </a:lnTo>
                <a:lnTo>
                  <a:pt x="591" y="190"/>
                </a:lnTo>
                <a:lnTo>
                  <a:pt x="584" y="198"/>
                </a:lnTo>
                <a:lnTo>
                  <a:pt x="577" y="204"/>
                </a:lnTo>
                <a:lnTo>
                  <a:pt x="569" y="209"/>
                </a:lnTo>
                <a:lnTo>
                  <a:pt x="563" y="215"/>
                </a:lnTo>
                <a:lnTo>
                  <a:pt x="556" y="220"/>
                </a:lnTo>
                <a:lnTo>
                  <a:pt x="547" y="224"/>
                </a:lnTo>
                <a:lnTo>
                  <a:pt x="541" y="231"/>
                </a:lnTo>
                <a:lnTo>
                  <a:pt x="533" y="234"/>
                </a:lnTo>
                <a:lnTo>
                  <a:pt x="527" y="238"/>
                </a:lnTo>
                <a:lnTo>
                  <a:pt x="517" y="240"/>
                </a:lnTo>
                <a:lnTo>
                  <a:pt x="510" y="243"/>
                </a:lnTo>
                <a:lnTo>
                  <a:pt x="502" y="246"/>
                </a:lnTo>
                <a:lnTo>
                  <a:pt x="494" y="249"/>
                </a:lnTo>
                <a:lnTo>
                  <a:pt x="485" y="252"/>
                </a:lnTo>
                <a:lnTo>
                  <a:pt x="477" y="255"/>
                </a:lnTo>
                <a:lnTo>
                  <a:pt x="466" y="259"/>
                </a:lnTo>
                <a:lnTo>
                  <a:pt x="458" y="262"/>
                </a:lnTo>
                <a:lnTo>
                  <a:pt x="447" y="265"/>
                </a:lnTo>
                <a:lnTo>
                  <a:pt x="437" y="268"/>
                </a:lnTo>
                <a:lnTo>
                  <a:pt x="427" y="271"/>
                </a:lnTo>
                <a:lnTo>
                  <a:pt x="418" y="273"/>
                </a:lnTo>
                <a:lnTo>
                  <a:pt x="407" y="274"/>
                </a:lnTo>
                <a:lnTo>
                  <a:pt x="396" y="277"/>
                </a:lnTo>
                <a:lnTo>
                  <a:pt x="384" y="280"/>
                </a:lnTo>
                <a:lnTo>
                  <a:pt x="374" y="283"/>
                </a:lnTo>
                <a:lnTo>
                  <a:pt x="362" y="283"/>
                </a:lnTo>
                <a:lnTo>
                  <a:pt x="350" y="285"/>
                </a:lnTo>
                <a:lnTo>
                  <a:pt x="337" y="285"/>
                </a:lnTo>
                <a:lnTo>
                  <a:pt x="326" y="287"/>
                </a:lnTo>
                <a:lnTo>
                  <a:pt x="314" y="285"/>
                </a:lnTo>
                <a:lnTo>
                  <a:pt x="301" y="285"/>
                </a:lnTo>
                <a:lnTo>
                  <a:pt x="289" y="283"/>
                </a:lnTo>
                <a:lnTo>
                  <a:pt x="276" y="283"/>
                </a:lnTo>
                <a:lnTo>
                  <a:pt x="264" y="280"/>
                </a:lnTo>
                <a:lnTo>
                  <a:pt x="250" y="277"/>
                </a:lnTo>
                <a:lnTo>
                  <a:pt x="238" y="273"/>
                </a:lnTo>
                <a:lnTo>
                  <a:pt x="225" y="271"/>
                </a:lnTo>
                <a:lnTo>
                  <a:pt x="211" y="265"/>
                </a:lnTo>
                <a:lnTo>
                  <a:pt x="199" y="260"/>
                </a:lnTo>
                <a:lnTo>
                  <a:pt x="186" y="255"/>
                </a:lnTo>
                <a:lnTo>
                  <a:pt x="174" y="249"/>
                </a:lnTo>
                <a:lnTo>
                  <a:pt x="161" y="241"/>
                </a:lnTo>
                <a:lnTo>
                  <a:pt x="149" y="234"/>
                </a:lnTo>
                <a:lnTo>
                  <a:pt x="138" y="224"/>
                </a:lnTo>
                <a:lnTo>
                  <a:pt x="130" y="218"/>
                </a:lnTo>
                <a:lnTo>
                  <a:pt x="121" y="207"/>
                </a:lnTo>
                <a:lnTo>
                  <a:pt x="113" y="198"/>
                </a:lnTo>
                <a:lnTo>
                  <a:pt x="104" y="188"/>
                </a:lnTo>
                <a:lnTo>
                  <a:pt x="99" y="179"/>
                </a:lnTo>
                <a:lnTo>
                  <a:pt x="91" y="168"/>
                </a:lnTo>
                <a:lnTo>
                  <a:pt x="85" y="159"/>
                </a:lnTo>
                <a:lnTo>
                  <a:pt x="81" y="148"/>
                </a:lnTo>
                <a:lnTo>
                  <a:pt x="77" y="139"/>
                </a:lnTo>
                <a:lnTo>
                  <a:pt x="71" y="128"/>
                </a:lnTo>
                <a:lnTo>
                  <a:pt x="67" y="118"/>
                </a:lnTo>
                <a:lnTo>
                  <a:pt x="65" y="107"/>
                </a:lnTo>
                <a:lnTo>
                  <a:pt x="63" y="98"/>
                </a:lnTo>
                <a:lnTo>
                  <a:pt x="59" y="87"/>
                </a:lnTo>
                <a:lnTo>
                  <a:pt x="57" y="78"/>
                </a:lnTo>
                <a:lnTo>
                  <a:pt x="54" y="69"/>
                </a:lnTo>
                <a:lnTo>
                  <a:pt x="53" y="59"/>
                </a:lnTo>
                <a:lnTo>
                  <a:pt x="51" y="51"/>
                </a:lnTo>
                <a:lnTo>
                  <a:pt x="51" y="44"/>
                </a:lnTo>
                <a:lnTo>
                  <a:pt x="51" y="36"/>
                </a:lnTo>
                <a:lnTo>
                  <a:pt x="51" y="31"/>
                </a:lnTo>
                <a:lnTo>
                  <a:pt x="49" y="17"/>
                </a:lnTo>
                <a:lnTo>
                  <a:pt x="49" y="9"/>
                </a:lnTo>
                <a:lnTo>
                  <a:pt x="49" y="5"/>
                </a:lnTo>
                <a:lnTo>
                  <a:pt x="51" y="3"/>
                </a:lnTo>
                <a:lnTo>
                  <a:pt x="1" y="0"/>
                </a:lnTo>
                <a:lnTo>
                  <a:pt x="0" y="3"/>
                </a:lnTo>
                <a:lnTo>
                  <a:pt x="0" y="9"/>
                </a:lnTo>
                <a:lnTo>
                  <a:pt x="0" y="14"/>
                </a:lnTo>
                <a:lnTo>
                  <a:pt x="0" y="20"/>
                </a:lnTo>
                <a:lnTo>
                  <a:pt x="0" y="28"/>
                </a:lnTo>
                <a:lnTo>
                  <a:pt x="1" y="36"/>
                </a:lnTo>
                <a:lnTo>
                  <a:pt x="1" y="44"/>
                </a:lnTo>
                <a:lnTo>
                  <a:pt x="1" y="51"/>
                </a:lnTo>
                <a:lnTo>
                  <a:pt x="3" y="61"/>
                </a:lnTo>
                <a:lnTo>
                  <a:pt x="6" y="72"/>
                </a:lnTo>
                <a:lnTo>
                  <a:pt x="6" y="83"/>
                </a:lnTo>
                <a:lnTo>
                  <a:pt x="9" y="93"/>
                </a:lnTo>
                <a:lnTo>
                  <a:pt x="12" y="104"/>
                </a:lnTo>
                <a:lnTo>
                  <a:pt x="15" y="117"/>
                </a:lnTo>
                <a:lnTo>
                  <a:pt x="18" y="128"/>
                </a:lnTo>
                <a:lnTo>
                  <a:pt x="23" y="139"/>
                </a:lnTo>
                <a:lnTo>
                  <a:pt x="26" y="151"/>
                </a:lnTo>
                <a:lnTo>
                  <a:pt x="32" y="164"/>
                </a:lnTo>
                <a:lnTo>
                  <a:pt x="37" y="174"/>
                </a:lnTo>
                <a:lnTo>
                  <a:pt x="43" y="187"/>
                </a:lnTo>
                <a:lnTo>
                  <a:pt x="51" y="198"/>
                </a:lnTo>
                <a:lnTo>
                  <a:pt x="59" y="210"/>
                </a:lnTo>
                <a:lnTo>
                  <a:pt x="67" y="221"/>
                </a:lnTo>
                <a:lnTo>
                  <a:pt x="76" y="234"/>
                </a:lnTo>
                <a:lnTo>
                  <a:pt x="85" y="245"/>
                </a:lnTo>
                <a:lnTo>
                  <a:pt x="98" y="255"/>
                </a:lnTo>
                <a:lnTo>
                  <a:pt x="102" y="259"/>
                </a:lnTo>
                <a:lnTo>
                  <a:pt x="107" y="265"/>
                </a:lnTo>
                <a:lnTo>
                  <a:pt x="113" y="269"/>
                </a:lnTo>
                <a:lnTo>
                  <a:pt x="121" y="274"/>
                </a:lnTo>
                <a:lnTo>
                  <a:pt x="127" y="279"/>
                </a:lnTo>
                <a:lnTo>
                  <a:pt x="133" y="283"/>
                </a:lnTo>
                <a:lnTo>
                  <a:pt x="141" y="287"/>
                </a:lnTo>
                <a:lnTo>
                  <a:pt x="149" y="293"/>
                </a:lnTo>
                <a:lnTo>
                  <a:pt x="163" y="299"/>
                </a:lnTo>
                <a:lnTo>
                  <a:pt x="179" y="305"/>
                </a:lnTo>
                <a:lnTo>
                  <a:pt x="193" y="311"/>
                </a:lnTo>
                <a:lnTo>
                  <a:pt x="208" y="318"/>
                </a:lnTo>
                <a:lnTo>
                  <a:pt x="222" y="321"/>
                </a:lnTo>
                <a:lnTo>
                  <a:pt x="236" y="325"/>
                </a:lnTo>
                <a:lnTo>
                  <a:pt x="244" y="327"/>
                </a:lnTo>
                <a:lnTo>
                  <a:pt x="252" y="327"/>
                </a:lnTo>
                <a:lnTo>
                  <a:pt x="259" y="329"/>
                </a:lnTo>
                <a:lnTo>
                  <a:pt x="267" y="332"/>
                </a:lnTo>
                <a:lnTo>
                  <a:pt x="281" y="332"/>
                </a:lnTo>
                <a:lnTo>
                  <a:pt x="295" y="333"/>
                </a:lnTo>
                <a:lnTo>
                  <a:pt x="309" y="333"/>
                </a:lnTo>
                <a:lnTo>
                  <a:pt x="325" y="335"/>
                </a:lnTo>
                <a:lnTo>
                  <a:pt x="337" y="333"/>
                </a:lnTo>
                <a:lnTo>
                  <a:pt x="351" y="333"/>
                </a:lnTo>
                <a:lnTo>
                  <a:pt x="365" y="332"/>
                </a:lnTo>
                <a:lnTo>
                  <a:pt x="379" y="332"/>
                </a:lnTo>
                <a:lnTo>
                  <a:pt x="390" y="329"/>
                </a:lnTo>
                <a:lnTo>
                  <a:pt x="402" y="327"/>
                </a:lnTo>
                <a:lnTo>
                  <a:pt x="415" y="324"/>
                </a:lnTo>
                <a:lnTo>
                  <a:pt x="427" y="322"/>
                </a:lnTo>
                <a:lnTo>
                  <a:pt x="438" y="318"/>
                </a:lnTo>
                <a:lnTo>
                  <a:pt x="451" y="315"/>
                </a:lnTo>
                <a:lnTo>
                  <a:pt x="463" y="313"/>
                </a:lnTo>
                <a:lnTo>
                  <a:pt x="474" y="310"/>
                </a:lnTo>
                <a:lnTo>
                  <a:pt x="483" y="305"/>
                </a:lnTo>
                <a:lnTo>
                  <a:pt x="493" y="302"/>
                </a:lnTo>
                <a:lnTo>
                  <a:pt x="502" y="299"/>
                </a:lnTo>
                <a:lnTo>
                  <a:pt x="511" y="296"/>
                </a:lnTo>
                <a:lnTo>
                  <a:pt x="519" y="291"/>
                </a:lnTo>
                <a:lnTo>
                  <a:pt x="528" y="288"/>
                </a:lnTo>
                <a:lnTo>
                  <a:pt x="536" y="287"/>
                </a:lnTo>
                <a:lnTo>
                  <a:pt x="544" y="285"/>
                </a:lnTo>
                <a:lnTo>
                  <a:pt x="553" y="279"/>
                </a:lnTo>
                <a:lnTo>
                  <a:pt x="561" y="274"/>
                </a:lnTo>
                <a:lnTo>
                  <a:pt x="569" y="269"/>
                </a:lnTo>
                <a:lnTo>
                  <a:pt x="578" y="265"/>
                </a:lnTo>
                <a:lnTo>
                  <a:pt x="586" y="259"/>
                </a:lnTo>
                <a:lnTo>
                  <a:pt x="595" y="251"/>
                </a:lnTo>
                <a:lnTo>
                  <a:pt x="603" y="245"/>
                </a:lnTo>
                <a:lnTo>
                  <a:pt x="612" y="238"/>
                </a:lnTo>
                <a:lnTo>
                  <a:pt x="620" y="231"/>
                </a:lnTo>
                <a:lnTo>
                  <a:pt x="628" y="221"/>
                </a:lnTo>
                <a:lnTo>
                  <a:pt x="634" y="213"/>
                </a:lnTo>
                <a:lnTo>
                  <a:pt x="643" y="206"/>
                </a:lnTo>
                <a:lnTo>
                  <a:pt x="650" y="198"/>
                </a:lnTo>
                <a:lnTo>
                  <a:pt x="657" y="192"/>
                </a:lnTo>
                <a:lnTo>
                  <a:pt x="664" y="182"/>
                </a:lnTo>
                <a:lnTo>
                  <a:pt x="673" y="176"/>
                </a:lnTo>
                <a:lnTo>
                  <a:pt x="678" y="167"/>
                </a:lnTo>
                <a:lnTo>
                  <a:pt x="684" y="159"/>
                </a:lnTo>
                <a:lnTo>
                  <a:pt x="688" y="153"/>
                </a:lnTo>
                <a:lnTo>
                  <a:pt x="695" y="145"/>
                </a:lnTo>
                <a:lnTo>
                  <a:pt x="699" y="137"/>
                </a:lnTo>
                <a:lnTo>
                  <a:pt x="704" y="129"/>
                </a:lnTo>
                <a:lnTo>
                  <a:pt x="709" y="123"/>
                </a:lnTo>
                <a:lnTo>
                  <a:pt x="715" y="118"/>
                </a:lnTo>
                <a:lnTo>
                  <a:pt x="721" y="107"/>
                </a:lnTo>
                <a:lnTo>
                  <a:pt x="727" y="98"/>
                </a:lnTo>
                <a:lnTo>
                  <a:pt x="730" y="93"/>
                </a:lnTo>
                <a:lnTo>
                  <a:pt x="734" y="92"/>
                </a:lnTo>
                <a:lnTo>
                  <a:pt x="692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8" name="Freeform 28">
            <a:extLst>
              <a:ext uri="{FF2B5EF4-FFF2-40B4-BE49-F238E27FC236}">
                <a16:creationId xmlns:a16="http://schemas.microsoft.com/office/drawing/2014/main" id="{F9D5A6A0-DD31-2043-A1A5-B6D91A6D6CC0}"/>
              </a:ext>
            </a:extLst>
          </p:cNvPr>
          <p:cNvSpPr>
            <a:spLocks/>
          </p:cNvSpPr>
          <p:nvPr/>
        </p:nvSpPr>
        <p:spPr bwMode="auto">
          <a:xfrm>
            <a:off x="7205663" y="1984375"/>
            <a:ext cx="149225" cy="95250"/>
          </a:xfrm>
          <a:custGeom>
            <a:avLst/>
            <a:gdLst>
              <a:gd name="T0" fmla="*/ 2147483646 w 188"/>
              <a:gd name="T1" fmla="*/ 2147483646 h 120"/>
              <a:gd name="T2" fmla="*/ 2147483646 w 188"/>
              <a:gd name="T3" fmla="*/ 2147483646 h 120"/>
              <a:gd name="T4" fmla="*/ 2147483646 w 188"/>
              <a:gd name="T5" fmla="*/ 0 h 120"/>
              <a:gd name="T6" fmla="*/ 0 w 188"/>
              <a:gd name="T7" fmla="*/ 2147483646 h 120"/>
              <a:gd name="T8" fmla="*/ 2147483646 w 188"/>
              <a:gd name="T9" fmla="*/ 2147483646 h 120"/>
              <a:gd name="T10" fmla="*/ 2147483646 w 188"/>
              <a:gd name="T11" fmla="*/ 2147483646 h 1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8" h="120">
                <a:moveTo>
                  <a:pt x="18" y="120"/>
                </a:moveTo>
                <a:lnTo>
                  <a:pt x="188" y="43"/>
                </a:lnTo>
                <a:lnTo>
                  <a:pt x="166" y="0"/>
                </a:lnTo>
                <a:lnTo>
                  <a:pt x="0" y="76"/>
                </a:lnTo>
                <a:lnTo>
                  <a:pt x="18" y="1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9" name="Freeform 29">
            <a:extLst>
              <a:ext uri="{FF2B5EF4-FFF2-40B4-BE49-F238E27FC236}">
                <a16:creationId xmlns:a16="http://schemas.microsoft.com/office/drawing/2014/main" id="{2768DCD3-0B09-E347-A205-BD88C4AC1883}"/>
              </a:ext>
            </a:extLst>
          </p:cNvPr>
          <p:cNvSpPr>
            <a:spLocks/>
          </p:cNvSpPr>
          <p:nvPr/>
        </p:nvSpPr>
        <p:spPr bwMode="auto">
          <a:xfrm>
            <a:off x="7051675" y="1778000"/>
            <a:ext cx="117475" cy="107950"/>
          </a:xfrm>
          <a:custGeom>
            <a:avLst/>
            <a:gdLst>
              <a:gd name="T0" fmla="*/ 2147483646 w 148"/>
              <a:gd name="T1" fmla="*/ 2147483646 h 135"/>
              <a:gd name="T2" fmla="*/ 2147483646 w 148"/>
              <a:gd name="T3" fmla="*/ 2147483646 h 135"/>
              <a:gd name="T4" fmla="*/ 2147483646 w 148"/>
              <a:gd name="T5" fmla="*/ 1533938314 h 135"/>
              <a:gd name="T6" fmla="*/ 2147483646 w 148"/>
              <a:gd name="T7" fmla="*/ 0 h 135"/>
              <a:gd name="T8" fmla="*/ 2147483646 w 148"/>
              <a:gd name="T9" fmla="*/ 2147483646 h 135"/>
              <a:gd name="T10" fmla="*/ 2000373825 w 148"/>
              <a:gd name="T11" fmla="*/ 2147483646 h 135"/>
              <a:gd name="T12" fmla="*/ 0 w 148"/>
              <a:gd name="T13" fmla="*/ 2147483646 h 135"/>
              <a:gd name="T14" fmla="*/ 2147483646 w 148"/>
              <a:gd name="T15" fmla="*/ 2147483646 h 135"/>
              <a:gd name="T16" fmla="*/ 2147483646 w 148"/>
              <a:gd name="T17" fmla="*/ 2147483646 h 135"/>
              <a:gd name="T18" fmla="*/ 2147483646 w 148"/>
              <a:gd name="T19" fmla="*/ 2147483646 h 135"/>
              <a:gd name="T20" fmla="*/ 2147483646 w 148"/>
              <a:gd name="T21" fmla="*/ 2147483646 h 135"/>
              <a:gd name="T22" fmla="*/ 2147483646 w 148"/>
              <a:gd name="T23" fmla="*/ 2147483646 h 135"/>
              <a:gd name="T24" fmla="*/ 2147483646 w 148"/>
              <a:gd name="T25" fmla="*/ 2147483646 h 1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48" h="135">
                <a:moveTo>
                  <a:pt x="143" y="60"/>
                </a:moveTo>
                <a:lnTo>
                  <a:pt x="148" y="11"/>
                </a:lnTo>
                <a:lnTo>
                  <a:pt x="38" y="3"/>
                </a:lnTo>
                <a:lnTo>
                  <a:pt x="11" y="0"/>
                </a:lnTo>
                <a:lnTo>
                  <a:pt x="11" y="25"/>
                </a:lnTo>
                <a:lnTo>
                  <a:pt x="4" y="109"/>
                </a:lnTo>
                <a:lnTo>
                  <a:pt x="0" y="135"/>
                </a:lnTo>
                <a:lnTo>
                  <a:pt x="139" y="135"/>
                </a:lnTo>
                <a:lnTo>
                  <a:pt x="139" y="85"/>
                </a:lnTo>
                <a:lnTo>
                  <a:pt x="55" y="85"/>
                </a:lnTo>
                <a:lnTo>
                  <a:pt x="58" y="54"/>
                </a:lnTo>
                <a:lnTo>
                  <a:pt x="143" y="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0" name="Freeform 30">
            <a:extLst>
              <a:ext uri="{FF2B5EF4-FFF2-40B4-BE49-F238E27FC236}">
                <a16:creationId xmlns:a16="http://schemas.microsoft.com/office/drawing/2014/main" id="{0CDE6384-68DF-3242-AE59-824D82A1448A}"/>
              </a:ext>
            </a:extLst>
          </p:cNvPr>
          <p:cNvSpPr>
            <a:spLocks/>
          </p:cNvSpPr>
          <p:nvPr/>
        </p:nvSpPr>
        <p:spPr bwMode="auto">
          <a:xfrm>
            <a:off x="7102475" y="1547813"/>
            <a:ext cx="112713" cy="252412"/>
          </a:xfrm>
          <a:custGeom>
            <a:avLst/>
            <a:gdLst>
              <a:gd name="T0" fmla="*/ 2147483646 w 142"/>
              <a:gd name="T1" fmla="*/ 2147483646 h 318"/>
              <a:gd name="T2" fmla="*/ 2147483646 w 142"/>
              <a:gd name="T3" fmla="*/ 2147483646 h 318"/>
              <a:gd name="T4" fmla="*/ 2147483646 w 142"/>
              <a:gd name="T5" fmla="*/ 2147483646 h 318"/>
              <a:gd name="T6" fmla="*/ 2147483646 w 142"/>
              <a:gd name="T7" fmla="*/ 2147483646 h 318"/>
              <a:gd name="T8" fmla="*/ 2147483646 w 142"/>
              <a:gd name="T9" fmla="*/ 2147483646 h 318"/>
              <a:gd name="T10" fmla="*/ 2147483646 w 142"/>
              <a:gd name="T11" fmla="*/ 2147483646 h 318"/>
              <a:gd name="T12" fmla="*/ 2147483646 w 142"/>
              <a:gd name="T13" fmla="*/ 2147483646 h 318"/>
              <a:gd name="T14" fmla="*/ 2147483646 w 142"/>
              <a:gd name="T15" fmla="*/ 2147483646 h 318"/>
              <a:gd name="T16" fmla="*/ 2147483646 w 142"/>
              <a:gd name="T17" fmla="*/ 2147483646 h 318"/>
              <a:gd name="T18" fmla="*/ 2147483646 w 142"/>
              <a:gd name="T19" fmla="*/ 2147483646 h 318"/>
              <a:gd name="T20" fmla="*/ 2147483646 w 142"/>
              <a:gd name="T21" fmla="*/ 2147483646 h 318"/>
              <a:gd name="T22" fmla="*/ 2147483646 w 142"/>
              <a:gd name="T23" fmla="*/ 2147483646 h 318"/>
              <a:gd name="T24" fmla="*/ 2147483646 w 142"/>
              <a:gd name="T25" fmla="*/ 2147483646 h 318"/>
              <a:gd name="T26" fmla="*/ 2147483646 w 142"/>
              <a:gd name="T27" fmla="*/ 2147483646 h 318"/>
              <a:gd name="T28" fmla="*/ 2147483646 w 142"/>
              <a:gd name="T29" fmla="*/ 2147483646 h 318"/>
              <a:gd name="T30" fmla="*/ 2147483646 w 142"/>
              <a:gd name="T31" fmla="*/ 2147483646 h 318"/>
              <a:gd name="T32" fmla="*/ 2147483646 w 142"/>
              <a:gd name="T33" fmla="*/ 2147483646 h 318"/>
              <a:gd name="T34" fmla="*/ 2147483646 w 142"/>
              <a:gd name="T35" fmla="*/ 2147483646 h 318"/>
              <a:gd name="T36" fmla="*/ 2147483646 w 142"/>
              <a:gd name="T37" fmla="*/ 2147483646 h 318"/>
              <a:gd name="T38" fmla="*/ 2147483646 w 142"/>
              <a:gd name="T39" fmla="*/ 2147483646 h 318"/>
              <a:gd name="T40" fmla="*/ 2147483646 w 142"/>
              <a:gd name="T41" fmla="*/ 2147483646 h 318"/>
              <a:gd name="T42" fmla="*/ 2147483646 w 142"/>
              <a:gd name="T43" fmla="*/ 2147483646 h 318"/>
              <a:gd name="T44" fmla="*/ 2147483646 w 142"/>
              <a:gd name="T45" fmla="*/ 2147483646 h 318"/>
              <a:gd name="T46" fmla="*/ 2147483646 w 142"/>
              <a:gd name="T47" fmla="*/ 2147483646 h 318"/>
              <a:gd name="T48" fmla="*/ 2147483646 w 142"/>
              <a:gd name="T49" fmla="*/ 2147483646 h 318"/>
              <a:gd name="T50" fmla="*/ 2147483646 w 142"/>
              <a:gd name="T51" fmla="*/ 2147483646 h 318"/>
              <a:gd name="T52" fmla="*/ 2147483646 w 142"/>
              <a:gd name="T53" fmla="*/ 2147483646 h 318"/>
              <a:gd name="T54" fmla="*/ 2147483646 w 142"/>
              <a:gd name="T55" fmla="*/ 2147483646 h 318"/>
              <a:gd name="T56" fmla="*/ 2147483646 w 142"/>
              <a:gd name="T57" fmla="*/ 2147483646 h 318"/>
              <a:gd name="T58" fmla="*/ 2147483646 w 142"/>
              <a:gd name="T59" fmla="*/ 0 h 318"/>
              <a:gd name="T60" fmla="*/ 2147483646 w 142"/>
              <a:gd name="T61" fmla="*/ 2147483646 h 318"/>
              <a:gd name="T62" fmla="*/ 2147483646 w 142"/>
              <a:gd name="T63" fmla="*/ 2147483646 h 318"/>
              <a:gd name="T64" fmla="*/ 2147483646 w 142"/>
              <a:gd name="T65" fmla="*/ 2147483646 h 318"/>
              <a:gd name="T66" fmla="*/ 2147483646 w 142"/>
              <a:gd name="T67" fmla="*/ 2147483646 h 318"/>
              <a:gd name="T68" fmla="*/ 2147483646 w 142"/>
              <a:gd name="T69" fmla="*/ 2147483646 h 318"/>
              <a:gd name="T70" fmla="*/ 2147483646 w 142"/>
              <a:gd name="T71" fmla="*/ 2147483646 h 318"/>
              <a:gd name="T72" fmla="*/ 2147483646 w 142"/>
              <a:gd name="T73" fmla="*/ 2147483646 h 318"/>
              <a:gd name="T74" fmla="*/ 2147483646 w 142"/>
              <a:gd name="T75" fmla="*/ 2147483646 h 318"/>
              <a:gd name="T76" fmla="*/ 2147483646 w 142"/>
              <a:gd name="T77" fmla="*/ 2147483646 h 318"/>
              <a:gd name="T78" fmla="*/ 2147483646 w 142"/>
              <a:gd name="T79" fmla="*/ 2147483646 h 318"/>
              <a:gd name="T80" fmla="*/ 2147483646 w 142"/>
              <a:gd name="T81" fmla="*/ 2147483646 h 318"/>
              <a:gd name="T82" fmla="*/ 2147483646 w 142"/>
              <a:gd name="T83" fmla="*/ 2147483646 h 318"/>
              <a:gd name="T84" fmla="*/ 2147483646 w 142"/>
              <a:gd name="T85" fmla="*/ 2147483646 h 318"/>
              <a:gd name="T86" fmla="*/ 2147483646 w 142"/>
              <a:gd name="T87" fmla="*/ 2147483646 h 318"/>
              <a:gd name="T88" fmla="*/ 2147483646 w 142"/>
              <a:gd name="T89" fmla="*/ 2147483646 h 318"/>
              <a:gd name="T90" fmla="*/ 2147483646 w 142"/>
              <a:gd name="T91" fmla="*/ 2147483646 h 318"/>
              <a:gd name="T92" fmla="*/ 2147483646 w 142"/>
              <a:gd name="T93" fmla="*/ 2147483646 h 318"/>
              <a:gd name="T94" fmla="*/ 2147483646 w 142"/>
              <a:gd name="T95" fmla="*/ 2147483646 h 318"/>
              <a:gd name="T96" fmla="*/ 2147483646 w 142"/>
              <a:gd name="T97" fmla="*/ 2147483646 h 318"/>
              <a:gd name="T98" fmla="*/ 2147483646 w 142"/>
              <a:gd name="T99" fmla="*/ 2147483646 h 318"/>
              <a:gd name="T100" fmla="*/ 2147483646 w 142"/>
              <a:gd name="T101" fmla="*/ 2147483646 h 318"/>
              <a:gd name="T102" fmla="*/ 2147483646 w 142"/>
              <a:gd name="T103" fmla="*/ 2147483646 h 318"/>
              <a:gd name="T104" fmla="*/ 2147483646 w 142"/>
              <a:gd name="T105" fmla="*/ 2147483646 h 318"/>
              <a:gd name="T106" fmla="*/ 2147483646 w 142"/>
              <a:gd name="T107" fmla="*/ 2147483646 h 318"/>
              <a:gd name="T108" fmla="*/ 1000511232 w 142"/>
              <a:gd name="T109" fmla="*/ 2147483646 h 318"/>
              <a:gd name="T110" fmla="*/ 0 w 142"/>
              <a:gd name="T111" fmla="*/ 2147483646 h 318"/>
              <a:gd name="T112" fmla="*/ 0 w 142"/>
              <a:gd name="T113" fmla="*/ 2147483646 h 318"/>
              <a:gd name="T114" fmla="*/ 0 w 142"/>
              <a:gd name="T115" fmla="*/ 2147483646 h 318"/>
              <a:gd name="T116" fmla="*/ 2147483646 w 142"/>
              <a:gd name="T117" fmla="*/ 2147483646 h 318"/>
              <a:gd name="T118" fmla="*/ 2147483646 w 142"/>
              <a:gd name="T119" fmla="*/ 2147483646 h 3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2" h="318">
                <a:moveTo>
                  <a:pt x="50" y="318"/>
                </a:moveTo>
                <a:lnTo>
                  <a:pt x="50" y="313"/>
                </a:lnTo>
                <a:lnTo>
                  <a:pt x="50" y="307"/>
                </a:lnTo>
                <a:lnTo>
                  <a:pt x="51" y="296"/>
                </a:lnTo>
                <a:lnTo>
                  <a:pt x="53" y="284"/>
                </a:lnTo>
                <a:lnTo>
                  <a:pt x="53" y="276"/>
                </a:lnTo>
                <a:lnTo>
                  <a:pt x="55" y="268"/>
                </a:lnTo>
                <a:lnTo>
                  <a:pt x="56" y="257"/>
                </a:lnTo>
                <a:lnTo>
                  <a:pt x="59" y="250"/>
                </a:lnTo>
                <a:lnTo>
                  <a:pt x="61" y="239"/>
                </a:lnTo>
                <a:lnTo>
                  <a:pt x="64" y="229"/>
                </a:lnTo>
                <a:lnTo>
                  <a:pt x="67" y="218"/>
                </a:lnTo>
                <a:lnTo>
                  <a:pt x="70" y="209"/>
                </a:lnTo>
                <a:lnTo>
                  <a:pt x="72" y="197"/>
                </a:lnTo>
                <a:lnTo>
                  <a:pt x="75" y="186"/>
                </a:lnTo>
                <a:lnTo>
                  <a:pt x="78" y="173"/>
                </a:lnTo>
                <a:lnTo>
                  <a:pt x="81" y="161"/>
                </a:lnTo>
                <a:lnTo>
                  <a:pt x="84" y="148"/>
                </a:lnTo>
                <a:lnTo>
                  <a:pt x="89" y="136"/>
                </a:lnTo>
                <a:lnTo>
                  <a:pt x="93" y="125"/>
                </a:lnTo>
                <a:lnTo>
                  <a:pt x="97" y="114"/>
                </a:lnTo>
                <a:lnTo>
                  <a:pt x="101" y="102"/>
                </a:lnTo>
                <a:lnTo>
                  <a:pt x="106" y="89"/>
                </a:lnTo>
                <a:lnTo>
                  <a:pt x="111" y="78"/>
                </a:lnTo>
                <a:lnTo>
                  <a:pt x="117" y="67"/>
                </a:lnTo>
                <a:lnTo>
                  <a:pt x="120" y="56"/>
                </a:lnTo>
                <a:lnTo>
                  <a:pt x="128" y="47"/>
                </a:lnTo>
                <a:lnTo>
                  <a:pt x="132" y="38"/>
                </a:lnTo>
                <a:lnTo>
                  <a:pt x="142" y="28"/>
                </a:lnTo>
                <a:lnTo>
                  <a:pt x="101" y="0"/>
                </a:lnTo>
                <a:lnTo>
                  <a:pt x="93" y="10"/>
                </a:lnTo>
                <a:lnTo>
                  <a:pt x="86" y="21"/>
                </a:lnTo>
                <a:lnTo>
                  <a:pt x="79" y="32"/>
                </a:lnTo>
                <a:lnTo>
                  <a:pt x="75" y="44"/>
                </a:lnTo>
                <a:lnTo>
                  <a:pt x="67" y="55"/>
                </a:lnTo>
                <a:lnTo>
                  <a:pt x="62" y="67"/>
                </a:lnTo>
                <a:lnTo>
                  <a:pt x="58" y="80"/>
                </a:lnTo>
                <a:lnTo>
                  <a:pt x="53" y="92"/>
                </a:lnTo>
                <a:lnTo>
                  <a:pt x="48" y="105"/>
                </a:lnTo>
                <a:lnTo>
                  <a:pt x="42" y="117"/>
                </a:lnTo>
                <a:lnTo>
                  <a:pt x="39" y="130"/>
                </a:lnTo>
                <a:lnTo>
                  <a:pt x="36" y="142"/>
                </a:lnTo>
                <a:lnTo>
                  <a:pt x="31" y="155"/>
                </a:lnTo>
                <a:lnTo>
                  <a:pt x="28" y="167"/>
                </a:lnTo>
                <a:lnTo>
                  <a:pt x="25" y="180"/>
                </a:lnTo>
                <a:lnTo>
                  <a:pt x="23" y="192"/>
                </a:lnTo>
                <a:lnTo>
                  <a:pt x="19" y="203"/>
                </a:lnTo>
                <a:lnTo>
                  <a:pt x="16" y="215"/>
                </a:lnTo>
                <a:lnTo>
                  <a:pt x="14" y="226"/>
                </a:lnTo>
                <a:lnTo>
                  <a:pt x="13" y="237"/>
                </a:lnTo>
                <a:lnTo>
                  <a:pt x="10" y="246"/>
                </a:lnTo>
                <a:lnTo>
                  <a:pt x="8" y="256"/>
                </a:lnTo>
                <a:lnTo>
                  <a:pt x="5" y="265"/>
                </a:lnTo>
                <a:lnTo>
                  <a:pt x="5" y="274"/>
                </a:lnTo>
                <a:lnTo>
                  <a:pt x="2" y="287"/>
                </a:lnTo>
                <a:lnTo>
                  <a:pt x="0" y="299"/>
                </a:lnTo>
                <a:lnTo>
                  <a:pt x="0" y="309"/>
                </a:lnTo>
                <a:lnTo>
                  <a:pt x="0" y="312"/>
                </a:lnTo>
                <a:lnTo>
                  <a:pt x="50" y="3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1" name="Freeform 31">
            <a:extLst>
              <a:ext uri="{FF2B5EF4-FFF2-40B4-BE49-F238E27FC236}">
                <a16:creationId xmlns:a16="http://schemas.microsoft.com/office/drawing/2014/main" id="{5C7F4D34-52C3-1848-9C4D-371742D9FDDB}"/>
              </a:ext>
            </a:extLst>
          </p:cNvPr>
          <p:cNvSpPr>
            <a:spLocks/>
          </p:cNvSpPr>
          <p:nvPr/>
        </p:nvSpPr>
        <p:spPr bwMode="auto">
          <a:xfrm>
            <a:off x="7173913" y="1438275"/>
            <a:ext cx="603250" cy="403225"/>
          </a:xfrm>
          <a:custGeom>
            <a:avLst/>
            <a:gdLst>
              <a:gd name="T0" fmla="*/ 2147483646 w 761"/>
              <a:gd name="T1" fmla="*/ 2147483646 h 508"/>
              <a:gd name="T2" fmla="*/ 2147483646 w 761"/>
              <a:gd name="T3" fmla="*/ 2147483646 h 508"/>
              <a:gd name="T4" fmla="*/ 2147483646 w 761"/>
              <a:gd name="T5" fmla="*/ 2147483646 h 508"/>
              <a:gd name="T6" fmla="*/ 2147483646 w 761"/>
              <a:gd name="T7" fmla="*/ 2147483646 h 508"/>
              <a:gd name="T8" fmla="*/ 2147483646 w 761"/>
              <a:gd name="T9" fmla="*/ 2147483646 h 508"/>
              <a:gd name="T10" fmla="*/ 2147483646 w 761"/>
              <a:gd name="T11" fmla="*/ 2147483646 h 508"/>
              <a:gd name="T12" fmla="*/ 2147483646 w 761"/>
              <a:gd name="T13" fmla="*/ 2147483646 h 508"/>
              <a:gd name="T14" fmla="*/ 2147483646 w 761"/>
              <a:gd name="T15" fmla="*/ 2147483646 h 508"/>
              <a:gd name="T16" fmla="*/ 2147483646 w 761"/>
              <a:gd name="T17" fmla="*/ 2147483646 h 508"/>
              <a:gd name="T18" fmla="*/ 2147483646 w 761"/>
              <a:gd name="T19" fmla="*/ 2147483646 h 508"/>
              <a:gd name="T20" fmla="*/ 2147483646 w 761"/>
              <a:gd name="T21" fmla="*/ 2147483646 h 508"/>
              <a:gd name="T22" fmla="*/ 2147483646 w 761"/>
              <a:gd name="T23" fmla="*/ 2147483646 h 508"/>
              <a:gd name="T24" fmla="*/ 2147483646 w 761"/>
              <a:gd name="T25" fmla="*/ 2147483646 h 508"/>
              <a:gd name="T26" fmla="*/ 2147483646 w 761"/>
              <a:gd name="T27" fmla="*/ 2147483646 h 508"/>
              <a:gd name="T28" fmla="*/ 2147483646 w 761"/>
              <a:gd name="T29" fmla="*/ 2147483646 h 508"/>
              <a:gd name="T30" fmla="*/ 2147483646 w 761"/>
              <a:gd name="T31" fmla="*/ 2147483646 h 508"/>
              <a:gd name="T32" fmla="*/ 2147483646 w 761"/>
              <a:gd name="T33" fmla="*/ 2147483646 h 508"/>
              <a:gd name="T34" fmla="*/ 2147483646 w 761"/>
              <a:gd name="T35" fmla="*/ 2147483646 h 508"/>
              <a:gd name="T36" fmla="*/ 2147483646 w 761"/>
              <a:gd name="T37" fmla="*/ 2147483646 h 508"/>
              <a:gd name="T38" fmla="*/ 2147483646 w 761"/>
              <a:gd name="T39" fmla="*/ 2147483646 h 508"/>
              <a:gd name="T40" fmla="*/ 2147483646 w 761"/>
              <a:gd name="T41" fmla="*/ 2147483646 h 508"/>
              <a:gd name="T42" fmla="*/ 2147483646 w 761"/>
              <a:gd name="T43" fmla="*/ 2147483646 h 508"/>
              <a:gd name="T44" fmla="*/ 2147483646 w 761"/>
              <a:gd name="T45" fmla="*/ 2147483646 h 508"/>
              <a:gd name="T46" fmla="*/ 2147483646 w 761"/>
              <a:gd name="T47" fmla="*/ 2147483646 h 508"/>
              <a:gd name="T48" fmla="*/ 2147483646 w 761"/>
              <a:gd name="T49" fmla="*/ 2147483646 h 508"/>
              <a:gd name="T50" fmla="*/ 2147483646 w 761"/>
              <a:gd name="T51" fmla="*/ 2147483646 h 508"/>
              <a:gd name="T52" fmla="*/ 2147483646 w 761"/>
              <a:gd name="T53" fmla="*/ 2147483646 h 508"/>
              <a:gd name="T54" fmla="*/ 2147483646 w 761"/>
              <a:gd name="T55" fmla="*/ 2147483646 h 508"/>
              <a:gd name="T56" fmla="*/ 2147483646 w 761"/>
              <a:gd name="T57" fmla="*/ 2147483646 h 508"/>
              <a:gd name="T58" fmla="*/ 2147483646 w 761"/>
              <a:gd name="T59" fmla="*/ 2147483646 h 508"/>
              <a:gd name="T60" fmla="*/ 2147483646 w 761"/>
              <a:gd name="T61" fmla="*/ 2147483646 h 508"/>
              <a:gd name="T62" fmla="*/ 2147483646 w 761"/>
              <a:gd name="T63" fmla="*/ 2147483646 h 508"/>
              <a:gd name="T64" fmla="*/ 2147483646 w 761"/>
              <a:gd name="T65" fmla="*/ 2147483646 h 508"/>
              <a:gd name="T66" fmla="*/ 2147483646 w 761"/>
              <a:gd name="T67" fmla="*/ 2147483646 h 508"/>
              <a:gd name="T68" fmla="*/ 2147483646 w 761"/>
              <a:gd name="T69" fmla="*/ 2147483646 h 508"/>
              <a:gd name="T70" fmla="*/ 2147483646 w 761"/>
              <a:gd name="T71" fmla="*/ 2147483646 h 508"/>
              <a:gd name="T72" fmla="*/ 2147483646 w 761"/>
              <a:gd name="T73" fmla="*/ 2147483646 h 508"/>
              <a:gd name="T74" fmla="*/ 2147483646 w 761"/>
              <a:gd name="T75" fmla="*/ 2147483646 h 508"/>
              <a:gd name="T76" fmla="*/ 2147483646 w 761"/>
              <a:gd name="T77" fmla="*/ 2147483646 h 508"/>
              <a:gd name="T78" fmla="*/ 2147483646 w 761"/>
              <a:gd name="T79" fmla="*/ 2147483646 h 508"/>
              <a:gd name="T80" fmla="*/ 2147483646 w 761"/>
              <a:gd name="T81" fmla="*/ 2147483646 h 508"/>
              <a:gd name="T82" fmla="*/ 2147483646 w 761"/>
              <a:gd name="T83" fmla="*/ 2147483646 h 508"/>
              <a:gd name="T84" fmla="*/ 2147483646 w 761"/>
              <a:gd name="T85" fmla="*/ 2147483646 h 508"/>
              <a:gd name="T86" fmla="*/ 2147483646 w 761"/>
              <a:gd name="T87" fmla="*/ 2147483646 h 508"/>
              <a:gd name="T88" fmla="*/ 2147483646 w 761"/>
              <a:gd name="T89" fmla="*/ 2147483646 h 508"/>
              <a:gd name="T90" fmla="*/ 2147483646 w 761"/>
              <a:gd name="T91" fmla="*/ 2147483646 h 508"/>
              <a:gd name="T92" fmla="*/ 2147483646 w 761"/>
              <a:gd name="T93" fmla="*/ 2147483646 h 508"/>
              <a:gd name="T94" fmla="*/ 2147483646 w 761"/>
              <a:gd name="T95" fmla="*/ 2000373825 h 508"/>
              <a:gd name="T96" fmla="*/ 2147483646 w 761"/>
              <a:gd name="T97" fmla="*/ 1000502031 h 508"/>
              <a:gd name="T98" fmla="*/ 2147483646 w 761"/>
              <a:gd name="T99" fmla="*/ 0 h 508"/>
              <a:gd name="T100" fmla="*/ 2147483646 w 761"/>
              <a:gd name="T101" fmla="*/ 2000373825 h 508"/>
              <a:gd name="T102" fmla="*/ 2147483646 w 761"/>
              <a:gd name="T103" fmla="*/ 2147483646 h 508"/>
              <a:gd name="T104" fmla="*/ 2147483646 w 761"/>
              <a:gd name="T105" fmla="*/ 2147483646 h 508"/>
              <a:gd name="T106" fmla="*/ 2147483646 w 761"/>
              <a:gd name="T107" fmla="*/ 2147483646 h 508"/>
              <a:gd name="T108" fmla="*/ 0 w 761"/>
              <a:gd name="T109" fmla="*/ 2147483646 h 508"/>
              <a:gd name="T110" fmla="*/ 995989531 w 761"/>
              <a:gd name="T111" fmla="*/ 2147483646 h 5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61" h="508">
                <a:moveTo>
                  <a:pt x="50" y="156"/>
                </a:moveTo>
                <a:lnTo>
                  <a:pt x="49" y="150"/>
                </a:lnTo>
                <a:lnTo>
                  <a:pt x="50" y="141"/>
                </a:lnTo>
                <a:lnTo>
                  <a:pt x="50" y="133"/>
                </a:lnTo>
                <a:lnTo>
                  <a:pt x="50" y="125"/>
                </a:lnTo>
                <a:lnTo>
                  <a:pt x="52" y="117"/>
                </a:lnTo>
                <a:lnTo>
                  <a:pt x="55" y="109"/>
                </a:lnTo>
                <a:lnTo>
                  <a:pt x="56" y="100"/>
                </a:lnTo>
                <a:lnTo>
                  <a:pt x="59" y="92"/>
                </a:lnTo>
                <a:lnTo>
                  <a:pt x="64" y="83"/>
                </a:lnTo>
                <a:lnTo>
                  <a:pt x="70" y="77"/>
                </a:lnTo>
                <a:lnTo>
                  <a:pt x="73" y="69"/>
                </a:lnTo>
                <a:lnTo>
                  <a:pt x="83" y="64"/>
                </a:lnTo>
                <a:lnTo>
                  <a:pt x="91" y="60"/>
                </a:lnTo>
                <a:lnTo>
                  <a:pt x="101" y="56"/>
                </a:lnTo>
                <a:lnTo>
                  <a:pt x="106" y="55"/>
                </a:lnTo>
                <a:lnTo>
                  <a:pt x="114" y="53"/>
                </a:lnTo>
                <a:lnTo>
                  <a:pt x="123" y="52"/>
                </a:lnTo>
                <a:lnTo>
                  <a:pt x="132" y="52"/>
                </a:lnTo>
                <a:lnTo>
                  <a:pt x="140" y="50"/>
                </a:lnTo>
                <a:lnTo>
                  <a:pt x="151" y="50"/>
                </a:lnTo>
                <a:lnTo>
                  <a:pt x="164" y="50"/>
                </a:lnTo>
                <a:lnTo>
                  <a:pt x="176" y="52"/>
                </a:lnTo>
                <a:lnTo>
                  <a:pt x="188" y="52"/>
                </a:lnTo>
                <a:lnTo>
                  <a:pt x="201" y="52"/>
                </a:lnTo>
                <a:lnTo>
                  <a:pt x="215" y="53"/>
                </a:lnTo>
                <a:lnTo>
                  <a:pt x="229" y="55"/>
                </a:lnTo>
                <a:lnTo>
                  <a:pt x="241" y="55"/>
                </a:lnTo>
                <a:lnTo>
                  <a:pt x="257" y="56"/>
                </a:lnTo>
                <a:lnTo>
                  <a:pt x="271" y="58"/>
                </a:lnTo>
                <a:lnTo>
                  <a:pt x="286" y="61"/>
                </a:lnTo>
                <a:lnTo>
                  <a:pt x="300" y="61"/>
                </a:lnTo>
                <a:lnTo>
                  <a:pt x="316" y="64"/>
                </a:lnTo>
                <a:lnTo>
                  <a:pt x="330" y="66"/>
                </a:lnTo>
                <a:lnTo>
                  <a:pt x="345" y="69"/>
                </a:lnTo>
                <a:lnTo>
                  <a:pt x="359" y="69"/>
                </a:lnTo>
                <a:lnTo>
                  <a:pt x="375" y="74"/>
                </a:lnTo>
                <a:lnTo>
                  <a:pt x="381" y="74"/>
                </a:lnTo>
                <a:lnTo>
                  <a:pt x="389" y="75"/>
                </a:lnTo>
                <a:lnTo>
                  <a:pt x="397" y="77"/>
                </a:lnTo>
                <a:lnTo>
                  <a:pt x="405" y="80"/>
                </a:lnTo>
                <a:lnTo>
                  <a:pt x="417" y="81"/>
                </a:lnTo>
                <a:lnTo>
                  <a:pt x="431" y="83"/>
                </a:lnTo>
                <a:lnTo>
                  <a:pt x="443" y="86"/>
                </a:lnTo>
                <a:lnTo>
                  <a:pt x="457" y="89"/>
                </a:lnTo>
                <a:lnTo>
                  <a:pt x="468" y="92"/>
                </a:lnTo>
                <a:lnTo>
                  <a:pt x="481" y="95"/>
                </a:lnTo>
                <a:lnTo>
                  <a:pt x="492" y="97"/>
                </a:lnTo>
                <a:lnTo>
                  <a:pt x="503" y="102"/>
                </a:lnTo>
                <a:lnTo>
                  <a:pt x="509" y="103"/>
                </a:lnTo>
                <a:lnTo>
                  <a:pt x="518" y="106"/>
                </a:lnTo>
                <a:lnTo>
                  <a:pt x="524" y="108"/>
                </a:lnTo>
                <a:lnTo>
                  <a:pt x="534" y="111"/>
                </a:lnTo>
                <a:lnTo>
                  <a:pt x="541" y="114"/>
                </a:lnTo>
                <a:lnTo>
                  <a:pt x="549" y="117"/>
                </a:lnTo>
                <a:lnTo>
                  <a:pt x="558" y="122"/>
                </a:lnTo>
                <a:lnTo>
                  <a:pt x="566" y="125"/>
                </a:lnTo>
                <a:lnTo>
                  <a:pt x="574" y="128"/>
                </a:lnTo>
                <a:lnTo>
                  <a:pt x="582" y="133"/>
                </a:lnTo>
                <a:lnTo>
                  <a:pt x="588" y="137"/>
                </a:lnTo>
                <a:lnTo>
                  <a:pt x="597" y="141"/>
                </a:lnTo>
                <a:lnTo>
                  <a:pt x="604" y="145"/>
                </a:lnTo>
                <a:lnTo>
                  <a:pt x="613" y="150"/>
                </a:lnTo>
                <a:lnTo>
                  <a:pt x="621" y="155"/>
                </a:lnTo>
                <a:lnTo>
                  <a:pt x="628" y="162"/>
                </a:lnTo>
                <a:lnTo>
                  <a:pt x="635" y="165"/>
                </a:lnTo>
                <a:lnTo>
                  <a:pt x="641" y="172"/>
                </a:lnTo>
                <a:lnTo>
                  <a:pt x="649" y="176"/>
                </a:lnTo>
                <a:lnTo>
                  <a:pt x="655" y="184"/>
                </a:lnTo>
                <a:lnTo>
                  <a:pt x="661" y="190"/>
                </a:lnTo>
                <a:lnTo>
                  <a:pt x="667" y="197"/>
                </a:lnTo>
                <a:lnTo>
                  <a:pt x="672" y="204"/>
                </a:lnTo>
                <a:lnTo>
                  <a:pt x="680" y="212"/>
                </a:lnTo>
                <a:lnTo>
                  <a:pt x="683" y="218"/>
                </a:lnTo>
                <a:lnTo>
                  <a:pt x="689" y="226"/>
                </a:lnTo>
                <a:lnTo>
                  <a:pt x="692" y="234"/>
                </a:lnTo>
                <a:lnTo>
                  <a:pt x="697" y="243"/>
                </a:lnTo>
                <a:lnTo>
                  <a:pt x="700" y="251"/>
                </a:lnTo>
                <a:lnTo>
                  <a:pt x="705" y="259"/>
                </a:lnTo>
                <a:lnTo>
                  <a:pt x="706" y="270"/>
                </a:lnTo>
                <a:lnTo>
                  <a:pt x="709" y="281"/>
                </a:lnTo>
                <a:lnTo>
                  <a:pt x="709" y="288"/>
                </a:lnTo>
                <a:lnTo>
                  <a:pt x="711" y="298"/>
                </a:lnTo>
                <a:lnTo>
                  <a:pt x="711" y="307"/>
                </a:lnTo>
                <a:lnTo>
                  <a:pt x="711" y="317"/>
                </a:lnTo>
                <a:lnTo>
                  <a:pt x="709" y="324"/>
                </a:lnTo>
                <a:lnTo>
                  <a:pt x="709" y="335"/>
                </a:lnTo>
                <a:lnTo>
                  <a:pt x="709" y="343"/>
                </a:lnTo>
                <a:lnTo>
                  <a:pt x="709" y="352"/>
                </a:lnTo>
                <a:lnTo>
                  <a:pt x="706" y="362"/>
                </a:lnTo>
                <a:lnTo>
                  <a:pt x="706" y="369"/>
                </a:lnTo>
                <a:lnTo>
                  <a:pt x="703" y="379"/>
                </a:lnTo>
                <a:lnTo>
                  <a:pt x="701" y="387"/>
                </a:lnTo>
                <a:lnTo>
                  <a:pt x="698" y="393"/>
                </a:lnTo>
                <a:lnTo>
                  <a:pt x="697" y="402"/>
                </a:lnTo>
                <a:lnTo>
                  <a:pt x="694" y="408"/>
                </a:lnTo>
                <a:lnTo>
                  <a:pt x="692" y="418"/>
                </a:lnTo>
                <a:lnTo>
                  <a:pt x="686" y="429"/>
                </a:lnTo>
                <a:lnTo>
                  <a:pt x="681" y="441"/>
                </a:lnTo>
                <a:lnTo>
                  <a:pt x="677" y="450"/>
                </a:lnTo>
                <a:lnTo>
                  <a:pt x="672" y="460"/>
                </a:lnTo>
                <a:lnTo>
                  <a:pt x="667" y="468"/>
                </a:lnTo>
                <a:lnTo>
                  <a:pt x="666" y="474"/>
                </a:lnTo>
                <a:lnTo>
                  <a:pt x="664" y="477"/>
                </a:lnTo>
                <a:lnTo>
                  <a:pt x="664" y="480"/>
                </a:lnTo>
                <a:lnTo>
                  <a:pt x="706" y="508"/>
                </a:lnTo>
                <a:lnTo>
                  <a:pt x="706" y="503"/>
                </a:lnTo>
                <a:lnTo>
                  <a:pt x="708" y="499"/>
                </a:lnTo>
                <a:lnTo>
                  <a:pt x="712" y="492"/>
                </a:lnTo>
                <a:lnTo>
                  <a:pt x="717" y="485"/>
                </a:lnTo>
                <a:lnTo>
                  <a:pt x="720" y="474"/>
                </a:lnTo>
                <a:lnTo>
                  <a:pt x="728" y="460"/>
                </a:lnTo>
                <a:lnTo>
                  <a:pt x="731" y="454"/>
                </a:lnTo>
                <a:lnTo>
                  <a:pt x="733" y="446"/>
                </a:lnTo>
                <a:lnTo>
                  <a:pt x="736" y="438"/>
                </a:lnTo>
                <a:lnTo>
                  <a:pt x="740" y="432"/>
                </a:lnTo>
                <a:lnTo>
                  <a:pt x="742" y="421"/>
                </a:lnTo>
                <a:lnTo>
                  <a:pt x="745" y="413"/>
                </a:lnTo>
                <a:lnTo>
                  <a:pt x="747" y="404"/>
                </a:lnTo>
                <a:lnTo>
                  <a:pt x="750" y="394"/>
                </a:lnTo>
                <a:lnTo>
                  <a:pt x="751" y="385"/>
                </a:lnTo>
                <a:lnTo>
                  <a:pt x="754" y="376"/>
                </a:lnTo>
                <a:lnTo>
                  <a:pt x="756" y="366"/>
                </a:lnTo>
                <a:lnTo>
                  <a:pt x="759" y="357"/>
                </a:lnTo>
                <a:lnTo>
                  <a:pt x="759" y="346"/>
                </a:lnTo>
                <a:lnTo>
                  <a:pt x="759" y="335"/>
                </a:lnTo>
                <a:lnTo>
                  <a:pt x="759" y="324"/>
                </a:lnTo>
                <a:lnTo>
                  <a:pt x="761" y="313"/>
                </a:lnTo>
                <a:lnTo>
                  <a:pt x="759" y="302"/>
                </a:lnTo>
                <a:lnTo>
                  <a:pt x="759" y="293"/>
                </a:lnTo>
                <a:lnTo>
                  <a:pt x="759" y="282"/>
                </a:lnTo>
                <a:lnTo>
                  <a:pt x="759" y="271"/>
                </a:lnTo>
                <a:lnTo>
                  <a:pt x="756" y="260"/>
                </a:lnTo>
                <a:lnTo>
                  <a:pt x="753" y="251"/>
                </a:lnTo>
                <a:lnTo>
                  <a:pt x="750" y="242"/>
                </a:lnTo>
                <a:lnTo>
                  <a:pt x="747" y="232"/>
                </a:lnTo>
                <a:lnTo>
                  <a:pt x="743" y="225"/>
                </a:lnTo>
                <a:lnTo>
                  <a:pt x="739" y="217"/>
                </a:lnTo>
                <a:lnTo>
                  <a:pt x="734" y="208"/>
                </a:lnTo>
                <a:lnTo>
                  <a:pt x="733" y="200"/>
                </a:lnTo>
                <a:lnTo>
                  <a:pt x="726" y="190"/>
                </a:lnTo>
                <a:lnTo>
                  <a:pt x="720" y="183"/>
                </a:lnTo>
                <a:lnTo>
                  <a:pt x="715" y="175"/>
                </a:lnTo>
                <a:lnTo>
                  <a:pt x="709" y="167"/>
                </a:lnTo>
                <a:lnTo>
                  <a:pt x="703" y="159"/>
                </a:lnTo>
                <a:lnTo>
                  <a:pt x="695" y="151"/>
                </a:lnTo>
                <a:lnTo>
                  <a:pt x="689" y="145"/>
                </a:lnTo>
                <a:lnTo>
                  <a:pt x="681" y="139"/>
                </a:lnTo>
                <a:lnTo>
                  <a:pt x="672" y="131"/>
                </a:lnTo>
                <a:lnTo>
                  <a:pt x="664" y="125"/>
                </a:lnTo>
                <a:lnTo>
                  <a:pt x="655" y="119"/>
                </a:lnTo>
                <a:lnTo>
                  <a:pt x="647" y="113"/>
                </a:lnTo>
                <a:lnTo>
                  <a:pt x="638" y="106"/>
                </a:lnTo>
                <a:lnTo>
                  <a:pt x="628" y="100"/>
                </a:lnTo>
                <a:lnTo>
                  <a:pt x="619" y="95"/>
                </a:lnTo>
                <a:lnTo>
                  <a:pt x="610" y="91"/>
                </a:lnTo>
                <a:lnTo>
                  <a:pt x="599" y="83"/>
                </a:lnTo>
                <a:lnTo>
                  <a:pt x="588" y="78"/>
                </a:lnTo>
                <a:lnTo>
                  <a:pt x="576" y="74"/>
                </a:lnTo>
                <a:lnTo>
                  <a:pt x="565" y="69"/>
                </a:lnTo>
                <a:lnTo>
                  <a:pt x="552" y="66"/>
                </a:lnTo>
                <a:lnTo>
                  <a:pt x="540" y="61"/>
                </a:lnTo>
                <a:lnTo>
                  <a:pt x="527" y="56"/>
                </a:lnTo>
                <a:lnTo>
                  <a:pt x="516" y="55"/>
                </a:lnTo>
                <a:lnTo>
                  <a:pt x="506" y="50"/>
                </a:lnTo>
                <a:lnTo>
                  <a:pt x="495" y="47"/>
                </a:lnTo>
                <a:lnTo>
                  <a:pt x="482" y="44"/>
                </a:lnTo>
                <a:lnTo>
                  <a:pt x="471" y="42"/>
                </a:lnTo>
                <a:lnTo>
                  <a:pt x="457" y="38"/>
                </a:lnTo>
                <a:lnTo>
                  <a:pt x="445" y="35"/>
                </a:lnTo>
                <a:lnTo>
                  <a:pt x="431" y="32"/>
                </a:lnTo>
                <a:lnTo>
                  <a:pt x="417" y="30"/>
                </a:lnTo>
                <a:lnTo>
                  <a:pt x="409" y="28"/>
                </a:lnTo>
                <a:lnTo>
                  <a:pt x="401" y="27"/>
                </a:lnTo>
                <a:lnTo>
                  <a:pt x="394" y="25"/>
                </a:lnTo>
                <a:lnTo>
                  <a:pt x="387" y="25"/>
                </a:lnTo>
                <a:lnTo>
                  <a:pt x="372" y="21"/>
                </a:lnTo>
                <a:lnTo>
                  <a:pt x="358" y="19"/>
                </a:lnTo>
                <a:lnTo>
                  <a:pt x="349" y="18"/>
                </a:lnTo>
                <a:lnTo>
                  <a:pt x="341" y="16"/>
                </a:lnTo>
                <a:lnTo>
                  <a:pt x="333" y="16"/>
                </a:lnTo>
                <a:lnTo>
                  <a:pt x="325" y="16"/>
                </a:lnTo>
                <a:lnTo>
                  <a:pt x="317" y="14"/>
                </a:lnTo>
                <a:lnTo>
                  <a:pt x="310" y="13"/>
                </a:lnTo>
                <a:lnTo>
                  <a:pt x="302" y="11"/>
                </a:lnTo>
                <a:lnTo>
                  <a:pt x="294" y="11"/>
                </a:lnTo>
                <a:lnTo>
                  <a:pt x="286" y="10"/>
                </a:lnTo>
                <a:lnTo>
                  <a:pt x="279" y="8"/>
                </a:lnTo>
                <a:lnTo>
                  <a:pt x="269" y="7"/>
                </a:lnTo>
                <a:lnTo>
                  <a:pt x="263" y="7"/>
                </a:lnTo>
                <a:lnTo>
                  <a:pt x="255" y="5"/>
                </a:lnTo>
                <a:lnTo>
                  <a:pt x="248" y="4"/>
                </a:lnTo>
                <a:lnTo>
                  <a:pt x="240" y="4"/>
                </a:lnTo>
                <a:lnTo>
                  <a:pt x="232" y="4"/>
                </a:lnTo>
                <a:lnTo>
                  <a:pt x="216" y="2"/>
                </a:lnTo>
                <a:lnTo>
                  <a:pt x="202" y="2"/>
                </a:lnTo>
                <a:lnTo>
                  <a:pt x="188" y="2"/>
                </a:lnTo>
                <a:lnTo>
                  <a:pt x="176" y="2"/>
                </a:lnTo>
                <a:lnTo>
                  <a:pt x="162" y="0"/>
                </a:lnTo>
                <a:lnTo>
                  <a:pt x="148" y="0"/>
                </a:lnTo>
                <a:lnTo>
                  <a:pt x="137" y="0"/>
                </a:lnTo>
                <a:lnTo>
                  <a:pt x="125" y="2"/>
                </a:lnTo>
                <a:lnTo>
                  <a:pt x="114" y="2"/>
                </a:lnTo>
                <a:lnTo>
                  <a:pt x="105" y="4"/>
                </a:lnTo>
                <a:lnTo>
                  <a:pt x="95" y="5"/>
                </a:lnTo>
                <a:lnTo>
                  <a:pt x="89" y="8"/>
                </a:lnTo>
                <a:lnTo>
                  <a:pt x="80" y="10"/>
                </a:lnTo>
                <a:lnTo>
                  <a:pt x="70" y="13"/>
                </a:lnTo>
                <a:lnTo>
                  <a:pt x="64" y="16"/>
                </a:lnTo>
                <a:lnTo>
                  <a:pt x="56" y="21"/>
                </a:lnTo>
                <a:lnTo>
                  <a:pt x="44" y="30"/>
                </a:lnTo>
                <a:lnTo>
                  <a:pt x="35" y="41"/>
                </a:lnTo>
                <a:lnTo>
                  <a:pt x="25" y="52"/>
                </a:lnTo>
                <a:lnTo>
                  <a:pt x="17" y="64"/>
                </a:lnTo>
                <a:lnTo>
                  <a:pt x="13" y="77"/>
                </a:lnTo>
                <a:lnTo>
                  <a:pt x="10" y="91"/>
                </a:lnTo>
                <a:lnTo>
                  <a:pt x="5" y="102"/>
                </a:lnTo>
                <a:lnTo>
                  <a:pt x="3" y="114"/>
                </a:lnTo>
                <a:lnTo>
                  <a:pt x="0" y="123"/>
                </a:lnTo>
                <a:lnTo>
                  <a:pt x="0" y="136"/>
                </a:lnTo>
                <a:lnTo>
                  <a:pt x="0" y="142"/>
                </a:lnTo>
                <a:lnTo>
                  <a:pt x="0" y="150"/>
                </a:lnTo>
                <a:lnTo>
                  <a:pt x="0" y="153"/>
                </a:lnTo>
                <a:lnTo>
                  <a:pt x="2" y="158"/>
                </a:lnTo>
                <a:lnTo>
                  <a:pt x="50" y="1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2" name="Freeform 32">
            <a:extLst>
              <a:ext uri="{FF2B5EF4-FFF2-40B4-BE49-F238E27FC236}">
                <a16:creationId xmlns:a16="http://schemas.microsoft.com/office/drawing/2014/main" id="{6062D9C0-11A8-4C47-8451-7F55050CC62B}"/>
              </a:ext>
            </a:extLst>
          </p:cNvPr>
          <p:cNvSpPr>
            <a:spLocks/>
          </p:cNvSpPr>
          <p:nvPr/>
        </p:nvSpPr>
        <p:spPr bwMode="auto">
          <a:xfrm>
            <a:off x="7189788" y="1543050"/>
            <a:ext cx="525462" cy="312738"/>
          </a:xfrm>
          <a:custGeom>
            <a:avLst/>
            <a:gdLst>
              <a:gd name="T0" fmla="*/ 2147483646 w 662"/>
              <a:gd name="T1" fmla="*/ 2147483646 h 396"/>
              <a:gd name="T2" fmla="*/ 2147483646 w 662"/>
              <a:gd name="T3" fmla="*/ 0 h 396"/>
              <a:gd name="T4" fmla="*/ 0 w 662"/>
              <a:gd name="T5" fmla="*/ 2147483646 h 396"/>
              <a:gd name="T6" fmla="*/ 2147483646 w 662"/>
              <a:gd name="T7" fmla="*/ 2147483646 h 396"/>
              <a:gd name="T8" fmla="*/ 2147483646 w 662"/>
              <a:gd name="T9" fmla="*/ 2147483646 h 396"/>
              <a:gd name="T10" fmla="*/ 2147483646 w 662"/>
              <a:gd name="T11" fmla="*/ 2147483646 h 396"/>
              <a:gd name="T12" fmla="*/ 2147483646 w 662"/>
              <a:gd name="T13" fmla="*/ 2147483646 h 396"/>
              <a:gd name="T14" fmla="*/ 2147483646 w 662"/>
              <a:gd name="T15" fmla="*/ 2147483646 h 396"/>
              <a:gd name="T16" fmla="*/ 2147483646 w 662"/>
              <a:gd name="T17" fmla="*/ 2147483646 h 396"/>
              <a:gd name="T18" fmla="*/ 2147483646 w 662"/>
              <a:gd name="T19" fmla="*/ 2147483646 h 3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62" h="396">
                <a:moveTo>
                  <a:pt x="634" y="91"/>
                </a:moveTo>
                <a:lnTo>
                  <a:pt x="7" y="0"/>
                </a:lnTo>
                <a:lnTo>
                  <a:pt x="0" y="48"/>
                </a:lnTo>
                <a:lnTo>
                  <a:pt x="601" y="136"/>
                </a:lnTo>
                <a:lnTo>
                  <a:pt x="539" y="382"/>
                </a:lnTo>
                <a:lnTo>
                  <a:pt x="587" y="396"/>
                </a:lnTo>
                <a:lnTo>
                  <a:pt x="656" y="122"/>
                </a:lnTo>
                <a:lnTo>
                  <a:pt x="662" y="95"/>
                </a:lnTo>
                <a:lnTo>
                  <a:pt x="634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Freeform 33">
            <a:extLst>
              <a:ext uri="{FF2B5EF4-FFF2-40B4-BE49-F238E27FC236}">
                <a16:creationId xmlns:a16="http://schemas.microsoft.com/office/drawing/2014/main" id="{73F20B32-6770-BC4C-8B5F-38F40DEEC579}"/>
              </a:ext>
            </a:extLst>
          </p:cNvPr>
          <p:cNvSpPr>
            <a:spLocks/>
          </p:cNvSpPr>
          <p:nvPr/>
        </p:nvSpPr>
        <p:spPr bwMode="auto">
          <a:xfrm>
            <a:off x="7219950" y="1638300"/>
            <a:ext cx="55563" cy="77788"/>
          </a:xfrm>
          <a:custGeom>
            <a:avLst/>
            <a:gdLst>
              <a:gd name="T0" fmla="*/ 2147483646 w 70"/>
              <a:gd name="T1" fmla="*/ 0 h 98"/>
              <a:gd name="T2" fmla="*/ 0 w 70"/>
              <a:gd name="T3" fmla="*/ 2147483646 h 98"/>
              <a:gd name="T4" fmla="*/ 2147483646 w 70"/>
              <a:gd name="T5" fmla="*/ 2147483646 h 98"/>
              <a:gd name="T6" fmla="*/ 2147483646 w 70"/>
              <a:gd name="T7" fmla="*/ 2147483646 h 98"/>
              <a:gd name="T8" fmla="*/ 2147483646 w 70"/>
              <a:gd name="T9" fmla="*/ 0 h 98"/>
              <a:gd name="T10" fmla="*/ 2147483646 w 70"/>
              <a:gd name="T11" fmla="*/ 0 h 9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0" h="98">
                <a:moveTo>
                  <a:pt x="22" y="0"/>
                </a:moveTo>
                <a:lnTo>
                  <a:pt x="0" y="85"/>
                </a:lnTo>
                <a:lnTo>
                  <a:pt x="50" y="98"/>
                </a:lnTo>
                <a:lnTo>
                  <a:pt x="70" y="12"/>
                </a:lnTo>
                <a:lnTo>
                  <a:pt x="2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Freeform 34">
            <a:extLst>
              <a:ext uri="{FF2B5EF4-FFF2-40B4-BE49-F238E27FC236}">
                <a16:creationId xmlns:a16="http://schemas.microsoft.com/office/drawing/2014/main" id="{FEE8EF74-FA68-7345-9DE2-88A61ADE9B8A}"/>
              </a:ext>
            </a:extLst>
          </p:cNvPr>
          <p:cNvSpPr>
            <a:spLocks/>
          </p:cNvSpPr>
          <p:nvPr/>
        </p:nvSpPr>
        <p:spPr bwMode="auto">
          <a:xfrm>
            <a:off x="7283450" y="2101850"/>
            <a:ext cx="177800" cy="98425"/>
          </a:xfrm>
          <a:custGeom>
            <a:avLst/>
            <a:gdLst>
              <a:gd name="T0" fmla="*/ 0 w 224"/>
              <a:gd name="T1" fmla="*/ 2147483646 h 125"/>
              <a:gd name="T2" fmla="*/ 1000502031 w 224"/>
              <a:gd name="T3" fmla="*/ 2147483646 h 125"/>
              <a:gd name="T4" fmla="*/ 2147483646 w 224"/>
              <a:gd name="T5" fmla="*/ 2147483646 h 125"/>
              <a:gd name="T6" fmla="*/ 2147483646 w 224"/>
              <a:gd name="T7" fmla="*/ 2147483646 h 125"/>
              <a:gd name="T8" fmla="*/ 2147483646 w 224"/>
              <a:gd name="T9" fmla="*/ 2147483646 h 125"/>
              <a:gd name="T10" fmla="*/ 2147483646 w 224"/>
              <a:gd name="T11" fmla="*/ 2147483646 h 125"/>
              <a:gd name="T12" fmla="*/ 2147483646 w 224"/>
              <a:gd name="T13" fmla="*/ 2147483646 h 125"/>
              <a:gd name="T14" fmla="*/ 2147483646 w 224"/>
              <a:gd name="T15" fmla="*/ 2147483646 h 125"/>
              <a:gd name="T16" fmla="*/ 2147483646 w 224"/>
              <a:gd name="T17" fmla="*/ 2147483646 h 125"/>
              <a:gd name="T18" fmla="*/ 2147483646 w 224"/>
              <a:gd name="T19" fmla="*/ 2147483646 h 125"/>
              <a:gd name="T20" fmla="*/ 2147483646 w 224"/>
              <a:gd name="T21" fmla="*/ 2147483646 h 125"/>
              <a:gd name="T22" fmla="*/ 2147483646 w 224"/>
              <a:gd name="T23" fmla="*/ 2147483646 h 125"/>
              <a:gd name="T24" fmla="*/ 2147483646 w 224"/>
              <a:gd name="T25" fmla="*/ 2147483646 h 125"/>
              <a:gd name="T26" fmla="*/ 2147483646 w 224"/>
              <a:gd name="T27" fmla="*/ 2147483646 h 125"/>
              <a:gd name="T28" fmla="*/ 2147483646 w 224"/>
              <a:gd name="T29" fmla="*/ 2147483646 h 125"/>
              <a:gd name="T30" fmla="*/ 2147483646 w 224"/>
              <a:gd name="T31" fmla="*/ 2147483646 h 125"/>
              <a:gd name="T32" fmla="*/ 2147483646 w 224"/>
              <a:gd name="T33" fmla="*/ 2147483646 h 125"/>
              <a:gd name="T34" fmla="*/ 2147483646 w 224"/>
              <a:gd name="T35" fmla="*/ 2147483646 h 125"/>
              <a:gd name="T36" fmla="*/ 2147483646 w 224"/>
              <a:gd name="T37" fmla="*/ 976498047 h 125"/>
              <a:gd name="T38" fmla="*/ 2147483646 w 224"/>
              <a:gd name="T39" fmla="*/ 0 h 125"/>
              <a:gd name="T40" fmla="*/ 2147483646 w 224"/>
              <a:gd name="T41" fmla="*/ 1464437229 h 125"/>
              <a:gd name="T42" fmla="*/ 2147483646 w 224"/>
              <a:gd name="T43" fmla="*/ 2147483646 h 125"/>
              <a:gd name="T44" fmla="*/ 2147483646 w 224"/>
              <a:gd name="T45" fmla="*/ 2147483646 h 125"/>
              <a:gd name="T46" fmla="*/ 2147483646 w 224"/>
              <a:gd name="T47" fmla="*/ 2147483646 h 125"/>
              <a:gd name="T48" fmla="*/ 2147483646 w 224"/>
              <a:gd name="T49" fmla="*/ 2147483646 h 125"/>
              <a:gd name="T50" fmla="*/ 2147483646 w 224"/>
              <a:gd name="T51" fmla="*/ 2147483646 h 125"/>
              <a:gd name="T52" fmla="*/ 2147483646 w 224"/>
              <a:gd name="T53" fmla="*/ 2147483646 h 125"/>
              <a:gd name="T54" fmla="*/ 2147483646 w 224"/>
              <a:gd name="T55" fmla="*/ 2147483646 h 125"/>
              <a:gd name="T56" fmla="*/ 2147483646 w 224"/>
              <a:gd name="T57" fmla="*/ 2147483646 h 125"/>
              <a:gd name="T58" fmla="*/ 2147483646 w 224"/>
              <a:gd name="T59" fmla="*/ 2147483646 h 125"/>
              <a:gd name="T60" fmla="*/ 2147483646 w 224"/>
              <a:gd name="T61" fmla="*/ 2147483646 h 125"/>
              <a:gd name="T62" fmla="*/ 2147483646 w 224"/>
              <a:gd name="T63" fmla="*/ 2147483646 h 125"/>
              <a:gd name="T64" fmla="*/ 0 w 224"/>
              <a:gd name="T65" fmla="*/ 2147483646 h 1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24" h="125">
                <a:moveTo>
                  <a:pt x="0" y="19"/>
                </a:moveTo>
                <a:lnTo>
                  <a:pt x="0" y="22"/>
                </a:lnTo>
                <a:lnTo>
                  <a:pt x="0" y="30"/>
                </a:lnTo>
                <a:lnTo>
                  <a:pt x="2" y="41"/>
                </a:lnTo>
                <a:lnTo>
                  <a:pt x="6" y="55"/>
                </a:lnTo>
                <a:lnTo>
                  <a:pt x="8" y="59"/>
                </a:lnTo>
                <a:lnTo>
                  <a:pt x="11" y="67"/>
                </a:lnTo>
                <a:lnTo>
                  <a:pt x="13" y="72"/>
                </a:lnTo>
                <a:lnTo>
                  <a:pt x="17" y="81"/>
                </a:lnTo>
                <a:lnTo>
                  <a:pt x="22" y="86"/>
                </a:lnTo>
                <a:lnTo>
                  <a:pt x="25" y="93"/>
                </a:lnTo>
                <a:lnTo>
                  <a:pt x="31" y="98"/>
                </a:lnTo>
                <a:lnTo>
                  <a:pt x="39" y="106"/>
                </a:lnTo>
                <a:lnTo>
                  <a:pt x="44" y="109"/>
                </a:lnTo>
                <a:lnTo>
                  <a:pt x="51" y="114"/>
                </a:lnTo>
                <a:lnTo>
                  <a:pt x="59" y="117"/>
                </a:lnTo>
                <a:lnTo>
                  <a:pt x="67" y="121"/>
                </a:lnTo>
                <a:lnTo>
                  <a:pt x="76" y="121"/>
                </a:lnTo>
                <a:lnTo>
                  <a:pt x="84" y="125"/>
                </a:lnTo>
                <a:lnTo>
                  <a:pt x="93" y="125"/>
                </a:lnTo>
                <a:lnTo>
                  <a:pt x="104" y="125"/>
                </a:lnTo>
                <a:lnTo>
                  <a:pt x="118" y="121"/>
                </a:lnTo>
                <a:lnTo>
                  <a:pt x="134" y="117"/>
                </a:lnTo>
                <a:lnTo>
                  <a:pt x="146" y="111"/>
                </a:lnTo>
                <a:lnTo>
                  <a:pt x="159" y="106"/>
                </a:lnTo>
                <a:lnTo>
                  <a:pt x="170" y="97"/>
                </a:lnTo>
                <a:lnTo>
                  <a:pt x="179" y="89"/>
                </a:lnTo>
                <a:lnTo>
                  <a:pt x="187" y="81"/>
                </a:lnTo>
                <a:lnTo>
                  <a:pt x="196" y="72"/>
                </a:lnTo>
                <a:lnTo>
                  <a:pt x="201" y="62"/>
                </a:lnTo>
                <a:lnTo>
                  <a:pt x="207" y="53"/>
                </a:lnTo>
                <a:lnTo>
                  <a:pt x="210" y="44"/>
                </a:lnTo>
                <a:lnTo>
                  <a:pt x="215" y="36"/>
                </a:lnTo>
                <a:lnTo>
                  <a:pt x="218" y="28"/>
                </a:lnTo>
                <a:lnTo>
                  <a:pt x="221" y="20"/>
                </a:lnTo>
                <a:lnTo>
                  <a:pt x="222" y="14"/>
                </a:lnTo>
                <a:lnTo>
                  <a:pt x="224" y="9"/>
                </a:lnTo>
                <a:lnTo>
                  <a:pt x="222" y="2"/>
                </a:lnTo>
                <a:lnTo>
                  <a:pt x="216" y="0"/>
                </a:lnTo>
                <a:lnTo>
                  <a:pt x="207" y="0"/>
                </a:lnTo>
                <a:lnTo>
                  <a:pt x="198" y="2"/>
                </a:lnTo>
                <a:lnTo>
                  <a:pt x="185" y="3"/>
                </a:lnTo>
                <a:lnTo>
                  <a:pt x="174" y="8"/>
                </a:lnTo>
                <a:lnTo>
                  <a:pt x="168" y="9"/>
                </a:lnTo>
                <a:lnTo>
                  <a:pt x="167" y="12"/>
                </a:lnTo>
                <a:lnTo>
                  <a:pt x="165" y="14"/>
                </a:lnTo>
                <a:lnTo>
                  <a:pt x="162" y="22"/>
                </a:lnTo>
                <a:lnTo>
                  <a:pt x="157" y="30"/>
                </a:lnTo>
                <a:lnTo>
                  <a:pt x="153" y="42"/>
                </a:lnTo>
                <a:lnTo>
                  <a:pt x="143" y="53"/>
                </a:lnTo>
                <a:lnTo>
                  <a:pt x="132" y="62"/>
                </a:lnTo>
                <a:lnTo>
                  <a:pt x="123" y="65"/>
                </a:lnTo>
                <a:lnTo>
                  <a:pt x="117" y="69"/>
                </a:lnTo>
                <a:lnTo>
                  <a:pt x="107" y="72"/>
                </a:lnTo>
                <a:lnTo>
                  <a:pt x="100" y="75"/>
                </a:lnTo>
                <a:lnTo>
                  <a:pt x="90" y="73"/>
                </a:lnTo>
                <a:lnTo>
                  <a:pt x="83" y="73"/>
                </a:lnTo>
                <a:lnTo>
                  <a:pt x="75" y="70"/>
                </a:lnTo>
                <a:lnTo>
                  <a:pt x="70" y="67"/>
                </a:lnTo>
                <a:lnTo>
                  <a:pt x="61" y="55"/>
                </a:lnTo>
                <a:lnTo>
                  <a:pt x="55" y="42"/>
                </a:lnTo>
                <a:lnTo>
                  <a:pt x="53" y="30"/>
                </a:lnTo>
                <a:lnTo>
                  <a:pt x="53" y="26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Freeform 35">
            <a:extLst>
              <a:ext uri="{FF2B5EF4-FFF2-40B4-BE49-F238E27FC236}">
                <a16:creationId xmlns:a16="http://schemas.microsoft.com/office/drawing/2014/main" id="{4DCC6F67-A2BD-E345-A83A-B0FCEFFC0A01}"/>
              </a:ext>
            </a:extLst>
          </p:cNvPr>
          <p:cNvSpPr>
            <a:spLocks/>
          </p:cNvSpPr>
          <p:nvPr/>
        </p:nvSpPr>
        <p:spPr bwMode="auto">
          <a:xfrm>
            <a:off x="7439025" y="1685925"/>
            <a:ext cx="55563" cy="76200"/>
          </a:xfrm>
          <a:custGeom>
            <a:avLst/>
            <a:gdLst>
              <a:gd name="T0" fmla="*/ 2147483646 w 68"/>
              <a:gd name="T1" fmla="*/ 0 h 96"/>
              <a:gd name="T2" fmla="*/ 0 w 68"/>
              <a:gd name="T3" fmla="*/ 2147483646 h 96"/>
              <a:gd name="T4" fmla="*/ 2147483646 w 68"/>
              <a:gd name="T5" fmla="*/ 2147483646 h 96"/>
              <a:gd name="T6" fmla="*/ 2147483646 w 68"/>
              <a:gd name="T7" fmla="*/ 2147483646 h 96"/>
              <a:gd name="T8" fmla="*/ 2147483646 w 68"/>
              <a:gd name="T9" fmla="*/ 0 h 96"/>
              <a:gd name="T10" fmla="*/ 2147483646 w 68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" h="96">
                <a:moveTo>
                  <a:pt x="18" y="0"/>
                </a:moveTo>
                <a:lnTo>
                  <a:pt x="0" y="85"/>
                </a:lnTo>
                <a:lnTo>
                  <a:pt x="49" y="96"/>
                </a:lnTo>
                <a:lnTo>
                  <a:pt x="68" y="14"/>
                </a:lnTo>
                <a:lnTo>
                  <a:pt x="1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Freeform 36">
            <a:extLst>
              <a:ext uri="{FF2B5EF4-FFF2-40B4-BE49-F238E27FC236}">
                <a16:creationId xmlns:a16="http://schemas.microsoft.com/office/drawing/2014/main" id="{93006CB0-1B3E-3440-9EFE-9368A8A3589F}"/>
              </a:ext>
            </a:extLst>
          </p:cNvPr>
          <p:cNvSpPr>
            <a:spLocks/>
          </p:cNvSpPr>
          <p:nvPr/>
        </p:nvSpPr>
        <p:spPr bwMode="auto">
          <a:xfrm>
            <a:off x="7402513" y="2133600"/>
            <a:ext cx="482600" cy="127000"/>
          </a:xfrm>
          <a:custGeom>
            <a:avLst/>
            <a:gdLst>
              <a:gd name="T0" fmla="*/ 2147483646 w 608"/>
              <a:gd name="T1" fmla="*/ 2147483646 h 160"/>
              <a:gd name="T2" fmla="*/ 2147483646 w 608"/>
              <a:gd name="T3" fmla="*/ 2147483646 h 160"/>
              <a:gd name="T4" fmla="*/ 2147483646 w 608"/>
              <a:gd name="T5" fmla="*/ 2147483646 h 160"/>
              <a:gd name="T6" fmla="*/ 2147483646 w 608"/>
              <a:gd name="T7" fmla="*/ 2147483646 h 160"/>
              <a:gd name="T8" fmla="*/ 2147483646 w 608"/>
              <a:gd name="T9" fmla="*/ 2147483646 h 160"/>
              <a:gd name="T10" fmla="*/ 2147483646 w 608"/>
              <a:gd name="T11" fmla="*/ 2147483646 h 160"/>
              <a:gd name="T12" fmla="*/ 2147483646 w 608"/>
              <a:gd name="T13" fmla="*/ 2147483646 h 160"/>
              <a:gd name="T14" fmla="*/ 2147483646 w 608"/>
              <a:gd name="T15" fmla="*/ 2147483646 h 160"/>
              <a:gd name="T16" fmla="*/ 2147483646 w 608"/>
              <a:gd name="T17" fmla="*/ 2147483646 h 160"/>
              <a:gd name="T18" fmla="*/ 2147483646 w 608"/>
              <a:gd name="T19" fmla="*/ 2147483646 h 160"/>
              <a:gd name="T20" fmla="*/ 2147483646 w 608"/>
              <a:gd name="T21" fmla="*/ 2147483646 h 160"/>
              <a:gd name="T22" fmla="*/ 2147483646 w 608"/>
              <a:gd name="T23" fmla="*/ 2147483646 h 160"/>
              <a:gd name="T24" fmla="*/ 2147483646 w 608"/>
              <a:gd name="T25" fmla="*/ 2147483646 h 160"/>
              <a:gd name="T26" fmla="*/ 2147483646 w 608"/>
              <a:gd name="T27" fmla="*/ 2147483646 h 160"/>
              <a:gd name="T28" fmla="*/ 2147483646 w 608"/>
              <a:gd name="T29" fmla="*/ 2147483646 h 160"/>
              <a:gd name="T30" fmla="*/ 2147483646 w 608"/>
              <a:gd name="T31" fmla="*/ 2147483646 h 160"/>
              <a:gd name="T32" fmla="*/ 2147483646 w 608"/>
              <a:gd name="T33" fmla="*/ 2147483646 h 160"/>
              <a:gd name="T34" fmla="*/ 2147483646 w 608"/>
              <a:gd name="T35" fmla="*/ 2147483646 h 160"/>
              <a:gd name="T36" fmla="*/ 2147483646 w 608"/>
              <a:gd name="T37" fmla="*/ 2147483646 h 160"/>
              <a:gd name="T38" fmla="*/ 2147483646 w 608"/>
              <a:gd name="T39" fmla="*/ 2147483646 h 160"/>
              <a:gd name="T40" fmla="*/ 2147483646 w 608"/>
              <a:gd name="T41" fmla="*/ 2147483646 h 160"/>
              <a:gd name="T42" fmla="*/ 2147483646 w 608"/>
              <a:gd name="T43" fmla="*/ 2147483646 h 160"/>
              <a:gd name="T44" fmla="*/ 2147483646 w 608"/>
              <a:gd name="T45" fmla="*/ 2147483646 h 160"/>
              <a:gd name="T46" fmla="*/ 2147483646 w 608"/>
              <a:gd name="T47" fmla="*/ 2147483646 h 160"/>
              <a:gd name="T48" fmla="*/ 2147483646 w 608"/>
              <a:gd name="T49" fmla="*/ 2147483646 h 160"/>
              <a:gd name="T50" fmla="*/ 2147483646 w 608"/>
              <a:gd name="T51" fmla="*/ 2147483646 h 160"/>
              <a:gd name="T52" fmla="*/ 2147483646 w 608"/>
              <a:gd name="T53" fmla="*/ 2147483646 h 160"/>
              <a:gd name="T54" fmla="*/ 2147483646 w 608"/>
              <a:gd name="T55" fmla="*/ 2147483646 h 160"/>
              <a:gd name="T56" fmla="*/ 2147483646 w 608"/>
              <a:gd name="T57" fmla="*/ 2147483646 h 160"/>
              <a:gd name="T58" fmla="*/ 2147483646 w 608"/>
              <a:gd name="T59" fmla="*/ 2147483646 h 160"/>
              <a:gd name="T60" fmla="*/ 2147483646 w 608"/>
              <a:gd name="T61" fmla="*/ 2147483646 h 160"/>
              <a:gd name="T62" fmla="*/ 2147483646 w 608"/>
              <a:gd name="T63" fmla="*/ 2147483646 h 160"/>
              <a:gd name="T64" fmla="*/ 2147483646 w 608"/>
              <a:gd name="T65" fmla="*/ 2147483646 h 160"/>
              <a:gd name="T66" fmla="*/ 2147483646 w 608"/>
              <a:gd name="T67" fmla="*/ 2147483646 h 160"/>
              <a:gd name="T68" fmla="*/ 2147483646 w 608"/>
              <a:gd name="T69" fmla="*/ 2147483646 h 160"/>
              <a:gd name="T70" fmla="*/ 2147483646 w 608"/>
              <a:gd name="T71" fmla="*/ 2147483646 h 160"/>
              <a:gd name="T72" fmla="*/ 2147483646 w 608"/>
              <a:gd name="T73" fmla="*/ 2147483646 h 160"/>
              <a:gd name="T74" fmla="*/ 2147483646 w 608"/>
              <a:gd name="T75" fmla="*/ 2147483646 h 160"/>
              <a:gd name="T76" fmla="*/ 2147483646 w 608"/>
              <a:gd name="T77" fmla="*/ 2147483646 h 160"/>
              <a:gd name="T78" fmla="*/ 2147483646 w 608"/>
              <a:gd name="T79" fmla="*/ 2147483646 h 160"/>
              <a:gd name="T80" fmla="*/ 2147483646 w 608"/>
              <a:gd name="T81" fmla="*/ 2147483646 h 160"/>
              <a:gd name="T82" fmla="*/ 2147483646 w 608"/>
              <a:gd name="T83" fmla="*/ 2147483646 h 160"/>
              <a:gd name="T84" fmla="*/ 2147483646 w 608"/>
              <a:gd name="T85" fmla="*/ 2147483646 h 160"/>
              <a:gd name="T86" fmla="*/ 2147483646 w 608"/>
              <a:gd name="T87" fmla="*/ 2147483646 h 160"/>
              <a:gd name="T88" fmla="*/ 2147483646 w 608"/>
              <a:gd name="T89" fmla="*/ 2000373825 h 160"/>
              <a:gd name="T90" fmla="*/ 2147483646 w 608"/>
              <a:gd name="T91" fmla="*/ 2000373825 h 160"/>
              <a:gd name="T92" fmla="*/ 2147483646 w 608"/>
              <a:gd name="T93" fmla="*/ 500251413 h 160"/>
              <a:gd name="T94" fmla="*/ 2147483646 w 608"/>
              <a:gd name="T95" fmla="*/ 500251413 h 160"/>
              <a:gd name="T96" fmla="*/ 2147483646 w 608"/>
              <a:gd name="T97" fmla="*/ 0 h 160"/>
              <a:gd name="T98" fmla="*/ 2147483646 w 608"/>
              <a:gd name="T99" fmla="*/ 0 h 160"/>
              <a:gd name="T100" fmla="*/ 2147483646 w 608"/>
              <a:gd name="T101" fmla="*/ 0 h 160"/>
              <a:gd name="T102" fmla="*/ 2147483646 w 608"/>
              <a:gd name="T103" fmla="*/ 0 h 160"/>
              <a:gd name="T104" fmla="*/ 2147483646 w 608"/>
              <a:gd name="T105" fmla="*/ 500251413 h 160"/>
              <a:gd name="T106" fmla="*/ 2147483646 w 608"/>
              <a:gd name="T107" fmla="*/ 500251413 h 160"/>
              <a:gd name="T108" fmla="*/ 2147483646 w 608"/>
              <a:gd name="T109" fmla="*/ 500251413 h 160"/>
              <a:gd name="T110" fmla="*/ 2147483646 w 608"/>
              <a:gd name="T111" fmla="*/ 500251413 h 160"/>
              <a:gd name="T112" fmla="*/ 2147483646 w 608"/>
              <a:gd name="T113" fmla="*/ 2000373825 h 160"/>
              <a:gd name="T114" fmla="*/ 2147483646 w 608"/>
              <a:gd name="T115" fmla="*/ 2000373825 h 160"/>
              <a:gd name="T116" fmla="*/ 0 w 608"/>
              <a:gd name="T117" fmla="*/ 2147483646 h 160"/>
              <a:gd name="T118" fmla="*/ 2147483646 w 608"/>
              <a:gd name="T119" fmla="*/ 2147483646 h 16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08" h="160">
                <a:moveTo>
                  <a:pt x="6" y="57"/>
                </a:moveTo>
                <a:lnTo>
                  <a:pt x="6" y="56"/>
                </a:lnTo>
                <a:lnTo>
                  <a:pt x="9" y="54"/>
                </a:lnTo>
                <a:lnTo>
                  <a:pt x="14" y="54"/>
                </a:lnTo>
                <a:lnTo>
                  <a:pt x="23" y="54"/>
                </a:lnTo>
                <a:lnTo>
                  <a:pt x="33" y="54"/>
                </a:lnTo>
                <a:lnTo>
                  <a:pt x="43" y="52"/>
                </a:lnTo>
                <a:lnTo>
                  <a:pt x="48" y="52"/>
                </a:lnTo>
                <a:lnTo>
                  <a:pt x="56" y="52"/>
                </a:lnTo>
                <a:lnTo>
                  <a:pt x="64" y="52"/>
                </a:lnTo>
                <a:lnTo>
                  <a:pt x="73" y="52"/>
                </a:lnTo>
                <a:lnTo>
                  <a:pt x="79" y="51"/>
                </a:lnTo>
                <a:lnTo>
                  <a:pt x="87" y="51"/>
                </a:lnTo>
                <a:lnTo>
                  <a:pt x="96" y="51"/>
                </a:lnTo>
                <a:lnTo>
                  <a:pt x="104" y="51"/>
                </a:lnTo>
                <a:lnTo>
                  <a:pt x="113" y="51"/>
                </a:lnTo>
                <a:lnTo>
                  <a:pt x="123" y="51"/>
                </a:lnTo>
                <a:lnTo>
                  <a:pt x="132" y="51"/>
                </a:lnTo>
                <a:lnTo>
                  <a:pt x="143" y="51"/>
                </a:lnTo>
                <a:lnTo>
                  <a:pt x="152" y="51"/>
                </a:lnTo>
                <a:lnTo>
                  <a:pt x="163" y="51"/>
                </a:lnTo>
                <a:lnTo>
                  <a:pt x="173" y="51"/>
                </a:lnTo>
                <a:lnTo>
                  <a:pt x="185" y="51"/>
                </a:lnTo>
                <a:lnTo>
                  <a:pt x="196" y="51"/>
                </a:lnTo>
                <a:lnTo>
                  <a:pt x="207" y="51"/>
                </a:lnTo>
                <a:lnTo>
                  <a:pt x="219" y="52"/>
                </a:lnTo>
                <a:lnTo>
                  <a:pt x="232" y="54"/>
                </a:lnTo>
                <a:lnTo>
                  <a:pt x="241" y="54"/>
                </a:lnTo>
                <a:lnTo>
                  <a:pt x="252" y="54"/>
                </a:lnTo>
                <a:lnTo>
                  <a:pt x="263" y="54"/>
                </a:lnTo>
                <a:lnTo>
                  <a:pt x="275" y="56"/>
                </a:lnTo>
                <a:lnTo>
                  <a:pt x="286" y="56"/>
                </a:lnTo>
                <a:lnTo>
                  <a:pt x="300" y="59"/>
                </a:lnTo>
                <a:lnTo>
                  <a:pt x="311" y="60"/>
                </a:lnTo>
                <a:lnTo>
                  <a:pt x="323" y="63"/>
                </a:lnTo>
                <a:lnTo>
                  <a:pt x="334" y="63"/>
                </a:lnTo>
                <a:lnTo>
                  <a:pt x="347" y="66"/>
                </a:lnTo>
                <a:lnTo>
                  <a:pt x="358" y="68"/>
                </a:lnTo>
                <a:lnTo>
                  <a:pt x="370" y="70"/>
                </a:lnTo>
                <a:lnTo>
                  <a:pt x="381" y="71"/>
                </a:lnTo>
                <a:lnTo>
                  <a:pt x="393" y="74"/>
                </a:lnTo>
                <a:lnTo>
                  <a:pt x="404" y="77"/>
                </a:lnTo>
                <a:lnTo>
                  <a:pt x="418" y="80"/>
                </a:lnTo>
                <a:lnTo>
                  <a:pt x="427" y="84"/>
                </a:lnTo>
                <a:lnTo>
                  <a:pt x="440" y="87"/>
                </a:lnTo>
                <a:lnTo>
                  <a:pt x="449" y="90"/>
                </a:lnTo>
                <a:lnTo>
                  <a:pt x="462" y="94"/>
                </a:lnTo>
                <a:lnTo>
                  <a:pt x="471" y="98"/>
                </a:lnTo>
                <a:lnTo>
                  <a:pt x="483" y="102"/>
                </a:lnTo>
                <a:lnTo>
                  <a:pt x="493" y="107"/>
                </a:lnTo>
                <a:lnTo>
                  <a:pt x="504" y="112"/>
                </a:lnTo>
                <a:lnTo>
                  <a:pt x="511" y="116"/>
                </a:lnTo>
                <a:lnTo>
                  <a:pt x="522" y="121"/>
                </a:lnTo>
                <a:lnTo>
                  <a:pt x="532" y="127"/>
                </a:lnTo>
                <a:lnTo>
                  <a:pt x="541" y="133"/>
                </a:lnTo>
                <a:lnTo>
                  <a:pt x="550" y="138"/>
                </a:lnTo>
                <a:lnTo>
                  <a:pt x="558" y="146"/>
                </a:lnTo>
                <a:lnTo>
                  <a:pt x="566" y="151"/>
                </a:lnTo>
                <a:lnTo>
                  <a:pt x="575" y="160"/>
                </a:lnTo>
                <a:lnTo>
                  <a:pt x="608" y="123"/>
                </a:lnTo>
                <a:lnTo>
                  <a:pt x="599" y="115"/>
                </a:lnTo>
                <a:lnTo>
                  <a:pt x="591" y="107"/>
                </a:lnTo>
                <a:lnTo>
                  <a:pt x="580" y="99"/>
                </a:lnTo>
                <a:lnTo>
                  <a:pt x="571" y="94"/>
                </a:lnTo>
                <a:lnTo>
                  <a:pt x="560" y="87"/>
                </a:lnTo>
                <a:lnTo>
                  <a:pt x="550" y="80"/>
                </a:lnTo>
                <a:lnTo>
                  <a:pt x="539" y="76"/>
                </a:lnTo>
                <a:lnTo>
                  <a:pt x="530" y="71"/>
                </a:lnTo>
                <a:lnTo>
                  <a:pt x="519" y="66"/>
                </a:lnTo>
                <a:lnTo>
                  <a:pt x="508" y="60"/>
                </a:lnTo>
                <a:lnTo>
                  <a:pt x="497" y="56"/>
                </a:lnTo>
                <a:lnTo>
                  <a:pt x="485" y="52"/>
                </a:lnTo>
                <a:lnTo>
                  <a:pt x="473" y="48"/>
                </a:lnTo>
                <a:lnTo>
                  <a:pt x="462" y="43"/>
                </a:lnTo>
                <a:lnTo>
                  <a:pt x="451" y="40"/>
                </a:lnTo>
                <a:lnTo>
                  <a:pt x="440" y="37"/>
                </a:lnTo>
                <a:lnTo>
                  <a:pt x="427" y="32"/>
                </a:lnTo>
                <a:lnTo>
                  <a:pt x="415" y="28"/>
                </a:lnTo>
                <a:lnTo>
                  <a:pt x="403" y="26"/>
                </a:lnTo>
                <a:lnTo>
                  <a:pt x="390" y="23"/>
                </a:lnTo>
                <a:lnTo>
                  <a:pt x="378" y="20"/>
                </a:lnTo>
                <a:lnTo>
                  <a:pt x="365" y="18"/>
                </a:lnTo>
                <a:lnTo>
                  <a:pt x="353" y="15"/>
                </a:lnTo>
                <a:lnTo>
                  <a:pt x="340" y="14"/>
                </a:lnTo>
                <a:lnTo>
                  <a:pt x="328" y="12"/>
                </a:lnTo>
                <a:lnTo>
                  <a:pt x="316" y="10"/>
                </a:lnTo>
                <a:lnTo>
                  <a:pt x="303" y="9"/>
                </a:lnTo>
                <a:lnTo>
                  <a:pt x="291" y="7"/>
                </a:lnTo>
                <a:lnTo>
                  <a:pt x="278" y="6"/>
                </a:lnTo>
                <a:lnTo>
                  <a:pt x="267" y="4"/>
                </a:lnTo>
                <a:lnTo>
                  <a:pt x="255" y="4"/>
                </a:lnTo>
                <a:lnTo>
                  <a:pt x="244" y="4"/>
                </a:lnTo>
                <a:lnTo>
                  <a:pt x="232" y="3"/>
                </a:lnTo>
                <a:lnTo>
                  <a:pt x="219" y="1"/>
                </a:lnTo>
                <a:lnTo>
                  <a:pt x="205" y="1"/>
                </a:lnTo>
                <a:lnTo>
                  <a:pt x="194" y="1"/>
                </a:lnTo>
                <a:lnTo>
                  <a:pt x="182" y="0"/>
                </a:lnTo>
                <a:lnTo>
                  <a:pt x="173" y="0"/>
                </a:lnTo>
                <a:lnTo>
                  <a:pt x="162" y="0"/>
                </a:lnTo>
                <a:lnTo>
                  <a:pt x="152" y="0"/>
                </a:lnTo>
                <a:lnTo>
                  <a:pt x="140" y="0"/>
                </a:lnTo>
                <a:lnTo>
                  <a:pt x="131" y="0"/>
                </a:lnTo>
                <a:lnTo>
                  <a:pt x="120" y="0"/>
                </a:lnTo>
                <a:lnTo>
                  <a:pt x="112" y="0"/>
                </a:lnTo>
                <a:lnTo>
                  <a:pt x="101" y="0"/>
                </a:lnTo>
                <a:lnTo>
                  <a:pt x="92" y="1"/>
                </a:lnTo>
                <a:lnTo>
                  <a:pt x="84" y="1"/>
                </a:lnTo>
                <a:lnTo>
                  <a:pt x="76" y="1"/>
                </a:lnTo>
                <a:lnTo>
                  <a:pt x="68" y="1"/>
                </a:lnTo>
                <a:lnTo>
                  <a:pt x="59" y="1"/>
                </a:lnTo>
                <a:lnTo>
                  <a:pt x="51" y="1"/>
                </a:lnTo>
                <a:lnTo>
                  <a:pt x="47" y="1"/>
                </a:lnTo>
                <a:lnTo>
                  <a:pt x="33" y="3"/>
                </a:lnTo>
                <a:lnTo>
                  <a:pt x="22" y="4"/>
                </a:lnTo>
                <a:lnTo>
                  <a:pt x="12" y="4"/>
                </a:lnTo>
                <a:lnTo>
                  <a:pt x="6" y="4"/>
                </a:lnTo>
                <a:lnTo>
                  <a:pt x="2" y="6"/>
                </a:lnTo>
                <a:lnTo>
                  <a:pt x="0" y="7"/>
                </a:lnTo>
                <a:lnTo>
                  <a:pt x="6" y="5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Freeform 37">
            <a:extLst>
              <a:ext uri="{FF2B5EF4-FFF2-40B4-BE49-F238E27FC236}">
                <a16:creationId xmlns:a16="http://schemas.microsoft.com/office/drawing/2014/main" id="{956404FD-B0BB-2744-A488-35D1CA971B96}"/>
              </a:ext>
            </a:extLst>
          </p:cNvPr>
          <p:cNvSpPr>
            <a:spLocks/>
          </p:cNvSpPr>
          <p:nvPr/>
        </p:nvSpPr>
        <p:spPr bwMode="auto">
          <a:xfrm>
            <a:off x="7583488" y="2239963"/>
            <a:ext cx="276225" cy="88900"/>
          </a:xfrm>
          <a:custGeom>
            <a:avLst/>
            <a:gdLst>
              <a:gd name="T0" fmla="*/ 2147483646 w 349"/>
              <a:gd name="T1" fmla="*/ 2147483646 h 113"/>
              <a:gd name="T2" fmla="*/ 2147483646 w 349"/>
              <a:gd name="T3" fmla="*/ 2147483646 h 113"/>
              <a:gd name="T4" fmla="*/ 2147483646 w 349"/>
              <a:gd name="T5" fmla="*/ 2147483646 h 113"/>
              <a:gd name="T6" fmla="*/ 2147483646 w 349"/>
              <a:gd name="T7" fmla="*/ 2147483646 h 113"/>
              <a:gd name="T8" fmla="*/ 2147483646 w 349"/>
              <a:gd name="T9" fmla="*/ 2147483646 h 113"/>
              <a:gd name="T10" fmla="*/ 2147483646 w 349"/>
              <a:gd name="T11" fmla="*/ 2147483646 h 113"/>
              <a:gd name="T12" fmla="*/ 2147483646 w 349"/>
              <a:gd name="T13" fmla="*/ 2147483646 h 113"/>
              <a:gd name="T14" fmla="*/ 2147483646 w 349"/>
              <a:gd name="T15" fmla="*/ 2147483646 h 113"/>
              <a:gd name="T16" fmla="*/ 2147483646 w 349"/>
              <a:gd name="T17" fmla="*/ 2147483646 h 113"/>
              <a:gd name="T18" fmla="*/ 2147483646 w 349"/>
              <a:gd name="T19" fmla="*/ 2147483646 h 113"/>
              <a:gd name="T20" fmla="*/ 2147483646 w 349"/>
              <a:gd name="T21" fmla="*/ 2147483646 h 113"/>
              <a:gd name="T22" fmla="*/ 2147483646 w 349"/>
              <a:gd name="T23" fmla="*/ 2147483646 h 113"/>
              <a:gd name="T24" fmla="*/ 2147483646 w 349"/>
              <a:gd name="T25" fmla="*/ 2147483646 h 113"/>
              <a:gd name="T26" fmla="*/ 2147483646 w 349"/>
              <a:gd name="T27" fmla="*/ 2147483646 h 113"/>
              <a:gd name="T28" fmla="*/ 2147483646 w 349"/>
              <a:gd name="T29" fmla="*/ 2147483646 h 113"/>
              <a:gd name="T30" fmla="*/ 2147483646 w 349"/>
              <a:gd name="T31" fmla="*/ 2147483646 h 113"/>
              <a:gd name="T32" fmla="*/ 2147483646 w 349"/>
              <a:gd name="T33" fmla="*/ 2147483646 h 113"/>
              <a:gd name="T34" fmla="*/ 2147483646 w 349"/>
              <a:gd name="T35" fmla="*/ 2147483646 h 113"/>
              <a:gd name="T36" fmla="*/ 2147483646 w 349"/>
              <a:gd name="T37" fmla="*/ 1947795853 h 113"/>
              <a:gd name="T38" fmla="*/ 2147483646 w 349"/>
              <a:gd name="T39" fmla="*/ 0 h 113"/>
              <a:gd name="T40" fmla="*/ 2147483646 w 349"/>
              <a:gd name="T41" fmla="*/ 0 h 113"/>
              <a:gd name="T42" fmla="*/ 2147483646 w 349"/>
              <a:gd name="T43" fmla="*/ 0 h 113"/>
              <a:gd name="T44" fmla="*/ 2147483646 w 349"/>
              <a:gd name="T45" fmla="*/ 0 h 113"/>
              <a:gd name="T46" fmla="*/ 2147483646 w 349"/>
              <a:gd name="T47" fmla="*/ 0 h 113"/>
              <a:gd name="T48" fmla="*/ 2147483646 w 349"/>
              <a:gd name="T49" fmla="*/ 973587957 h 113"/>
              <a:gd name="T50" fmla="*/ 2147483646 w 349"/>
              <a:gd name="T51" fmla="*/ 973587957 h 113"/>
              <a:gd name="T52" fmla="*/ 2147483646 w 349"/>
              <a:gd name="T53" fmla="*/ 2147483646 h 113"/>
              <a:gd name="T54" fmla="*/ 2147483646 w 349"/>
              <a:gd name="T55" fmla="*/ 2147483646 h 113"/>
              <a:gd name="T56" fmla="*/ 2147483646 w 349"/>
              <a:gd name="T57" fmla="*/ 2147483646 h 113"/>
              <a:gd name="T58" fmla="*/ 2147483646 w 349"/>
              <a:gd name="T59" fmla="*/ 2147483646 h 113"/>
              <a:gd name="T60" fmla="*/ 2147483646 w 349"/>
              <a:gd name="T61" fmla="*/ 2147483646 h 113"/>
              <a:gd name="T62" fmla="*/ 2147483646 w 349"/>
              <a:gd name="T63" fmla="*/ 2147483646 h 113"/>
              <a:gd name="T64" fmla="*/ 2147483646 w 349"/>
              <a:gd name="T65" fmla="*/ 2147483646 h 113"/>
              <a:gd name="T66" fmla="*/ 2147483646 w 349"/>
              <a:gd name="T67" fmla="*/ 2147483646 h 113"/>
              <a:gd name="T68" fmla="*/ 2147483646 w 349"/>
              <a:gd name="T69" fmla="*/ 2147483646 h 113"/>
              <a:gd name="T70" fmla="*/ 0 w 349"/>
              <a:gd name="T71" fmla="*/ 2147483646 h 113"/>
              <a:gd name="T72" fmla="*/ 2147483646 w 349"/>
              <a:gd name="T73" fmla="*/ 2147483646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349" h="113">
                <a:moveTo>
                  <a:pt x="30" y="113"/>
                </a:moveTo>
                <a:lnTo>
                  <a:pt x="30" y="109"/>
                </a:lnTo>
                <a:lnTo>
                  <a:pt x="33" y="108"/>
                </a:lnTo>
                <a:lnTo>
                  <a:pt x="41" y="102"/>
                </a:lnTo>
                <a:lnTo>
                  <a:pt x="52" y="97"/>
                </a:lnTo>
                <a:lnTo>
                  <a:pt x="63" y="91"/>
                </a:lnTo>
                <a:lnTo>
                  <a:pt x="78" y="85"/>
                </a:lnTo>
                <a:lnTo>
                  <a:pt x="86" y="81"/>
                </a:lnTo>
                <a:lnTo>
                  <a:pt x="95" y="78"/>
                </a:lnTo>
                <a:lnTo>
                  <a:pt x="105" y="75"/>
                </a:lnTo>
                <a:lnTo>
                  <a:pt x="116" y="72"/>
                </a:lnTo>
                <a:lnTo>
                  <a:pt x="125" y="69"/>
                </a:lnTo>
                <a:lnTo>
                  <a:pt x="137" y="66"/>
                </a:lnTo>
                <a:lnTo>
                  <a:pt x="148" y="63"/>
                </a:lnTo>
                <a:lnTo>
                  <a:pt x="161" y="60"/>
                </a:lnTo>
                <a:lnTo>
                  <a:pt x="173" y="56"/>
                </a:lnTo>
                <a:lnTo>
                  <a:pt x="185" y="55"/>
                </a:lnTo>
                <a:lnTo>
                  <a:pt x="198" y="53"/>
                </a:lnTo>
                <a:lnTo>
                  <a:pt x="213" y="53"/>
                </a:lnTo>
                <a:lnTo>
                  <a:pt x="226" y="52"/>
                </a:lnTo>
                <a:lnTo>
                  <a:pt x="241" y="50"/>
                </a:lnTo>
                <a:lnTo>
                  <a:pt x="248" y="50"/>
                </a:lnTo>
                <a:lnTo>
                  <a:pt x="257" y="50"/>
                </a:lnTo>
                <a:lnTo>
                  <a:pt x="265" y="50"/>
                </a:lnTo>
                <a:lnTo>
                  <a:pt x="273" y="52"/>
                </a:lnTo>
                <a:lnTo>
                  <a:pt x="280" y="52"/>
                </a:lnTo>
                <a:lnTo>
                  <a:pt x="288" y="52"/>
                </a:lnTo>
                <a:lnTo>
                  <a:pt x="296" y="53"/>
                </a:lnTo>
                <a:lnTo>
                  <a:pt x="305" y="55"/>
                </a:lnTo>
                <a:lnTo>
                  <a:pt x="313" y="55"/>
                </a:lnTo>
                <a:lnTo>
                  <a:pt x="322" y="56"/>
                </a:lnTo>
                <a:lnTo>
                  <a:pt x="330" y="58"/>
                </a:lnTo>
                <a:lnTo>
                  <a:pt x="339" y="61"/>
                </a:lnTo>
                <a:lnTo>
                  <a:pt x="349" y="13"/>
                </a:lnTo>
                <a:lnTo>
                  <a:pt x="338" y="10"/>
                </a:lnTo>
                <a:lnTo>
                  <a:pt x="329" y="8"/>
                </a:lnTo>
                <a:lnTo>
                  <a:pt x="319" y="5"/>
                </a:lnTo>
                <a:lnTo>
                  <a:pt x="310" y="4"/>
                </a:lnTo>
                <a:lnTo>
                  <a:pt x="301" y="2"/>
                </a:lnTo>
                <a:lnTo>
                  <a:pt x="291" y="0"/>
                </a:lnTo>
                <a:lnTo>
                  <a:pt x="283" y="0"/>
                </a:lnTo>
                <a:lnTo>
                  <a:pt x="274" y="0"/>
                </a:lnTo>
                <a:lnTo>
                  <a:pt x="266" y="0"/>
                </a:lnTo>
                <a:lnTo>
                  <a:pt x="257" y="0"/>
                </a:lnTo>
                <a:lnTo>
                  <a:pt x="249" y="0"/>
                </a:lnTo>
                <a:lnTo>
                  <a:pt x="241" y="0"/>
                </a:lnTo>
                <a:lnTo>
                  <a:pt x="232" y="0"/>
                </a:lnTo>
                <a:lnTo>
                  <a:pt x="224" y="0"/>
                </a:lnTo>
                <a:lnTo>
                  <a:pt x="217" y="0"/>
                </a:lnTo>
                <a:lnTo>
                  <a:pt x="209" y="2"/>
                </a:lnTo>
                <a:lnTo>
                  <a:pt x="201" y="2"/>
                </a:lnTo>
                <a:lnTo>
                  <a:pt x="192" y="2"/>
                </a:lnTo>
                <a:lnTo>
                  <a:pt x="185" y="4"/>
                </a:lnTo>
                <a:lnTo>
                  <a:pt x="178" y="5"/>
                </a:lnTo>
                <a:lnTo>
                  <a:pt x="164" y="7"/>
                </a:lnTo>
                <a:lnTo>
                  <a:pt x="151" y="11"/>
                </a:lnTo>
                <a:lnTo>
                  <a:pt x="137" y="14"/>
                </a:lnTo>
                <a:lnTo>
                  <a:pt x="125" y="16"/>
                </a:lnTo>
                <a:lnTo>
                  <a:pt x="111" y="21"/>
                </a:lnTo>
                <a:lnTo>
                  <a:pt x="100" y="25"/>
                </a:lnTo>
                <a:lnTo>
                  <a:pt x="88" y="28"/>
                </a:lnTo>
                <a:lnTo>
                  <a:pt x="78" y="32"/>
                </a:lnTo>
                <a:lnTo>
                  <a:pt x="67" y="35"/>
                </a:lnTo>
                <a:lnTo>
                  <a:pt x="58" y="39"/>
                </a:lnTo>
                <a:lnTo>
                  <a:pt x="49" y="42"/>
                </a:lnTo>
                <a:lnTo>
                  <a:pt x="41" y="46"/>
                </a:lnTo>
                <a:lnTo>
                  <a:pt x="33" y="50"/>
                </a:lnTo>
                <a:lnTo>
                  <a:pt x="28" y="55"/>
                </a:lnTo>
                <a:lnTo>
                  <a:pt x="16" y="60"/>
                </a:lnTo>
                <a:lnTo>
                  <a:pt x="7" y="66"/>
                </a:lnTo>
                <a:lnTo>
                  <a:pt x="2" y="69"/>
                </a:lnTo>
                <a:lnTo>
                  <a:pt x="0" y="72"/>
                </a:lnTo>
                <a:lnTo>
                  <a:pt x="30" y="1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Freeform 38">
            <a:extLst>
              <a:ext uri="{FF2B5EF4-FFF2-40B4-BE49-F238E27FC236}">
                <a16:creationId xmlns:a16="http://schemas.microsoft.com/office/drawing/2014/main" id="{BCD6A5B5-99F0-A647-91D9-2A35BF553984}"/>
              </a:ext>
            </a:extLst>
          </p:cNvPr>
          <p:cNvSpPr>
            <a:spLocks/>
          </p:cNvSpPr>
          <p:nvPr/>
        </p:nvSpPr>
        <p:spPr bwMode="auto">
          <a:xfrm>
            <a:off x="7575550" y="2301875"/>
            <a:ext cx="50800" cy="150813"/>
          </a:xfrm>
          <a:custGeom>
            <a:avLst/>
            <a:gdLst>
              <a:gd name="T0" fmla="*/ 2147483646 w 63"/>
              <a:gd name="T1" fmla="*/ 0 h 190"/>
              <a:gd name="T2" fmla="*/ 0 w 63"/>
              <a:gd name="T3" fmla="*/ 2147483646 h 190"/>
              <a:gd name="T4" fmla="*/ 2147483646 w 63"/>
              <a:gd name="T5" fmla="*/ 2147483646 h 190"/>
              <a:gd name="T6" fmla="*/ 2147483646 w 63"/>
              <a:gd name="T7" fmla="*/ 1500132942 h 190"/>
              <a:gd name="T8" fmla="*/ 2147483646 w 63"/>
              <a:gd name="T9" fmla="*/ 0 h 190"/>
              <a:gd name="T10" fmla="*/ 2147483646 w 63"/>
              <a:gd name="T11" fmla="*/ 0 h 1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3" h="190">
                <a:moveTo>
                  <a:pt x="14" y="0"/>
                </a:moveTo>
                <a:lnTo>
                  <a:pt x="0" y="187"/>
                </a:lnTo>
                <a:lnTo>
                  <a:pt x="48" y="190"/>
                </a:lnTo>
                <a:lnTo>
                  <a:pt x="63" y="3"/>
                </a:lnTo>
                <a:lnTo>
                  <a:pt x="1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Freeform 39">
            <a:extLst>
              <a:ext uri="{FF2B5EF4-FFF2-40B4-BE49-F238E27FC236}">
                <a16:creationId xmlns:a16="http://schemas.microsoft.com/office/drawing/2014/main" id="{13A78EED-46F4-6542-8530-BBAA1BCAC1AB}"/>
              </a:ext>
            </a:extLst>
          </p:cNvPr>
          <p:cNvSpPr>
            <a:spLocks/>
          </p:cNvSpPr>
          <p:nvPr/>
        </p:nvSpPr>
        <p:spPr bwMode="auto">
          <a:xfrm>
            <a:off x="7140575" y="2286000"/>
            <a:ext cx="60325" cy="161925"/>
          </a:xfrm>
          <a:custGeom>
            <a:avLst/>
            <a:gdLst>
              <a:gd name="T0" fmla="*/ 0 w 77"/>
              <a:gd name="T1" fmla="*/ 2147483646 h 206"/>
              <a:gd name="T2" fmla="*/ 2147483646 w 77"/>
              <a:gd name="T3" fmla="*/ 2147483646 h 206"/>
              <a:gd name="T4" fmla="*/ 2147483646 w 77"/>
              <a:gd name="T5" fmla="*/ 2147483646 h 206"/>
              <a:gd name="T6" fmla="*/ 2147483646 w 77"/>
              <a:gd name="T7" fmla="*/ 0 h 206"/>
              <a:gd name="T8" fmla="*/ 0 w 77"/>
              <a:gd name="T9" fmla="*/ 2147483646 h 206"/>
              <a:gd name="T10" fmla="*/ 0 w 77"/>
              <a:gd name="T11" fmla="*/ 2147483646 h 20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77" h="206">
                <a:moveTo>
                  <a:pt x="0" y="8"/>
                </a:moveTo>
                <a:lnTo>
                  <a:pt x="28" y="206"/>
                </a:lnTo>
                <a:lnTo>
                  <a:pt x="77" y="199"/>
                </a:lnTo>
                <a:lnTo>
                  <a:pt x="49" y="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0" name="Freeform 40">
            <a:extLst>
              <a:ext uri="{FF2B5EF4-FFF2-40B4-BE49-F238E27FC236}">
                <a16:creationId xmlns:a16="http://schemas.microsoft.com/office/drawing/2014/main" id="{DCA342B3-1F72-5C4B-BC2C-B2D4BDE191D6}"/>
              </a:ext>
            </a:extLst>
          </p:cNvPr>
          <p:cNvSpPr>
            <a:spLocks/>
          </p:cNvSpPr>
          <p:nvPr/>
        </p:nvSpPr>
        <p:spPr bwMode="auto">
          <a:xfrm>
            <a:off x="7178675" y="2417763"/>
            <a:ext cx="427038" cy="39687"/>
          </a:xfrm>
          <a:custGeom>
            <a:avLst/>
            <a:gdLst>
              <a:gd name="T0" fmla="*/ 0 w 537"/>
              <a:gd name="T1" fmla="*/ 2147483646 h 49"/>
              <a:gd name="T2" fmla="*/ 2147483646 w 537"/>
              <a:gd name="T3" fmla="*/ 2147483646 h 49"/>
              <a:gd name="T4" fmla="*/ 2147483646 w 537"/>
              <a:gd name="T5" fmla="*/ 0 h 49"/>
              <a:gd name="T6" fmla="*/ 0 w 537"/>
              <a:gd name="T7" fmla="*/ 531360334 h 49"/>
              <a:gd name="T8" fmla="*/ 0 w 537"/>
              <a:gd name="T9" fmla="*/ 2147483646 h 49"/>
              <a:gd name="T10" fmla="*/ 0 w 537"/>
              <a:gd name="T11" fmla="*/ 2147483646 h 4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37" h="49">
                <a:moveTo>
                  <a:pt x="0" y="49"/>
                </a:moveTo>
                <a:lnTo>
                  <a:pt x="537" y="49"/>
                </a:lnTo>
                <a:lnTo>
                  <a:pt x="537" y="0"/>
                </a:lnTo>
                <a:lnTo>
                  <a:pt x="0" y="1"/>
                </a:lnTo>
                <a:lnTo>
                  <a:pt x="0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Freeform 41">
            <a:extLst>
              <a:ext uri="{FF2B5EF4-FFF2-40B4-BE49-F238E27FC236}">
                <a16:creationId xmlns:a16="http://schemas.microsoft.com/office/drawing/2014/main" id="{784A1EB3-B14A-A041-9880-F960F7074C53}"/>
              </a:ext>
            </a:extLst>
          </p:cNvPr>
          <p:cNvSpPr>
            <a:spLocks/>
          </p:cNvSpPr>
          <p:nvPr/>
        </p:nvSpPr>
        <p:spPr bwMode="auto">
          <a:xfrm>
            <a:off x="6796088" y="1819275"/>
            <a:ext cx="512762" cy="350838"/>
          </a:xfrm>
          <a:custGeom>
            <a:avLst/>
            <a:gdLst>
              <a:gd name="T0" fmla="*/ 0 w 645"/>
              <a:gd name="T1" fmla="*/ 2147483646 h 442"/>
              <a:gd name="T2" fmla="*/ 2147483646 w 645"/>
              <a:gd name="T3" fmla="*/ 2147483646 h 442"/>
              <a:gd name="T4" fmla="*/ 2147483646 w 645"/>
              <a:gd name="T5" fmla="*/ 2147483646 h 442"/>
              <a:gd name="T6" fmla="*/ 2147483646 w 645"/>
              <a:gd name="T7" fmla="*/ 2147483646 h 442"/>
              <a:gd name="T8" fmla="*/ 2147483646 w 645"/>
              <a:gd name="T9" fmla="*/ 2147483646 h 442"/>
              <a:gd name="T10" fmla="*/ 2147483646 w 645"/>
              <a:gd name="T11" fmla="*/ 2147483646 h 442"/>
              <a:gd name="T12" fmla="*/ 2147483646 w 645"/>
              <a:gd name="T13" fmla="*/ 2147483646 h 442"/>
              <a:gd name="T14" fmla="*/ 2147483646 w 645"/>
              <a:gd name="T15" fmla="*/ 2147483646 h 442"/>
              <a:gd name="T16" fmla="*/ 2147483646 w 645"/>
              <a:gd name="T17" fmla="*/ 2147483646 h 442"/>
              <a:gd name="T18" fmla="*/ 2147483646 w 645"/>
              <a:gd name="T19" fmla="*/ 2147483646 h 442"/>
              <a:gd name="T20" fmla="*/ 2147483646 w 645"/>
              <a:gd name="T21" fmla="*/ 2147483646 h 442"/>
              <a:gd name="T22" fmla="*/ 2147483646 w 645"/>
              <a:gd name="T23" fmla="*/ 2147483646 h 442"/>
              <a:gd name="T24" fmla="*/ 2147483646 w 645"/>
              <a:gd name="T25" fmla="*/ 2147483646 h 442"/>
              <a:gd name="T26" fmla="*/ 2147483646 w 645"/>
              <a:gd name="T27" fmla="*/ 2147483646 h 442"/>
              <a:gd name="T28" fmla="*/ 2147483646 w 645"/>
              <a:gd name="T29" fmla="*/ 2147483646 h 442"/>
              <a:gd name="T30" fmla="*/ 2147483646 w 645"/>
              <a:gd name="T31" fmla="*/ 2147483646 h 442"/>
              <a:gd name="T32" fmla="*/ 2147483646 w 645"/>
              <a:gd name="T33" fmla="*/ 2147483646 h 442"/>
              <a:gd name="T34" fmla="*/ 2147483646 w 645"/>
              <a:gd name="T35" fmla="*/ 2147483646 h 442"/>
              <a:gd name="T36" fmla="*/ 2147483646 w 645"/>
              <a:gd name="T37" fmla="*/ 2147483646 h 442"/>
              <a:gd name="T38" fmla="*/ 2147483646 w 645"/>
              <a:gd name="T39" fmla="*/ 2147483646 h 442"/>
              <a:gd name="T40" fmla="*/ 2147483646 w 645"/>
              <a:gd name="T41" fmla="*/ 2147483646 h 442"/>
              <a:gd name="T42" fmla="*/ 2147483646 w 645"/>
              <a:gd name="T43" fmla="*/ 2147483646 h 442"/>
              <a:gd name="T44" fmla="*/ 2147483646 w 645"/>
              <a:gd name="T45" fmla="*/ 2147483646 h 442"/>
              <a:gd name="T46" fmla="*/ 2147483646 w 645"/>
              <a:gd name="T47" fmla="*/ 2147483646 h 442"/>
              <a:gd name="T48" fmla="*/ 2147483646 w 645"/>
              <a:gd name="T49" fmla="*/ 2147483646 h 442"/>
              <a:gd name="T50" fmla="*/ 2147483646 w 645"/>
              <a:gd name="T51" fmla="*/ 2147483646 h 442"/>
              <a:gd name="T52" fmla="*/ 2147483646 w 645"/>
              <a:gd name="T53" fmla="*/ 2147483646 h 442"/>
              <a:gd name="T54" fmla="*/ 2147483646 w 645"/>
              <a:gd name="T55" fmla="*/ 2147483646 h 442"/>
              <a:gd name="T56" fmla="*/ 2147483646 w 645"/>
              <a:gd name="T57" fmla="*/ 2147483646 h 442"/>
              <a:gd name="T58" fmla="*/ 2147483646 w 645"/>
              <a:gd name="T59" fmla="*/ 2147483646 h 442"/>
              <a:gd name="T60" fmla="*/ 2147483646 w 645"/>
              <a:gd name="T61" fmla="*/ 2147483646 h 442"/>
              <a:gd name="T62" fmla="*/ 2147483646 w 645"/>
              <a:gd name="T63" fmla="*/ 2147483646 h 442"/>
              <a:gd name="T64" fmla="*/ 2147483646 w 645"/>
              <a:gd name="T65" fmla="*/ 2147483646 h 442"/>
              <a:gd name="T66" fmla="*/ 2147483646 w 645"/>
              <a:gd name="T67" fmla="*/ 2147483646 h 442"/>
              <a:gd name="T68" fmla="*/ 2147483646 w 645"/>
              <a:gd name="T69" fmla="*/ 2147483646 h 442"/>
              <a:gd name="T70" fmla="*/ 2147483646 w 645"/>
              <a:gd name="T71" fmla="*/ 2147483646 h 442"/>
              <a:gd name="T72" fmla="*/ 2147483646 w 645"/>
              <a:gd name="T73" fmla="*/ 2147483646 h 442"/>
              <a:gd name="T74" fmla="*/ 2147483646 w 645"/>
              <a:gd name="T75" fmla="*/ 2147483646 h 442"/>
              <a:gd name="T76" fmla="*/ 2147483646 w 645"/>
              <a:gd name="T77" fmla="*/ 2147483646 h 442"/>
              <a:gd name="T78" fmla="*/ 2147483646 w 645"/>
              <a:gd name="T79" fmla="*/ 2147483646 h 442"/>
              <a:gd name="T80" fmla="*/ 2147483646 w 645"/>
              <a:gd name="T81" fmla="*/ 2147483646 h 442"/>
              <a:gd name="T82" fmla="*/ 2147483646 w 645"/>
              <a:gd name="T83" fmla="*/ 2147483646 h 442"/>
              <a:gd name="T84" fmla="*/ 2147483646 w 645"/>
              <a:gd name="T85" fmla="*/ 2147483646 h 442"/>
              <a:gd name="T86" fmla="*/ 2147483646 w 645"/>
              <a:gd name="T87" fmla="*/ 2147483646 h 442"/>
              <a:gd name="T88" fmla="*/ 2147483646 w 645"/>
              <a:gd name="T89" fmla="*/ 2147483646 h 442"/>
              <a:gd name="T90" fmla="*/ 2147483646 w 645"/>
              <a:gd name="T91" fmla="*/ 2147483646 h 442"/>
              <a:gd name="T92" fmla="*/ 2147483646 w 645"/>
              <a:gd name="T93" fmla="*/ 2147483646 h 442"/>
              <a:gd name="T94" fmla="*/ 2147483646 w 645"/>
              <a:gd name="T95" fmla="*/ 2147483646 h 442"/>
              <a:gd name="T96" fmla="*/ 2147483646 w 645"/>
              <a:gd name="T97" fmla="*/ 2147483646 h 442"/>
              <a:gd name="T98" fmla="*/ 2147483646 w 645"/>
              <a:gd name="T99" fmla="*/ 2147483646 h 442"/>
              <a:gd name="T100" fmla="*/ 2147483646 w 645"/>
              <a:gd name="T101" fmla="*/ 2147483646 h 442"/>
              <a:gd name="T102" fmla="*/ 2147483646 w 645"/>
              <a:gd name="T103" fmla="*/ 2147483646 h 442"/>
              <a:gd name="T104" fmla="*/ 2147483646 w 645"/>
              <a:gd name="T105" fmla="*/ 2147483646 h 442"/>
              <a:gd name="T106" fmla="*/ 2147483646 w 645"/>
              <a:gd name="T107" fmla="*/ 2147483646 h 442"/>
              <a:gd name="T108" fmla="*/ 2147483646 w 645"/>
              <a:gd name="T109" fmla="*/ 2147483646 h 442"/>
              <a:gd name="T110" fmla="*/ 2147483646 w 645"/>
              <a:gd name="T111" fmla="*/ 2147483646 h 442"/>
              <a:gd name="T112" fmla="*/ 2147483646 w 645"/>
              <a:gd name="T113" fmla="*/ 2147483646 h 442"/>
              <a:gd name="T114" fmla="*/ 2147483646 w 645"/>
              <a:gd name="T115" fmla="*/ 2147483646 h 442"/>
              <a:gd name="T116" fmla="*/ 2147483646 w 645"/>
              <a:gd name="T117" fmla="*/ 0 h 442"/>
              <a:gd name="T118" fmla="*/ 0 w 645"/>
              <a:gd name="T119" fmla="*/ 2147483646 h 44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645" h="442">
                <a:moveTo>
                  <a:pt x="0" y="30"/>
                </a:moveTo>
                <a:lnTo>
                  <a:pt x="0" y="31"/>
                </a:lnTo>
                <a:lnTo>
                  <a:pt x="3" y="36"/>
                </a:lnTo>
                <a:lnTo>
                  <a:pt x="7" y="42"/>
                </a:lnTo>
                <a:lnTo>
                  <a:pt x="14" y="51"/>
                </a:lnTo>
                <a:lnTo>
                  <a:pt x="21" y="61"/>
                </a:lnTo>
                <a:lnTo>
                  <a:pt x="31" y="73"/>
                </a:lnTo>
                <a:lnTo>
                  <a:pt x="35" y="78"/>
                </a:lnTo>
                <a:lnTo>
                  <a:pt x="42" y="86"/>
                </a:lnTo>
                <a:lnTo>
                  <a:pt x="48" y="92"/>
                </a:lnTo>
                <a:lnTo>
                  <a:pt x="56" y="101"/>
                </a:lnTo>
                <a:lnTo>
                  <a:pt x="62" y="107"/>
                </a:lnTo>
                <a:lnTo>
                  <a:pt x="68" y="115"/>
                </a:lnTo>
                <a:lnTo>
                  <a:pt x="76" y="123"/>
                </a:lnTo>
                <a:lnTo>
                  <a:pt x="84" y="131"/>
                </a:lnTo>
                <a:lnTo>
                  <a:pt x="91" y="140"/>
                </a:lnTo>
                <a:lnTo>
                  <a:pt x="99" y="149"/>
                </a:lnTo>
                <a:lnTo>
                  <a:pt x="107" y="157"/>
                </a:lnTo>
                <a:lnTo>
                  <a:pt x="118" y="168"/>
                </a:lnTo>
                <a:lnTo>
                  <a:pt x="126" y="176"/>
                </a:lnTo>
                <a:lnTo>
                  <a:pt x="135" y="185"/>
                </a:lnTo>
                <a:lnTo>
                  <a:pt x="146" y="195"/>
                </a:lnTo>
                <a:lnTo>
                  <a:pt x="157" y="206"/>
                </a:lnTo>
                <a:lnTo>
                  <a:pt x="164" y="213"/>
                </a:lnTo>
                <a:lnTo>
                  <a:pt x="175" y="223"/>
                </a:lnTo>
                <a:lnTo>
                  <a:pt x="186" y="234"/>
                </a:lnTo>
                <a:lnTo>
                  <a:pt x="200" y="244"/>
                </a:lnTo>
                <a:lnTo>
                  <a:pt x="210" y="252"/>
                </a:lnTo>
                <a:lnTo>
                  <a:pt x="220" y="262"/>
                </a:lnTo>
                <a:lnTo>
                  <a:pt x="231" y="271"/>
                </a:lnTo>
                <a:lnTo>
                  <a:pt x="244" y="280"/>
                </a:lnTo>
                <a:lnTo>
                  <a:pt x="256" y="290"/>
                </a:lnTo>
                <a:lnTo>
                  <a:pt x="269" y="299"/>
                </a:lnTo>
                <a:lnTo>
                  <a:pt x="281" y="308"/>
                </a:lnTo>
                <a:lnTo>
                  <a:pt x="293" y="318"/>
                </a:lnTo>
                <a:lnTo>
                  <a:pt x="306" y="327"/>
                </a:lnTo>
                <a:lnTo>
                  <a:pt x="318" y="335"/>
                </a:lnTo>
                <a:lnTo>
                  <a:pt x="332" y="343"/>
                </a:lnTo>
                <a:lnTo>
                  <a:pt x="346" y="352"/>
                </a:lnTo>
                <a:lnTo>
                  <a:pt x="359" y="358"/>
                </a:lnTo>
                <a:lnTo>
                  <a:pt x="373" y="367"/>
                </a:lnTo>
                <a:lnTo>
                  <a:pt x="387" y="374"/>
                </a:lnTo>
                <a:lnTo>
                  <a:pt x="402" y="383"/>
                </a:lnTo>
                <a:lnTo>
                  <a:pt x="415" y="388"/>
                </a:lnTo>
                <a:lnTo>
                  <a:pt x="430" y="394"/>
                </a:lnTo>
                <a:lnTo>
                  <a:pt x="444" y="399"/>
                </a:lnTo>
                <a:lnTo>
                  <a:pt x="460" y="406"/>
                </a:lnTo>
                <a:lnTo>
                  <a:pt x="474" y="411"/>
                </a:lnTo>
                <a:lnTo>
                  <a:pt x="489" y="417"/>
                </a:lnTo>
                <a:lnTo>
                  <a:pt x="503" y="422"/>
                </a:lnTo>
                <a:lnTo>
                  <a:pt x="519" y="427"/>
                </a:lnTo>
                <a:lnTo>
                  <a:pt x="533" y="430"/>
                </a:lnTo>
                <a:lnTo>
                  <a:pt x="548" y="433"/>
                </a:lnTo>
                <a:lnTo>
                  <a:pt x="564" y="436"/>
                </a:lnTo>
                <a:lnTo>
                  <a:pt x="581" y="438"/>
                </a:lnTo>
                <a:lnTo>
                  <a:pt x="597" y="439"/>
                </a:lnTo>
                <a:lnTo>
                  <a:pt x="612" y="441"/>
                </a:lnTo>
                <a:lnTo>
                  <a:pt x="628" y="441"/>
                </a:lnTo>
                <a:lnTo>
                  <a:pt x="645" y="442"/>
                </a:lnTo>
                <a:lnTo>
                  <a:pt x="643" y="392"/>
                </a:lnTo>
                <a:lnTo>
                  <a:pt x="628" y="391"/>
                </a:lnTo>
                <a:lnTo>
                  <a:pt x="614" y="391"/>
                </a:lnTo>
                <a:lnTo>
                  <a:pt x="598" y="389"/>
                </a:lnTo>
                <a:lnTo>
                  <a:pt x="584" y="388"/>
                </a:lnTo>
                <a:lnTo>
                  <a:pt x="570" y="385"/>
                </a:lnTo>
                <a:lnTo>
                  <a:pt x="556" y="383"/>
                </a:lnTo>
                <a:lnTo>
                  <a:pt x="541" y="380"/>
                </a:lnTo>
                <a:lnTo>
                  <a:pt x="528" y="377"/>
                </a:lnTo>
                <a:lnTo>
                  <a:pt x="513" y="371"/>
                </a:lnTo>
                <a:lnTo>
                  <a:pt x="499" y="367"/>
                </a:lnTo>
                <a:lnTo>
                  <a:pt x="483" y="361"/>
                </a:lnTo>
                <a:lnTo>
                  <a:pt x="471" y="357"/>
                </a:lnTo>
                <a:lnTo>
                  <a:pt x="457" y="350"/>
                </a:lnTo>
                <a:lnTo>
                  <a:pt x="443" y="344"/>
                </a:lnTo>
                <a:lnTo>
                  <a:pt x="429" y="339"/>
                </a:lnTo>
                <a:lnTo>
                  <a:pt x="416" y="333"/>
                </a:lnTo>
                <a:lnTo>
                  <a:pt x="402" y="325"/>
                </a:lnTo>
                <a:lnTo>
                  <a:pt x="388" y="318"/>
                </a:lnTo>
                <a:lnTo>
                  <a:pt x="376" y="310"/>
                </a:lnTo>
                <a:lnTo>
                  <a:pt x="363" y="302"/>
                </a:lnTo>
                <a:lnTo>
                  <a:pt x="351" y="294"/>
                </a:lnTo>
                <a:lnTo>
                  <a:pt x="339" y="287"/>
                </a:lnTo>
                <a:lnTo>
                  <a:pt x="326" y="277"/>
                </a:lnTo>
                <a:lnTo>
                  <a:pt x="314" y="271"/>
                </a:lnTo>
                <a:lnTo>
                  <a:pt x="301" y="262"/>
                </a:lnTo>
                <a:lnTo>
                  <a:pt x="289" y="252"/>
                </a:lnTo>
                <a:lnTo>
                  <a:pt x="278" y="243"/>
                </a:lnTo>
                <a:lnTo>
                  <a:pt x="265" y="235"/>
                </a:lnTo>
                <a:lnTo>
                  <a:pt x="255" y="224"/>
                </a:lnTo>
                <a:lnTo>
                  <a:pt x="245" y="216"/>
                </a:lnTo>
                <a:lnTo>
                  <a:pt x="234" y="209"/>
                </a:lnTo>
                <a:lnTo>
                  <a:pt x="225" y="199"/>
                </a:lnTo>
                <a:lnTo>
                  <a:pt x="213" y="190"/>
                </a:lnTo>
                <a:lnTo>
                  <a:pt x="203" y="181"/>
                </a:lnTo>
                <a:lnTo>
                  <a:pt x="192" y="170"/>
                </a:lnTo>
                <a:lnTo>
                  <a:pt x="185" y="162"/>
                </a:lnTo>
                <a:lnTo>
                  <a:pt x="172" y="153"/>
                </a:lnTo>
                <a:lnTo>
                  <a:pt x="164" y="143"/>
                </a:lnTo>
                <a:lnTo>
                  <a:pt x="157" y="135"/>
                </a:lnTo>
                <a:lnTo>
                  <a:pt x="147" y="128"/>
                </a:lnTo>
                <a:lnTo>
                  <a:pt x="138" y="117"/>
                </a:lnTo>
                <a:lnTo>
                  <a:pt x="130" y="109"/>
                </a:lnTo>
                <a:lnTo>
                  <a:pt x="121" y="101"/>
                </a:lnTo>
                <a:lnTo>
                  <a:pt x="115" y="92"/>
                </a:lnTo>
                <a:lnTo>
                  <a:pt x="105" y="84"/>
                </a:lnTo>
                <a:lnTo>
                  <a:pt x="101" y="75"/>
                </a:lnTo>
                <a:lnTo>
                  <a:pt x="93" y="69"/>
                </a:lnTo>
                <a:lnTo>
                  <a:pt x="90" y="62"/>
                </a:lnTo>
                <a:lnTo>
                  <a:pt x="82" y="55"/>
                </a:lnTo>
                <a:lnTo>
                  <a:pt x="77" y="47"/>
                </a:lnTo>
                <a:lnTo>
                  <a:pt x="71" y="40"/>
                </a:lnTo>
                <a:lnTo>
                  <a:pt x="66" y="36"/>
                </a:lnTo>
                <a:lnTo>
                  <a:pt x="57" y="25"/>
                </a:lnTo>
                <a:lnTo>
                  <a:pt x="51" y="17"/>
                </a:lnTo>
                <a:lnTo>
                  <a:pt x="43" y="8"/>
                </a:lnTo>
                <a:lnTo>
                  <a:pt x="40" y="5"/>
                </a:lnTo>
                <a:lnTo>
                  <a:pt x="38" y="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Freeform 42">
            <a:extLst>
              <a:ext uri="{FF2B5EF4-FFF2-40B4-BE49-F238E27FC236}">
                <a16:creationId xmlns:a16="http://schemas.microsoft.com/office/drawing/2014/main" id="{8F14662F-2D18-FB48-9C0E-51AC3569D0FB}"/>
              </a:ext>
            </a:extLst>
          </p:cNvPr>
          <p:cNvSpPr>
            <a:spLocks/>
          </p:cNvSpPr>
          <p:nvPr/>
        </p:nvSpPr>
        <p:spPr bwMode="auto">
          <a:xfrm>
            <a:off x="6905625" y="2284413"/>
            <a:ext cx="273050" cy="61912"/>
          </a:xfrm>
          <a:custGeom>
            <a:avLst/>
            <a:gdLst>
              <a:gd name="T0" fmla="*/ 1000502031 w 344"/>
              <a:gd name="T1" fmla="*/ 2147483646 h 80"/>
              <a:gd name="T2" fmla="*/ 2147483646 w 344"/>
              <a:gd name="T3" fmla="*/ 2147483646 h 80"/>
              <a:gd name="T4" fmla="*/ 2147483646 w 344"/>
              <a:gd name="T5" fmla="*/ 2147483646 h 80"/>
              <a:gd name="T6" fmla="*/ 2147483646 w 344"/>
              <a:gd name="T7" fmla="*/ 2147483646 h 80"/>
              <a:gd name="T8" fmla="*/ 2147483646 w 344"/>
              <a:gd name="T9" fmla="*/ 2147483646 h 80"/>
              <a:gd name="T10" fmla="*/ 2147483646 w 344"/>
              <a:gd name="T11" fmla="*/ 2147483646 h 80"/>
              <a:gd name="T12" fmla="*/ 2147483646 w 344"/>
              <a:gd name="T13" fmla="*/ 2147483646 h 80"/>
              <a:gd name="T14" fmla="*/ 2147483646 w 344"/>
              <a:gd name="T15" fmla="*/ 2147483646 h 80"/>
              <a:gd name="T16" fmla="*/ 2147483646 w 344"/>
              <a:gd name="T17" fmla="*/ 2147483646 h 80"/>
              <a:gd name="T18" fmla="*/ 2147483646 w 344"/>
              <a:gd name="T19" fmla="*/ 2147483646 h 80"/>
              <a:gd name="T20" fmla="*/ 2147483646 w 344"/>
              <a:gd name="T21" fmla="*/ 2147483646 h 80"/>
              <a:gd name="T22" fmla="*/ 2147483646 w 344"/>
              <a:gd name="T23" fmla="*/ 2147483646 h 80"/>
              <a:gd name="T24" fmla="*/ 2147483646 w 344"/>
              <a:gd name="T25" fmla="*/ 2147483646 h 80"/>
              <a:gd name="T26" fmla="*/ 2147483646 w 344"/>
              <a:gd name="T27" fmla="*/ 2147483646 h 80"/>
              <a:gd name="T28" fmla="*/ 2147483646 w 344"/>
              <a:gd name="T29" fmla="*/ 2147483646 h 80"/>
              <a:gd name="T30" fmla="*/ 2147483646 w 344"/>
              <a:gd name="T31" fmla="*/ 2147483646 h 80"/>
              <a:gd name="T32" fmla="*/ 2147483646 w 344"/>
              <a:gd name="T33" fmla="*/ 2147483646 h 80"/>
              <a:gd name="T34" fmla="*/ 2147483646 w 344"/>
              <a:gd name="T35" fmla="*/ 2147483646 h 80"/>
              <a:gd name="T36" fmla="*/ 2147483646 w 344"/>
              <a:gd name="T37" fmla="*/ 0 h 80"/>
              <a:gd name="T38" fmla="*/ 2147483646 w 344"/>
              <a:gd name="T39" fmla="*/ 2147483646 h 80"/>
              <a:gd name="T40" fmla="*/ 2147483646 w 344"/>
              <a:gd name="T41" fmla="*/ 2147483646 h 80"/>
              <a:gd name="T42" fmla="*/ 2147483646 w 344"/>
              <a:gd name="T43" fmla="*/ 2147483646 h 80"/>
              <a:gd name="T44" fmla="*/ 2147483646 w 344"/>
              <a:gd name="T45" fmla="*/ 2147483646 h 80"/>
              <a:gd name="T46" fmla="*/ 2147483646 w 344"/>
              <a:gd name="T47" fmla="*/ 2147483646 h 80"/>
              <a:gd name="T48" fmla="*/ 2147483646 w 344"/>
              <a:gd name="T49" fmla="*/ 2147483646 h 80"/>
              <a:gd name="T50" fmla="*/ 2147483646 w 344"/>
              <a:gd name="T51" fmla="*/ 2147483646 h 80"/>
              <a:gd name="T52" fmla="*/ 2147483646 w 344"/>
              <a:gd name="T53" fmla="*/ 2147483646 h 80"/>
              <a:gd name="T54" fmla="*/ 2147483646 w 344"/>
              <a:gd name="T55" fmla="*/ 2147483646 h 80"/>
              <a:gd name="T56" fmla="*/ 2147483646 w 344"/>
              <a:gd name="T57" fmla="*/ 2147483646 h 80"/>
              <a:gd name="T58" fmla="*/ 2147483646 w 344"/>
              <a:gd name="T59" fmla="*/ 2147483646 h 80"/>
              <a:gd name="T60" fmla="*/ 2147483646 w 344"/>
              <a:gd name="T61" fmla="*/ 2147483646 h 80"/>
              <a:gd name="T62" fmla="*/ 2147483646 w 344"/>
              <a:gd name="T63" fmla="*/ 2147483646 h 80"/>
              <a:gd name="T64" fmla="*/ 2147483646 w 344"/>
              <a:gd name="T65" fmla="*/ 2147483646 h 80"/>
              <a:gd name="T66" fmla="*/ 0 w 344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44" h="80">
                <a:moveTo>
                  <a:pt x="0" y="63"/>
                </a:moveTo>
                <a:lnTo>
                  <a:pt x="2" y="63"/>
                </a:lnTo>
                <a:lnTo>
                  <a:pt x="10" y="64"/>
                </a:lnTo>
                <a:lnTo>
                  <a:pt x="19" y="66"/>
                </a:lnTo>
                <a:lnTo>
                  <a:pt x="33" y="69"/>
                </a:lnTo>
                <a:lnTo>
                  <a:pt x="38" y="69"/>
                </a:lnTo>
                <a:lnTo>
                  <a:pt x="47" y="72"/>
                </a:lnTo>
                <a:lnTo>
                  <a:pt x="55" y="72"/>
                </a:lnTo>
                <a:lnTo>
                  <a:pt x="66" y="75"/>
                </a:lnTo>
                <a:lnTo>
                  <a:pt x="75" y="75"/>
                </a:lnTo>
                <a:lnTo>
                  <a:pt x="86" y="78"/>
                </a:lnTo>
                <a:lnTo>
                  <a:pt x="98" y="78"/>
                </a:lnTo>
                <a:lnTo>
                  <a:pt x="111" y="80"/>
                </a:lnTo>
                <a:lnTo>
                  <a:pt x="122" y="80"/>
                </a:lnTo>
                <a:lnTo>
                  <a:pt x="134" y="80"/>
                </a:lnTo>
                <a:lnTo>
                  <a:pt x="147" y="80"/>
                </a:lnTo>
                <a:lnTo>
                  <a:pt x="161" y="80"/>
                </a:lnTo>
                <a:lnTo>
                  <a:pt x="173" y="80"/>
                </a:lnTo>
                <a:lnTo>
                  <a:pt x="189" y="80"/>
                </a:lnTo>
                <a:lnTo>
                  <a:pt x="196" y="78"/>
                </a:lnTo>
                <a:lnTo>
                  <a:pt x="203" y="78"/>
                </a:lnTo>
                <a:lnTo>
                  <a:pt x="210" y="78"/>
                </a:lnTo>
                <a:lnTo>
                  <a:pt x="220" y="78"/>
                </a:lnTo>
                <a:lnTo>
                  <a:pt x="234" y="75"/>
                </a:lnTo>
                <a:lnTo>
                  <a:pt x="249" y="72"/>
                </a:lnTo>
                <a:lnTo>
                  <a:pt x="255" y="69"/>
                </a:lnTo>
                <a:lnTo>
                  <a:pt x="263" y="69"/>
                </a:lnTo>
                <a:lnTo>
                  <a:pt x="272" y="66"/>
                </a:lnTo>
                <a:lnTo>
                  <a:pt x="280" y="66"/>
                </a:lnTo>
                <a:lnTo>
                  <a:pt x="288" y="64"/>
                </a:lnTo>
                <a:lnTo>
                  <a:pt x="296" y="61"/>
                </a:lnTo>
                <a:lnTo>
                  <a:pt x="302" y="58"/>
                </a:lnTo>
                <a:lnTo>
                  <a:pt x="311" y="57"/>
                </a:lnTo>
                <a:lnTo>
                  <a:pt x="319" y="53"/>
                </a:lnTo>
                <a:lnTo>
                  <a:pt x="328" y="52"/>
                </a:lnTo>
                <a:lnTo>
                  <a:pt x="336" y="49"/>
                </a:lnTo>
                <a:lnTo>
                  <a:pt x="344" y="47"/>
                </a:lnTo>
                <a:lnTo>
                  <a:pt x="325" y="0"/>
                </a:lnTo>
                <a:lnTo>
                  <a:pt x="310" y="5"/>
                </a:lnTo>
                <a:lnTo>
                  <a:pt x="296" y="10"/>
                </a:lnTo>
                <a:lnTo>
                  <a:pt x="280" y="13"/>
                </a:lnTo>
                <a:lnTo>
                  <a:pt x="266" y="19"/>
                </a:lnTo>
                <a:lnTo>
                  <a:pt x="252" y="21"/>
                </a:lnTo>
                <a:lnTo>
                  <a:pt x="238" y="24"/>
                </a:lnTo>
                <a:lnTo>
                  <a:pt x="224" y="27"/>
                </a:lnTo>
                <a:lnTo>
                  <a:pt x="212" y="29"/>
                </a:lnTo>
                <a:lnTo>
                  <a:pt x="198" y="29"/>
                </a:lnTo>
                <a:lnTo>
                  <a:pt x="184" y="30"/>
                </a:lnTo>
                <a:lnTo>
                  <a:pt x="171" y="30"/>
                </a:lnTo>
                <a:lnTo>
                  <a:pt x="159" y="32"/>
                </a:lnTo>
                <a:lnTo>
                  <a:pt x="147" y="30"/>
                </a:lnTo>
                <a:lnTo>
                  <a:pt x="134" y="30"/>
                </a:lnTo>
                <a:lnTo>
                  <a:pt x="123" y="30"/>
                </a:lnTo>
                <a:lnTo>
                  <a:pt x="114" y="30"/>
                </a:lnTo>
                <a:lnTo>
                  <a:pt x="101" y="27"/>
                </a:lnTo>
                <a:lnTo>
                  <a:pt x="91" y="27"/>
                </a:lnTo>
                <a:lnTo>
                  <a:pt x="81" y="25"/>
                </a:lnTo>
                <a:lnTo>
                  <a:pt x="74" y="25"/>
                </a:lnTo>
                <a:lnTo>
                  <a:pt x="64" y="24"/>
                </a:lnTo>
                <a:lnTo>
                  <a:pt x="55" y="22"/>
                </a:lnTo>
                <a:lnTo>
                  <a:pt x="49" y="21"/>
                </a:lnTo>
                <a:lnTo>
                  <a:pt x="42" y="21"/>
                </a:lnTo>
                <a:lnTo>
                  <a:pt x="30" y="18"/>
                </a:lnTo>
                <a:lnTo>
                  <a:pt x="24" y="16"/>
                </a:lnTo>
                <a:lnTo>
                  <a:pt x="18" y="14"/>
                </a:lnTo>
                <a:lnTo>
                  <a:pt x="16" y="14"/>
                </a:lnTo>
                <a:lnTo>
                  <a:pt x="0" y="6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Freeform 43">
            <a:extLst>
              <a:ext uri="{FF2B5EF4-FFF2-40B4-BE49-F238E27FC236}">
                <a16:creationId xmlns:a16="http://schemas.microsoft.com/office/drawing/2014/main" id="{C18937B4-9863-2A46-8D70-94958C419307}"/>
              </a:ext>
            </a:extLst>
          </p:cNvPr>
          <p:cNvSpPr>
            <a:spLocks/>
          </p:cNvSpPr>
          <p:nvPr/>
        </p:nvSpPr>
        <p:spPr bwMode="auto">
          <a:xfrm>
            <a:off x="7572375" y="2420938"/>
            <a:ext cx="247650" cy="266700"/>
          </a:xfrm>
          <a:custGeom>
            <a:avLst/>
            <a:gdLst>
              <a:gd name="T0" fmla="*/ 0 w 312"/>
              <a:gd name="T1" fmla="*/ 2147483646 h 337"/>
              <a:gd name="T2" fmla="*/ 2147483646 w 312"/>
              <a:gd name="T3" fmla="*/ 2147483646 h 337"/>
              <a:gd name="T4" fmla="*/ 2147483646 w 312"/>
              <a:gd name="T5" fmla="*/ 2147483646 h 337"/>
              <a:gd name="T6" fmla="*/ 2147483646 w 312"/>
              <a:gd name="T7" fmla="*/ 2147483646 h 337"/>
              <a:gd name="T8" fmla="*/ 2147483646 w 312"/>
              <a:gd name="T9" fmla="*/ 2147483646 h 337"/>
              <a:gd name="T10" fmla="*/ 2147483646 w 312"/>
              <a:gd name="T11" fmla="*/ 2147483646 h 337"/>
              <a:gd name="T12" fmla="*/ 2147483646 w 312"/>
              <a:gd name="T13" fmla="*/ 2147483646 h 337"/>
              <a:gd name="T14" fmla="*/ 2147483646 w 312"/>
              <a:gd name="T15" fmla="*/ 2147483646 h 337"/>
              <a:gd name="T16" fmla="*/ 2147483646 w 312"/>
              <a:gd name="T17" fmla="*/ 2147483646 h 337"/>
              <a:gd name="T18" fmla="*/ 2147483646 w 312"/>
              <a:gd name="T19" fmla="*/ 2147483646 h 337"/>
              <a:gd name="T20" fmla="*/ 2147483646 w 312"/>
              <a:gd name="T21" fmla="*/ 2147483646 h 337"/>
              <a:gd name="T22" fmla="*/ 2147483646 w 312"/>
              <a:gd name="T23" fmla="*/ 2147483646 h 337"/>
              <a:gd name="T24" fmla="*/ 2147483646 w 312"/>
              <a:gd name="T25" fmla="*/ 2147483646 h 337"/>
              <a:gd name="T26" fmla="*/ 2147483646 w 312"/>
              <a:gd name="T27" fmla="*/ 2147483646 h 337"/>
              <a:gd name="T28" fmla="*/ 2147483646 w 312"/>
              <a:gd name="T29" fmla="*/ 2147483646 h 337"/>
              <a:gd name="T30" fmla="*/ 2147483646 w 312"/>
              <a:gd name="T31" fmla="*/ 2147483646 h 337"/>
              <a:gd name="T32" fmla="*/ 2147483646 w 312"/>
              <a:gd name="T33" fmla="*/ 2147483646 h 337"/>
              <a:gd name="T34" fmla="*/ 2147483646 w 312"/>
              <a:gd name="T35" fmla="*/ 2147483646 h 337"/>
              <a:gd name="T36" fmla="*/ 2147483646 w 312"/>
              <a:gd name="T37" fmla="*/ 2147483646 h 337"/>
              <a:gd name="T38" fmla="*/ 2147483646 w 312"/>
              <a:gd name="T39" fmla="*/ 2147483646 h 337"/>
              <a:gd name="T40" fmla="*/ 2147483646 w 312"/>
              <a:gd name="T41" fmla="*/ 2147483646 h 337"/>
              <a:gd name="T42" fmla="*/ 2147483646 w 312"/>
              <a:gd name="T43" fmla="*/ 2147483646 h 337"/>
              <a:gd name="T44" fmla="*/ 2147483646 w 312"/>
              <a:gd name="T45" fmla="*/ 2147483646 h 337"/>
              <a:gd name="T46" fmla="*/ 2147483646 w 312"/>
              <a:gd name="T47" fmla="*/ 2147483646 h 337"/>
              <a:gd name="T48" fmla="*/ 2147483646 w 312"/>
              <a:gd name="T49" fmla="*/ 2147483646 h 337"/>
              <a:gd name="T50" fmla="*/ 2147483646 w 312"/>
              <a:gd name="T51" fmla="*/ 2147483646 h 337"/>
              <a:gd name="T52" fmla="*/ 2147483646 w 312"/>
              <a:gd name="T53" fmla="*/ 2147483646 h 337"/>
              <a:gd name="T54" fmla="*/ 2147483646 w 312"/>
              <a:gd name="T55" fmla="*/ 2147483646 h 337"/>
              <a:gd name="T56" fmla="*/ 2147483646 w 312"/>
              <a:gd name="T57" fmla="*/ 2147483646 h 337"/>
              <a:gd name="T58" fmla="*/ 2147483646 w 312"/>
              <a:gd name="T59" fmla="*/ 2147483646 h 337"/>
              <a:gd name="T60" fmla="*/ 2147483646 w 312"/>
              <a:gd name="T61" fmla="*/ 2147483646 h 337"/>
              <a:gd name="T62" fmla="*/ 2147483646 w 312"/>
              <a:gd name="T63" fmla="*/ 2147483646 h 337"/>
              <a:gd name="T64" fmla="*/ 2147483646 w 312"/>
              <a:gd name="T65" fmla="*/ 2147483646 h 337"/>
              <a:gd name="T66" fmla="*/ 2147483646 w 312"/>
              <a:gd name="T67" fmla="*/ 2147483646 h 337"/>
              <a:gd name="T68" fmla="*/ 2147483646 w 312"/>
              <a:gd name="T69" fmla="*/ 2147483646 h 337"/>
              <a:gd name="T70" fmla="*/ 2147483646 w 312"/>
              <a:gd name="T71" fmla="*/ 2147483646 h 337"/>
              <a:gd name="T72" fmla="*/ 2147483646 w 312"/>
              <a:gd name="T73" fmla="*/ 2147483646 h 337"/>
              <a:gd name="T74" fmla="*/ 2147483646 w 312"/>
              <a:gd name="T75" fmla="*/ 2147483646 h 337"/>
              <a:gd name="T76" fmla="*/ 2147483646 w 312"/>
              <a:gd name="T77" fmla="*/ 2147483646 h 337"/>
              <a:gd name="T78" fmla="*/ 2147483646 w 312"/>
              <a:gd name="T79" fmla="*/ 2147483646 h 337"/>
              <a:gd name="T80" fmla="*/ 2147483646 w 312"/>
              <a:gd name="T81" fmla="*/ 2147483646 h 337"/>
              <a:gd name="T82" fmla="*/ 2147483646 w 312"/>
              <a:gd name="T83" fmla="*/ 2147483646 h 337"/>
              <a:gd name="T84" fmla="*/ 2147483646 w 312"/>
              <a:gd name="T85" fmla="*/ 0 h 337"/>
              <a:gd name="T86" fmla="*/ 0 w 312"/>
              <a:gd name="T87" fmla="*/ 2147483646 h 3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12" h="337">
                <a:moveTo>
                  <a:pt x="0" y="21"/>
                </a:moveTo>
                <a:lnTo>
                  <a:pt x="0" y="24"/>
                </a:lnTo>
                <a:lnTo>
                  <a:pt x="4" y="33"/>
                </a:lnTo>
                <a:lnTo>
                  <a:pt x="6" y="38"/>
                </a:lnTo>
                <a:lnTo>
                  <a:pt x="9" y="45"/>
                </a:lnTo>
                <a:lnTo>
                  <a:pt x="13" y="55"/>
                </a:lnTo>
                <a:lnTo>
                  <a:pt x="18" y="64"/>
                </a:lnTo>
                <a:lnTo>
                  <a:pt x="23" y="72"/>
                </a:lnTo>
                <a:lnTo>
                  <a:pt x="31" y="83"/>
                </a:lnTo>
                <a:lnTo>
                  <a:pt x="35" y="95"/>
                </a:lnTo>
                <a:lnTo>
                  <a:pt x="43" y="108"/>
                </a:lnTo>
                <a:lnTo>
                  <a:pt x="51" y="120"/>
                </a:lnTo>
                <a:lnTo>
                  <a:pt x="59" y="133"/>
                </a:lnTo>
                <a:lnTo>
                  <a:pt x="63" y="137"/>
                </a:lnTo>
                <a:lnTo>
                  <a:pt x="68" y="145"/>
                </a:lnTo>
                <a:lnTo>
                  <a:pt x="71" y="150"/>
                </a:lnTo>
                <a:lnTo>
                  <a:pt x="77" y="159"/>
                </a:lnTo>
                <a:lnTo>
                  <a:pt x="85" y="172"/>
                </a:lnTo>
                <a:lnTo>
                  <a:pt x="97" y="184"/>
                </a:lnTo>
                <a:lnTo>
                  <a:pt x="101" y="189"/>
                </a:lnTo>
                <a:lnTo>
                  <a:pt x="107" y="197"/>
                </a:lnTo>
                <a:lnTo>
                  <a:pt x="111" y="203"/>
                </a:lnTo>
                <a:lnTo>
                  <a:pt x="119" y="211"/>
                </a:lnTo>
                <a:lnTo>
                  <a:pt x="124" y="217"/>
                </a:lnTo>
                <a:lnTo>
                  <a:pt x="130" y="223"/>
                </a:lnTo>
                <a:lnTo>
                  <a:pt x="136" y="229"/>
                </a:lnTo>
                <a:lnTo>
                  <a:pt x="143" y="235"/>
                </a:lnTo>
                <a:lnTo>
                  <a:pt x="149" y="242"/>
                </a:lnTo>
                <a:lnTo>
                  <a:pt x="155" y="248"/>
                </a:lnTo>
                <a:lnTo>
                  <a:pt x="161" y="256"/>
                </a:lnTo>
                <a:lnTo>
                  <a:pt x="169" y="262"/>
                </a:lnTo>
                <a:lnTo>
                  <a:pt x="175" y="267"/>
                </a:lnTo>
                <a:lnTo>
                  <a:pt x="181" y="271"/>
                </a:lnTo>
                <a:lnTo>
                  <a:pt x="189" y="277"/>
                </a:lnTo>
                <a:lnTo>
                  <a:pt x="197" y="284"/>
                </a:lnTo>
                <a:lnTo>
                  <a:pt x="203" y="287"/>
                </a:lnTo>
                <a:lnTo>
                  <a:pt x="212" y="293"/>
                </a:lnTo>
                <a:lnTo>
                  <a:pt x="220" y="298"/>
                </a:lnTo>
                <a:lnTo>
                  <a:pt x="230" y="304"/>
                </a:lnTo>
                <a:lnTo>
                  <a:pt x="236" y="309"/>
                </a:lnTo>
                <a:lnTo>
                  <a:pt x="244" y="312"/>
                </a:lnTo>
                <a:lnTo>
                  <a:pt x="253" y="316"/>
                </a:lnTo>
                <a:lnTo>
                  <a:pt x="261" y="321"/>
                </a:lnTo>
                <a:lnTo>
                  <a:pt x="270" y="324"/>
                </a:lnTo>
                <a:lnTo>
                  <a:pt x="278" y="327"/>
                </a:lnTo>
                <a:lnTo>
                  <a:pt x="287" y="332"/>
                </a:lnTo>
                <a:lnTo>
                  <a:pt x="296" y="337"/>
                </a:lnTo>
                <a:lnTo>
                  <a:pt x="312" y="288"/>
                </a:lnTo>
                <a:lnTo>
                  <a:pt x="304" y="284"/>
                </a:lnTo>
                <a:lnTo>
                  <a:pt x="296" y="282"/>
                </a:lnTo>
                <a:lnTo>
                  <a:pt x="287" y="279"/>
                </a:lnTo>
                <a:lnTo>
                  <a:pt x="281" y="276"/>
                </a:lnTo>
                <a:lnTo>
                  <a:pt x="272" y="271"/>
                </a:lnTo>
                <a:lnTo>
                  <a:pt x="265" y="268"/>
                </a:lnTo>
                <a:lnTo>
                  <a:pt x="258" y="263"/>
                </a:lnTo>
                <a:lnTo>
                  <a:pt x="251" y="260"/>
                </a:lnTo>
                <a:lnTo>
                  <a:pt x="242" y="256"/>
                </a:lnTo>
                <a:lnTo>
                  <a:pt x="236" y="251"/>
                </a:lnTo>
                <a:lnTo>
                  <a:pt x="230" y="245"/>
                </a:lnTo>
                <a:lnTo>
                  <a:pt x="223" y="242"/>
                </a:lnTo>
                <a:lnTo>
                  <a:pt x="211" y="231"/>
                </a:lnTo>
                <a:lnTo>
                  <a:pt x="198" y="221"/>
                </a:lnTo>
                <a:lnTo>
                  <a:pt x="191" y="215"/>
                </a:lnTo>
                <a:lnTo>
                  <a:pt x="186" y="209"/>
                </a:lnTo>
                <a:lnTo>
                  <a:pt x="178" y="203"/>
                </a:lnTo>
                <a:lnTo>
                  <a:pt x="174" y="198"/>
                </a:lnTo>
                <a:lnTo>
                  <a:pt x="163" y="186"/>
                </a:lnTo>
                <a:lnTo>
                  <a:pt x="152" y="175"/>
                </a:lnTo>
                <a:lnTo>
                  <a:pt x="141" y="162"/>
                </a:lnTo>
                <a:lnTo>
                  <a:pt x="132" y="150"/>
                </a:lnTo>
                <a:lnTo>
                  <a:pt x="124" y="136"/>
                </a:lnTo>
                <a:lnTo>
                  <a:pt x="115" y="125"/>
                </a:lnTo>
                <a:lnTo>
                  <a:pt x="107" y="112"/>
                </a:lnTo>
                <a:lnTo>
                  <a:pt x="97" y="100"/>
                </a:lnTo>
                <a:lnTo>
                  <a:pt x="90" y="89"/>
                </a:lnTo>
                <a:lnTo>
                  <a:pt x="85" y="78"/>
                </a:lnTo>
                <a:lnTo>
                  <a:pt x="77" y="67"/>
                </a:lnTo>
                <a:lnTo>
                  <a:pt x="71" y="56"/>
                </a:lnTo>
                <a:lnTo>
                  <a:pt x="68" y="47"/>
                </a:lnTo>
                <a:lnTo>
                  <a:pt x="63" y="39"/>
                </a:lnTo>
                <a:lnTo>
                  <a:pt x="57" y="30"/>
                </a:lnTo>
                <a:lnTo>
                  <a:pt x="54" y="22"/>
                </a:lnTo>
                <a:lnTo>
                  <a:pt x="51" y="14"/>
                </a:lnTo>
                <a:lnTo>
                  <a:pt x="49" y="11"/>
                </a:lnTo>
                <a:lnTo>
                  <a:pt x="45" y="2"/>
                </a:lnTo>
                <a:lnTo>
                  <a:pt x="45" y="0"/>
                </a:lnTo>
                <a:lnTo>
                  <a:pt x="0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Freeform 44">
            <a:extLst>
              <a:ext uri="{FF2B5EF4-FFF2-40B4-BE49-F238E27FC236}">
                <a16:creationId xmlns:a16="http://schemas.microsoft.com/office/drawing/2014/main" id="{198D9D8A-84DB-2149-BAB2-DBAA8FF19812}"/>
              </a:ext>
            </a:extLst>
          </p:cNvPr>
          <p:cNvSpPr>
            <a:spLocks/>
          </p:cNvSpPr>
          <p:nvPr/>
        </p:nvSpPr>
        <p:spPr bwMode="auto">
          <a:xfrm>
            <a:off x="7377113" y="2540000"/>
            <a:ext cx="441325" cy="185738"/>
          </a:xfrm>
          <a:custGeom>
            <a:avLst/>
            <a:gdLst>
              <a:gd name="T0" fmla="*/ 1492229958 w 557"/>
              <a:gd name="T1" fmla="*/ 2147483646 h 233"/>
              <a:gd name="T2" fmla="*/ 2147483646 w 557"/>
              <a:gd name="T3" fmla="*/ 2147483646 h 233"/>
              <a:gd name="T4" fmla="*/ 2147483646 w 557"/>
              <a:gd name="T5" fmla="*/ 2147483646 h 233"/>
              <a:gd name="T6" fmla="*/ 2147483646 w 557"/>
              <a:gd name="T7" fmla="*/ 2147483646 h 233"/>
              <a:gd name="T8" fmla="*/ 2147483646 w 557"/>
              <a:gd name="T9" fmla="*/ 2147483646 h 233"/>
              <a:gd name="T10" fmla="*/ 2147483646 w 557"/>
              <a:gd name="T11" fmla="*/ 2147483646 h 233"/>
              <a:gd name="T12" fmla="*/ 2147483646 w 557"/>
              <a:gd name="T13" fmla="*/ 2147483646 h 233"/>
              <a:gd name="T14" fmla="*/ 2147483646 w 557"/>
              <a:gd name="T15" fmla="*/ 2147483646 h 233"/>
              <a:gd name="T16" fmla="*/ 2147483646 w 557"/>
              <a:gd name="T17" fmla="*/ 2147483646 h 233"/>
              <a:gd name="T18" fmla="*/ 2147483646 w 557"/>
              <a:gd name="T19" fmla="*/ 2147483646 h 233"/>
              <a:gd name="T20" fmla="*/ 2147483646 w 557"/>
              <a:gd name="T21" fmla="*/ 2147483646 h 233"/>
              <a:gd name="T22" fmla="*/ 2147483646 w 557"/>
              <a:gd name="T23" fmla="*/ 2147483646 h 233"/>
              <a:gd name="T24" fmla="*/ 2147483646 w 557"/>
              <a:gd name="T25" fmla="*/ 2147483646 h 233"/>
              <a:gd name="T26" fmla="*/ 2147483646 w 557"/>
              <a:gd name="T27" fmla="*/ 2147483646 h 233"/>
              <a:gd name="T28" fmla="*/ 2147483646 w 557"/>
              <a:gd name="T29" fmla="*/ 2147483646 h 233"/>
              <a:gd name="T30" fmla="*/ 2147483646 w 557"/>
              <a:gd name="T31" fmla="*/ 2147483646 h 233"/>
              <a:gd name="T32" fmla="*/ 2147483646 w 557"/>
              <a:gd name="T33" fmla="*/ 2147483646 h 233"/>
              <a:gd name="T34" fmla="*/ 2147483646 w 557"/>
              <a:gd name="T35" fmla="*/ 2147483646 h 233"/>
              <a:gd name="T36" fmla="*/ 2147483646 w 557"/>
              <a:gd name="T37" fmla="*/ 2147483646 h 233"/>
              <a:gd name="T38" fmla="*/ 2147483646 w 557"/>
              <a:gd name="T39" fmla="*/ 2147483646 h 233"/>
              <a:gd name="T40" fmla="*/ 2147483646 w 557"/>
              <a:gd name="T41" fmla="*/ 2147483646 h 233"/>
              <a:gd name="T42" fmla="*/ 2147483646 w 557"/>
              <a:gd name="T43" fmla="*/ 2147483646 h 233"/>
              <a:gd name="T44" fmla="*/ 2147483646 w 557"/>
              <a:gd name="T45" fmla="*/ 2147483646 h 233"/>
              <a:gd name="T46" fmla="*/ 2147483646 w 557"/>
              <a:gd name="T47" fmla="*/ 2147483646 h 233"/>
              <a:gd name="T48" fmla="*/ 2147483646 w 557"/>
              <a:gd name="T49" fmla="*/ 2147483646 h 233"/>
              <a:gd name="T50" fmla="*/ 2147483646 w 557"/>
              <a:gd name="T51" fmla="*/ 2147483646 h 233"/>
              <a:gd name="T52" fmla="*/ 2147483646 w 557"/>
              <a:gd name="T53" fmla="*/ 2147483646 h 233"/>
              <a:gd name="T54" fmla="*/ 2147483646 w 557"/>
              <a:gd name="T55" fmla="*/ 2147483646 h 233"/>
              <a:gd name="T56" fmla="*/ 2147483646 w 557"/>
              <a:gd name="T57" fmla="*/ 2147483646 h 233"/>
              <a:gd name="T58" fmla="*/ 2147483646 w 557"/>
              <a:gd name="T59" fmla="*/ 2147483646 h 233"/>
              <a:gd name="T60" fmla="*/ 2147483646 w 557"/>
              <a:gd name="T61" fmla="*/ 2147483646 h 233"/>
              <a:gd name="T62" fmla="*/ 2147483646 w 557"/>
              <a:gd name="T63" fmla="*/ 2147483646 h 233"/>
              <a:gd name="T64" fmla="*/ 2147483646 w 557"/>
              <a:gd name="T65" fmla="*/ 2147483646 h 233"/>
              <a:gd name="T66" fmla="*/ 2147483646 w 557"/>
              <a:gd name="T67" fmla="*/ 2147483646 h 233"/>
              <a:gd name="T68" fmla="*/ 2147483646 w 557"/>
              <a:gd name="T69" fmla="*/ 2147483646 h 233"/>
              <a:gd name="T70" fmla="*/ 2147483646 w 557"/>
              <a:gd name="T71" fmla="*/ 2147483646 h 233"/>
              <a:gd name="T72" fmla="*/ 2147483646 w 557"/>
              <a:gd name="T73" fmla="*/ 2147483646 h 233"/>
              <a:gd name="T74" fmla="*/ 2147483646 w 557"/>
              <a:gd name="T75" fmla="*/ 2147483646 h 233"/>
              <a:gd name="T76" fmla="*/ 2147483646 w 557"/>
              <a:gd name="T77" fmla="*/ 2147483646 h 233"/>
              <a:gd name="T78" fmla="*/ 2147483646 w 557"/>
              <a:gd name="T79" fmla="*/ 2147483646 h 233"/>
              <a:gd name="T80" fmla="*/ 2147483646 w 557"/>
              <a:gd name="T81" fmla="*/ 2147483646 h 233"/>
              <a:gd name="T82" fmla="*/ 2147483646 w 557"/>
              <a:gd name="T83" fmla="*/ 2147483646 h 233"/>
              <a:gd name="T84" fmla="*/ 2147483646 w 557"/>
              <a:gd name="T85" fmla="*/ 2147483646 h 233"/>
              <a:gd name="T86" fmla="*/ 2147483646 w 557"/>
              <a:gd name="T87" fmla="*/ 2147483646 h 233"/>
              <a:gd name="T88" fmla="*/ 2147483646 w 557"/>
              <a:gd name="T89" fmla="*/ 2147483646 h 233"/>
              <a:gd name="T90" fmla="*/ 2147483646 w 557"/>
              <a:gd name="T91" fmla="*/ 2147483646 h 233"/>
              <a:gd name="T92" fmla="*/ 2147483646 w 557"/>
              <a:gd name="T93" fmla="*/ 2147483646 h 233"/>
              <a:gd name="T94" fmla="*/ 2147483646 w 557"/>
              <a:gd name="T95" fmla="*/ 2147483646 h 233"/>
              <a:gd name="T96" fmla="*/ 2147483646 w 557"/>
              <a:gd name="T97" fmla="*/ 2147483646 h 233"/>
              <a:gd name="T98" fmla="*/ 2147483646 w 557"/>
              <a:gd name="T99" fmla="*/ 2147483646 h 233"/>
              <a:gd name="T100" fmla="*/ 2147483646 w 557"/>
              <a:gd name="T101" fmla="*/ 2147483646 h 233"/>
              <a:gd name="T102" fmla="*/ 2147483646 w 557"/>
              <a:gd name="T103" fmla="*/ 2147483646 h 233"/>
              <a:gd name="T104" fmla="*/ 2147483646 w 557"/>
              <a:gd name="T105" fmla="*/ 2147483646 h 233"/>
              <a:gd name="T106" fmla="*/ 2147483646 w 557"/>
              <a:gd name="T107" fmla="*/ 2147483646 h 233"/>
              <a:gd name="T108" fmla="*/ 2147483646 w 557"/>
              <a:gd name="T109" fmla="*/ 2147483646 h 233"/>
              <a:gd name="T110" fmla="*/ 2147483646 w 557"/>
              <a:gd name="T111" fmla="*/ 0 h 233"/>
              <a:gd name="T112" fmla="*/ 0 w 557"/>
              <a:gd name="T113" fmla="*/ 2147483646 h 23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557" h="233">
                <a:moveTo>
                  <a:pt x="0" y="39"/>
                </a:moveTo>
                <a:lnTo>
                  <a:pt x="3" y="42"/>
                </a:lnTo>
                <a:lnTo>
                  <a:pt x="8" y="45"/>
                </a:lnTo>
                <a:lnTo>
                  <a:pt x="16" y="51"/>
                </a:lnTo>
                <a:lnTo>
                  <a:pt x="24" y="56"/>
                </a:lnTo>
                <a:lnTo>
                  <a:pt x="33" y="64"/>
                </a:lnTo>
                <a:lnTo>
                  <a:pt x="38" y="67"/>
                </a:lnTo>
                <a:lnTo>
                  <a:pt x="44" y="71"/>
                </a:lnTo>
                <a:lnTo>
                  <a:pt x="50" y="76"/>
                </a:lnTo>
                <a:lnTo>
                  <a:pt x="58" y="79"/>
                </a:lnTo>
                <a:lnTo>
                  <a:pt x="64" y="84"/>
                </a:lnTo>
                <a:lnTo>
                  <a:pt x="70" y="89"/>
                </a:lnTo>
                <a:lnTo>
                  <a:pt x="78" y="93"/>
                </a:lnTo>
                <a:lnTo>
                  <a:pt x="86" y="98"/>
                </a:lnTo>
                <a:lnTo>
                  <a:pt x="92" y="103"/>
                </a:lnTo>
                <a:lnTo>
                  <a:pt x="101" y="107"/>
                </a:lnTo>
                <a:lnTo>
                  <a:pt x="109" y="112"/>
                </a:lnTo>
                <a:lnTo>
                  <a:pt x="118" y="118"/>
                </a:lnTo>
                <a:lnTo>
                  <a:pt x="126" y="121"/>
                </a:lnTo>
                <a:lnTo>
                  <a:pt x="134" y="127"/>
                </a:lnTo>
                <a:lnTo>
                  <a:pt x="145" y="134"/>
                </a:lnTo>
                <a:lnTo>
                  <a:pt x="154" y="138"/>
                </a:lnTo>
                <a:lnTo>
                  <a:pt x="162" y="143"/>
                </a:lnTo>
                <a:lnTo>
                  <a:pt x="173" y="148"/>
                </a:lnTo>
                <a:lnTo>
                  <a:pt x="184" y="154"/>
                </a:lnTo>
                <a:lnTo>
                  <a:pt x="195" y="160"/>
                </a:lnTo>
                <a:lnTo>
                  <a:pt x="202" y="163"/>
                </a:lnTo>
                <a:lnTo>
                  <a:pt x="213" y="168"/>
                </a:lnTo>
                <a:lnTo>
                  <a:pt x="224" y="173"/>
                </a:lnTo>
                <a:lnTo>
                  <a:pt x="235" y="177"/>
                </a:lnTo>
                <a:lnTo>
                  <a:pt x="244" y="182"/>
                </a:lnTo>
                <a:lnTo>
                  <a:pt x="255" y="187"/>
                </a:lnTo>
                <a:lnTo>
                  <a:pt x="266" y="190"/>
                </a:lnTo>
                <a:lnTo>
                  <a:pt x="279" y="196"/>
                </a:lnTo>
                <a:lnTo>
                  <a:pt x="289" y="199"/>
                </a:lnTo>
                <a:lnTo>
                  <a:pt x="300" y="202"/>
                </a:lnTo>
                <a:lnTo>
                  <a:pt x="311" y="207"/>
                </a:lnTo>
                <a:lnTo>
                  <a:pt x="324" y="212"/>
                </a:lnTo>
                <a:lnTo>
                  <a:pt x="335" y="215"/>
                </a:lnTo>
                <a:lnTo>
                  <a:pt x="345" y="216"/>
                </a:lnTo>
                <a:lnTo>
                  <a:pt x="358" y="219"/>
                </a:lnTo>
                <a:lnTo>
                  <a:pt x="372" y="224"/>
                </a:lnTo>
                <a:lnTo>
                  <a:pt x="383" y="226"/>
                </a:lnTo>
                <a:lnTo>
                  <a:pt x="394" y="227"/>
                </a:lnTo>
                <a:lnTo>
                  <a:pt x="405" y="229"/>
                </a:lnTo>
                <a:lnTo>
                  <a:pt x="417" y="230"/>
                </a:lnTo>
                <a:lnTo>
                  <a:pt x="428" y="230"/>
                </a:lnTo>
                <a:lnTo>
                  <a:pt x="439" y="232"/>
                </a:lnTo>
                <a:lnTo>
                  <a:pt x="451" y="232"/>
                </a:lnTo>
                <a:lnTo>
                  <a:pt x="464" y="233"/>
                </a:lnTo>
                <a:lnTo>
                  <a:pt x="474" y="232"/>
                </a:lnTo>
                <a:lnTo>
                  <a:pt x="485" y="232"/>
                </a:lnTo>
                <a:lnTo>
                  <a:pt x="496" y="230"/>
                </a:lnTo>
                <a:lnTo>
                  <a:pt x="509" y="230"/>
                </a:lnTo>
                <a:lnTo>
                  <a:pt x="520" y="229"/>
                </a:lnTo>
                <a:lnTo>
                  <a:pt x="532" y="227"/>
                </a:lnTo>
                <a:lnTo>
                  <a:pt x="544" y="224"/>
                </a:lnTo>
                <a:lnTo>
                  <a:pt x="557" y="222"/>
                </a:lnTo>
                <a:lnTo>
                  <a:pt x="543" y="174"/>
                </a:lnTo>
                <a:lnTo>
                  <a:pt x="532" y="174"/>
                </a:lnTo>
                <a:lnTo>
                  <a:pt x="521" y="176"/>
                </a:lnTo>
                <a:lnTo>
                  <a:pt x="510" y="177"/>
                </a:lnTo>
                <a:lnTo>
                  <a:pt x="501" y="180"/>
                </a:lnTo>
                <a:lnTo>
                  <a:pt x="490" y="180"/>
                </a:lnTo>
                <a:lnTo>
                  <a:pt x="479" y="182"/>
                </a:lnTo>
                <a:lnTo>
                  <a:pt x="468" y="182"/>
                </a:lnTo>
                <a:lnTo>
                  <a:pt x="459" y="184"/>
                </a:lnTo>
                <a:lnTo>
                  <a:pt x="448" y="182"/>
                </a:lnTo>
                <a:lnTo>
                  <a:pt x="437" y="180"/>
                </a:lnTo>
                <a:lnTo>
                  <a:pt x="425" y="179"/>
                </a:lnTo>
                <a:lnTo>
                  <a:pt x="415" y="179"/>
                </a:lnTo>
                <a:lnTo>
                  <a:pt x="405" y="176"/>
                </a:lnTo>
                <a:lnTo>
                  <a:pt x="394" y="174"/>
                </a:lnTo>
                <a:lnTo>
                  <a:pt x="383" y="174"/>
                </a:lnTo>
                <a:lnTo>
                  <a:pt x="372" y="173"/>
                </a:lnTo>
                <a:lnTo>
                  <a:pt x="359" y="168"/>
                </a:lnTo>
                <a:lnTo>
                  <a:pt x="350" y="165"/>
                </a:lnTo>
                <a:lnTo>
                  <a:pt x="338" y="162"/>
                </a:lnTo>
                <a:lnTo>
                  <a:pt x="328" y="160"/>
                </a:lnTo>
                <a:lnTo>
                  <a:pt x="317" y="156"/>
                </a:lnTo>
                <a:lnTo>
                  <a:pt x="307" y="152"/>
                </a:lnTo>
                <a:lnTo>
                  <a:pt x="296" y="148"/>
                </a:lnTo>
                <a:lnTo>
                  <a:pt x="286" y="146"/>
                </a:lnTo>
                <a:lnTo>
                  <a:pt x="275" y="140"/>
                </a:lnTo>
                <a:lnTo>
                  <a:pt x="266" y="135"/>
                </a:lnTo>
                <a:lnTo>
                  <a:pt x="254" y="132"/>
                </a:lnTo>
                <a:lnTo>
                  <a:pt x="244" y="127"/>
                </a:lnTo>
                <a:lnTo>
                  <a:pt x="235" y="123"/>
                </a:lnTo>
                <a:lnTo>
                  <a:pt x="226" y="120"/>
                </a:lnTo>
                <a:lnTo>
                  <a:pt x="215" y="115"/>
                </a:lnTo>
                <a:lnTo>
                  <a:pt x="207" y="110"/>
                </a:lnTo>
                <a:lnTo>
                  <a:pt x="198" y="106"/>
                </a:lnTo>
                <a:lnTo>
                  <a:pt x="187" y="99"/>
                </a:lnTo>
                <a:lnTo>
                  <a:pt x="178" y="93"/>
                </a:lnTo>
                <a:lnTo>
                  <a:pt x="170" y="90"/>
                </a:lnTo>
                <a:lnTo>
                  <a:pt x="160" y="84"/>
                </a:lnTo>
                <a:lnTo>
                  <a:pt x="153" y="79"/>
                </a:lnTo>
                <a:lnTo>
                  <a:pt x="145" y="75"/>
                </a:lnTo>
                <a:lnTo>
                  <a:pt x="136" y="70"/>
                </a:lnTo>
                <a:lnTo>
                  <a:pt x="128" y="65"/>
                </a:lnTo>
                <a:lnTo>
                  <a:pt x="120" y="61"/>
                </a:lnTo>
                <a:lnTo>
                  <a:pt x="112" y="54"/>
                </a:lnTo>
                <a:lnTo>
                  <a:pt x="106" y="51"/>
                </a:lnTo>
                <a:lnTo>
                  <a:pt x="97" y="47"/>
                </a:lnTo>
                <a:lnTo>
                  <a:pt x="92" y="42"/>
                </a:lnTo>
                <a:lnTo>
                  <a:pt x="84" y="39"/>
                </a:lnTo>
                <a:lnTo>
                  <a:pt x="80" y="36"/>
                </a:lnTo>
                <a:lnTo>
                  <a:pt x="67" y="26"/>
                </a:lnTo>
                <a:lnTo>
                  <a:pt x="59" y="20"/>
                </a:lnTo>
                <a:lnTo>
                  <a:pt x="50" y="12"/>
                </a:lnTo>
                <a:lnTo>
                  <a:pt x="42" y="9"/>
                </a:lnTo>
                <a:lnTo>
                  <a:pt x="33" y="0"/>
                </a:lnTo>
                <a:lnTo>
                  <a:pt x="30" y="0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Freeform 45">
            <a:extLst>
              <a:ext uri="{FF2B5EF4-FFF2-40B4-BE49-F238E27FC236}">
                <a16:creationId xmlns:a16="http://schemas.microsoft.com/office/drawing/2014/main" id="{D6361239-882B-3345-8343-2FC0366F8472}"/>
              </a:ext>
            </a:extLst>
          </p:cNvPr>
          <p:cNvSpPr>
            <a:spLocks/>
          </p:cNvSpPr>
          <p:nvPr/>
        </p:nvSpPr>
        <p:spPr bwMode="auto">
          <a:xfrm>
            <a:off x="6951663" y="2535238"/>
            <a:ext cx="466725" cy="454025"/>
          </a:xfrm>
          <a:custGeom>
            <a:avLst/>
            <a:gdLst>
              <a:gd name="T0" fmla="*/ 2147483646 w 587"/>
              <a:gd name="T1" fmla="*/ 2011180469 h 571"/>
              <a:gd name="T2" fmla="*/ 2147483646 w 587"/>
              <a:gd name="T3" fmla="*/ 2147483646 h 571"/>
              <a:gd name="T4" fmla="*/ 2147483646 w 587"/>
              <a:gd name="T5" fmla="*/ 2147483646 h 571"/>
              <a:gd name="T6" fmla="*/ 2147483646 w 587"/>
              <a:gd name="T7" fmla="*/ 2147483646 h 571"/>
              <a:gd name="T8" fmla="*/ 2147483646 w 587"/>
              <a:gd name="T9" fmla="*/ 2147483646 h 571"/>
              <a:gd name="T10" fmla="*/ 2147483646 w 587"/>
              <a:gd name="T11" fmla="*/ 2147483646 h 571"/>
              <a:gd name="T12" fmla="*/ 2147483646 w 587"/>
              <a:gd name="T13" fmla="*/ 2147483646 h 571"/>
              <a:gd name="T14" fmla="*/ 2147483646 w 587"/>
              <a:gd name="T15" fmla="*/ 2147483646 h 571"/>
              <a:gd name="T16" fmla="*/ 2147483646 w 587"/>
              <a:gd name="T17" fmla="*/ 2147483646 h 571"/>
              <a:gd name="T18" fmla="*/ 2147483646 w 587"/>
              <a:gd name="T19" fmla="*/ 2147483646 h 571"/>
              <a:gd name="T20" fmla="*/ 2147483646 w 587"/>
              <a:gd name="T21" fmla="*/ 2147483646 h 571"/>
              <a:gd name="T22" fmla="*/ 2147483646 w 587"/>
              <a:gd name="T23" fmla="*/ 2147483646 h 571"/>
              <a:gd name="T24" fmla="*/ 2147483646 w 587"/>
              <a:gd name="T25" fmla="*/ 2147483646 h 571"/>
              <a:gd name="T26" fmla="*/ 2147483646 w 587"/>
              <a:gd name="T27" fmla="*/ 2147483646 h 571"/>
              <a:gd name="T28" fmla="*/ 2147483646 w 587"/>
              <a:gd name="T29" fmla="*/ 2147483646 h 571"/>
              <a:gd name="T30" fmla="*/ 2147483646 w 587"/>
              <a:gd name="T31" fmla="*/ 2147483646 h 571"/>
              <a:gd name="T32" fmla="*/ 2147483646 w 587"/>
              <a:gd name="T33" fmla="*/ 2147483646 h 571"/>
              <a:gd name="T34" fmla="*/ 2147483646 w 587"/>
              <a:gd name="T35" fmla="*/ 2147483646 h 571"/>
              <a:gd name="T36" fmla="*/ 2147483646 w 587"/>
              <a:gd name="T37" fmla="*/ 2147483646 h 571"/>
              <a:gd name="T38" fmla="*/ 2147483646 w 587"/>
              <a:gd name="T39" fmla="*/ 2147483646 h 571"/>
              <a:gd name="T40" fmla="*/ 2147483646 w 587"/>
              <a:gd name="T41" fmla="*/ 2147483646 h 571"/>
              <a:gd name="T42" fmla="*/ 2147483646 w 587"/>
              <a:gd name="T43" fmla="*/ 2147483646 h 571"/>
              <a:gd name="T44" fmla="*/ 2147483646 w 587"/>
              <a:gd name="T45" fmla="*/ 2147483646 h 571"/>
              <a:gd name="T46" fmla="*/ 2147483646 w 587"/>
              <a:gd name="T47" fmla="*/ 2147483646 h 571"/>
              <a:gd name="T48" fmla="*/ 2147483646 w 587"/>
              <a:gd name="T49" fmla="*/ 2147483646 h 571"/>
              <a:gd name="T50" fmla="*/ 2147483646 w 587"/>
              <a:gd name="T51" fmla="*/ 2147483646 h 571"/>
              <a:gd name="T52" fmla="*/ 2147483646 w 587"/>
              <a:gd name="T53" fmla="*/ 2147483646 h 571"/>
              <a:gd name="T54" fmla="*/ 0 w 587"/>
              <a:gd name="T55" fmla="*/ 2147483646 h 571"/>
              <a:gd name="T56" fmla="*/ 2147483646 w 587"/>
              <a:gd name="T57" fmla="*/ 2147483646 h 571"/>
              <a:gd name="T58" fmla="*/ 2147483646 w 587"/>
              <a:gd name="T59" fmla="*/ 2147483646 h 571"/>
              <a:gd name="T60" fmla="*/ 2147483646 w 587"/>
              <a:gd name="T61" fmla="*/ 2147483646 h 571"/>
              <a:gd name="T62" fmla="*/ 2147483646 w 587"/>
              <a:gd name="T63" fmla="*/ 2147483646 h 571"/>
              <a:gd name="T64" fmla="*/ 2147483646 w 587"/>
              <a:gd name="T65" fmla="*/ 2147483646 h 571"/>
              <a:gd name="T66" fmla="*/ 2147483646 w 587"/>
              <a:gd name="T67" fmla="*/ 2147483646 h 571"/>
              <a:gd name="T68" fmla="*/ 2147483646 w 587"/>
              <a:gd name="T69" fmla="*/ 2147483646 h 571"/>
              <a:gd name="T70" fmla="*/ 2147483646 w 587"/>
              <a:gd name="T71" fmla="*/ 2147483646 h 571"/>
              <a:gd name="T72" fmla="*/ 2147483646 w 587"/>
              <a:gd name="T73" fmla="*/ 2147483646 h 571"/>
              <a:gd name="T74" fmla="*/ 2147483646 w 587"/>
              <a:gd name="T75" fmla="*/ 2147483646 h 571"/>
              <a:gd name="T76" fmla="*/ 2147483646 w 587"/>
              <a:gd name="T77" fmla="*/ 2147483646 h 571"/>
              <a:gd name="T78" fmla="*/ 2147483646 w 587"/>
              <a:gd name="T79" fmla="*/ 2147483646 h 571"/>
              <a:gd name="T80" fmla="*/ 2147483646 w 587"/>
              <a:gd name="T81" fmla="*/ 2147483646 h 571"/>
              <a:gd name="T82" fmla="*/ 2147483646 w 587"/>
              <a:gd name="T83" fmla="*/ 2147483646 h 571"/>
              <a:gd name="T84" fmla="*/ 2147483646 w 587"/>
              <a:gd name="T85" fmla="*/ 2147483646 h 571"/>
              <a:gd name="T86" fmla="*/ 2147483646 w 587"/>
              <a:gd name="T87" fmla="*/ 2147483646 h 571"/>
              <a:gd name="T88" fmla="*/ 2147483646 w 587"/>
              <a:gd name="T89" fmla="*/ 2147483646 h 571"/>
              <a:gd name="T90" fmla="*/ 2147483646 w 587"/>
              <a:gd name="T91" fmla="*/ 2147483646 h 571"/>
              <a:gd name="T92" fmla="*/ 2147483646 w 587"/>
              <a:gd name="T93" fmla="*/ 2147483646 h 571"/>
              <a:gd name="T94" fmla="*/ 2147483646 w 587"/>
              <a:gd name="T95" fmla="*/ 2147483646 h 571"/>
              <a:gd name="T96" fmla="*/ 2147483646 w 587"/>
              <a:gd name="T97" fmla="*/ 2147483646 h 571"/>
              <a:gd name="T98" fmla="*/ 2147483646 w 587"/>
              <a:gd name="T99" fmla="*/ 2147483646 h 571"/>
              <a:gd name="T100" fmla="*/ 2147483646 w 587"/>
              <a:gd name="T101" fmla="*/ 2147483646 h 571"/>
              <a:gd name="T102" fmla="*/ 2147483646 w 587"/>
              <a:gd name="T103" fmla="*/ 2147483646 h 571"/>
              <a:gd name="T104" fmla="*/ 2147483646 w 587"/>
              <a:gd name="T105" fmla="*/ 2147483646 h 571"/>
              <a:gd name="T106" fmla="*/ 2147483646 w 587"/>
              <a:gd name="T107" fmla="*/ 2147483646 h 57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87" h="571">
                <a:moveTo>
                  <a:pt x="567" y="0"/>
                </a:moveTo>
                <a:lnTo>
                  <a:pt x="562" y="0"/>
                </a:lnTo>
                <a:lnTo>
                  <a:pt x="555" y="4"/>
                </a:lnTo>
                <a:lnTo>
                  <a:pt x="548" y="6"/>
                </a:lnTo>
                <a:lnTo>
                  <a:pt x="544" y="7"/>
                </a:lnTo>
                <a:lnTo>
                  <a:pt x="536" y="12"/>
                </a:lnTo>
                <a:lnTo>
                  <a:pt x="531" y="17"/>
                </a:lnTo>
                <a:lnTo>
                  <a:pt x="520" y="20"/>
                </a:lnTo>
                <a:lnTo>
                  <a:pt x="513" y="24"/>
                </a:lnTo>
                <a:lnTo>
                  <a:pt x="503" y="31"/>
                </a:lnTo>
                <a:lnTo>
                  <a:pt x="494" y="35"/>
                </a:lnTo>
                <a:lnTo>
                  <a:pt x="483" y="42"/>
                </a:lnTo>
                <a:lnTo>
                  <a:pt x="472" y="48"/>
                </a:lnTo>
                <a:lnTo>
                  <a:pt x="461" y="56"/>
                </a:lnTo>
                <a:lnTo>
                  <a:pt x="450" y="63"/>
                </a:lnTo>
                <a:lnTo>
                  <a:pt x="436" y="71"/>
                </a:lnTo>
                <a:lnTo>
                  <a:pt x="424" y="77"/>
                </a:lnTo>
                <a:lnTo>
                  <a:pt x="411" y="85"/>
                </a:lnTo>
                <a:lnTo>
                  <a:pt x="399" y="96"/>
                </a:lnTo>
                <a:lnTo>
                  <a:pt x="391" y="99"/>
                </a:lnTo>
                <a:lnTo>
                  <a:pt x="385" y="104"/>
                </a:lnTo>
                <a:lnTo>
                  <a:pt x="377" y="109"/>
                </a:lnTo>
                <a:lnTo>
                  <a:pt x="373" y="113"/>
                </a:lnTo>
                <a:lnTo>
                  <a:pt x="365" y="116"/>
                </a:lnTo>
                <a:lnTo>
                  <a:pt x="359" y="123"/>
                </a:lnTo>
                <a:lnTo>
                  <a:pt x="351" y="127"/>
                </a:lnTo>
                <a:lnTo>
                  <a:pt x="346" y="133"/>
                </a:lnTo>
                <a:lnTo>
                  <a:pt x="337" y="138"/>
                </a:lnTo>
                <a:lnTo>
                  <a:pt x="332" y="141"/>
                </a:lnTo>
                <a:lnTo>
                  <a:pt x="323" y="147"/>
                </a:lnTo>
                <a:lnTo>
                  <a:pt x="318" y="152"/>
                </a:lnTo>
                <a:lnTo>
                  <a:pt x="310" y="157"/>
                </a:lnTo>
                <a:lnTo>
                  <a:pt x="304" y="163"/>
                </a:lnTo>
                <a:lnTo>
                  <a:pt x="296" y="168"/>
                </a:lnTo>
                <a:lnTo>
                  <a:pt x="292" y="176"/>
                </a:lnTo>
                <a:lnTo>
                  <a:pt x="282" y="180"/>
                </a:lnTo>
                <a:lnTo>
                  <a:pt x="278" y="186"/>
                </a:lnTo>
                <a:lnTo>
                  <a:pt x="270" y="191"/>
                </a:lnTo>
                <a:lnTo>
                  <a:pt x="265" y="197"/>
                </a:lnTo>
                <a:lnTo>
                  <a:pt x="258" y="204"/>
                </a:lnTo>
                <a:lnTo>
                  <a:pt x="253" y="210"/>
                </a:lnTo>
                <a:lnTo>
                  <a:pt x="245" y="216"/>
                </a:lnTo>
                <a:lnTo>
                  <a:pt x="242" y="222"/>
                </a:lnTo>
                <a:lnTo>
                  <a:pt x="234" y="227"/>
                </a:lnTo>
                <a:lnTo>
                  <a:pt x="230" y="235"/>
                </a:lnTo>
                <a:lnTo>
                  <a:pt x="222" y="239"/>
                </a:lnTo>
                <a:lnTo>
                  <a:pt x="217" y="247"/>
                </a:lnTo>
                <a:lnTo>
                  <a:pt x="209" y="252"/>
                </a:lnTo>
                <a:lnTo>
                  <a:pt x="203" y="260"/>
                </a:lnTo>
                <a:lnTo>
                  <a:pt x="197" y="264"/>
                </a:lnTo>
                <a:lnTo>
                  <a:pt x="192" y="272"/>
                </a:lnTo>
                <a:lnTo>
                  <a:pt x="186" y="277"/>
                </a:lnTo>
                <a:lnTo>
                  <a:pt x="180" y="285"/>
                </a:lnTo>
                <a:lnTo>
                  <a:pt x="175" y="289"/>
                </a:lnTo>
                <a:lnTo>
                  <a:pt x="169" y="297"/>
                </a:lnTo>
                <a:lnTo>
                  <a:pt x="163" y="302"/>
                </a:lnTo>
                <a:lnTo>
                  <a:pt x="158" y="311"/>
                </a:lnTo>
                <a:lnTo>
                  <a:pt x="152" y="316"/>
                </a:lnTo>
                <a:lnTo>
                  <a:pt x="149" y="325"/>
                </a:lnTo>
                <a:lnTo>
                  <a:pt x="143" y="330"/>
                </a:lnTo>
                <a:lnTo>
                  <a:pt x="136" y="337"/>
                </a:lnTo>
                <a:lnTo>
                  <a:pt x="132" y="342"/>
                </a:lnTo>
                <a:lnTo>
                  <a:pt x="127" y="351"/>
                </a:lnTo>
                <a:lnTo>
                  <a:pt x="122" y="356"/>
                </a:lnTo>
                <a:lnTo>
                  <a:pt x="116" y="364"/>
                </a:lnTo>
                <a:lnTo>
                  <a:pt x="111" y="369"/>
                </a:lnTo>
                <a:lnTo>
                  <a:pt x="108" y="378"/>
                </a:lnTo>
                <a:lnTo>
                  <a:pt x="97" y="390"/>
                </a:lnTo>
                <a:lnTo>
                  <a:pt x="88" y="403"/>
                </a:lnTo>
                <a:lnTo>
                  <a:pt x="80" y="415"/>
                </a:lnTo>
                <a:lnTo>
                  <a:pt x="73" y="428"/>
                </a:lnTo>
                <a:lnTo>
                  <a:pt x="65" y="439"/>
                </a:lnTo>
                <a:lnTo>
                  <a:pt x="57" y="450"/>
                </a:lnTo>
                <a:lnTo>
                  <a:pt x="48" y="462"/>
                </a:lnTo>
                <a:lnTo>
                  <a:pt x="43" y="473"/>
                </a:lnTo>
                <a:lnTo>
                  <a:pt x="34" y="481"/>
                </a:lnTo>
                <a:lnTo>
                  <a:pt x="29" y="490"/>
                </a:lnTo>
                <a:lnTo>
                  <a:pt x="23" y="499"/>
                </a:lnTo>
                <a:lnTo>
                  <a:pt x="18" y="509"/>
                </a:lnTo>
                <a:lnTo>
                  <a:pt x="14" y="515"/>
                </a:lnTo>
                <a:lnTo>
                  <a:pt x="9" y="521"/>
                </a:lnTo>
                <a:lnTo>
                  <a:pt x="6" y="527"/>
                </a:lnTo>
                <a:lnTo>
                  <a:pt x="4" y="532"/>
                </a:lnTo>
                <a:lnTo>
                  <a:pt x="0" y="541"/>
                </a:lnTo>
                <a:lnTo>
                  <a:pt x="0" y="545"/>
                </a:lnTo>
                <a:lnTo>
                  <a:pt x="43" y="571"/>
                </a:lnTo>
                <a:lnTo>
                  <a:pt x="43" y="566"/>
                </a:lnTo>
                <a:lnTo>
                  <a:pt x="46" y="559"/>
                </a:lnTo>
                <a:lnTo>
                  <a:pt x="48" y="554"/>
                </a:lnTo>
                <a:lnTo>
                  <a:pt x="52" y="549"/>
                </a:lnTo>
                <a:lnTo>
                  <a:pt x="57" y="543"/>
                </a:lnTo>
                <a:lnTo>
                  <a:pt x="60" y="537"/>
                </a:lnTo>
                <a:lnTo>
                  <a:pt x="65" y="529"/>
                </a:lnTo>
                <a:lnTo>
                  <a:pt x="69" y="520"/>
                </a:lnTo>
                <a:lnTo>
                  <a:pt x="76" y="510"/>
                </a:lnTo>
                <a:lnTo>
                  <a:pt x="83" y="503"/>
                </a:lnTo>
                <a:lnTo>
                  <a:pt x="88" y="490"/>
                </a:lnTo>
                <a:lnTo>
                  <a:pt x="96" y="479"/>
                </a:lnTo>
                <a:lnTo>
                  <a:pt x="104" y="468"/>
                </a:lnTo>
                <a:lnTo>
                  <a:pt x="111" y="459"/>
                </a:lnTo>
                <a:lnTo>
                  <a:pt x="119" y="446"/>
                </a:lnTo>
                <a:lnTo>
                  <a:pt x="127" y="434"/>
                </a:lnTo>
                <a:lnTo>
                  <a:pt x="136" y="422"/>
                </a:lnTo>
                <a:lnTo>
                  <a:pt x="146" y="409"/>
                </a:lnTo>
                <a:lnTo>
                  <a:pt x="150" y="401"/>
                </a:lnTo>
                <a:lnTo>
                  <a:pt x="153" y="395"/>
                </a:lnTo>
                <a:lnTo>
                  <a:pt x="160" y="387"/>
                </a:lnTo>
                <a:lnTo>
                  <a:pt x="164" y="381"/>
                </a:lnTo>
                <a:lnTo>
                  <a:pt x="175" y="369"/>
                </a:lnTo>
                <a:lnTo>
                  <a:pt x="186" y="356"/>
                </a:lnTo>
                <a:lnTo>
                  <a:pt x="189" y="348"/>
                </a:lnTo>
                <a:lnTo>
                  <a:pt x="195" y="342"/>
                </a:lnTo>
                <a:lnTo>
                  <a:pt x="202" y="336"/>
                </a:lnTo>
                <a:lnTo>
                  <a:pt x="206" y="330"/>
                </a:lnTo>
                <a:lnTo>
                  <a:pt x="211" y="323"/>
                </a:lnTo>
                <a:lnTo>
                  <a:pt x="217" y="317"/>
                </a:lnTo>
                <a:lnTo>
                  <a:pt x="222" y="311"/>
                </a:lnTo>
                <a:lnTo>
                  <a:pt x="230" y="305"/>
                </a:lnTo>
                <a:lnTo>
                  <a:pt x="233" y="299"/>
                </a:lnTo>
                <a:lnTo>
                  <a:pt x="240" y="292"/>
                </a:lnTo>
                <a:lnTo>
                  <a:pt x="244" y="286"/>
                </a:lnTo>
                <a:lnTo>
                  <a:pt x="251" y="280"/>
                </a:lnTo>
                <a:lnTo>
                  <a:pt x="256" y="274"/>
                </a:lnTo>
                <a:lnTo>
                  <a:pt x="264" y="269"/>
                </a:lnTo>
                <a:lnTo>
                  <a:pt x="268" y="261"/>
                </a:lnTo>
                <a:lnTo>
                  <a:pt x="276" y="258"/>
                </a:lnTo>
                <a:lnTo>
                  <a:pt x="287" y="246"/>
                </a:lnTo>
                <a:lnTo>
                  <a:pt x="298" y="235"/>
                </a:lnTo>
                <a:lnTo>
                  <a:pt x="310" y="222"/>
                </a:lnTo>
                <a:lnTo>
                  <a:pt x="323" y="213"/>
                </a:lnTo>
                <a:lnTo>
                  <a:pt x="329" y="207"/>
                </a:lnTo>
                <a:lnTo>
                  <a:pt x="335" y="200"/>
                </a:lnTo>
                <a:lnTo>
                  <a:pt x="342" y="194"/>
                </a:lnTo>
                <a:lnTo>
                  <a:pt x="349" y="191"/>
                </a:lnTo>
                <a:lnTo>
                  <a:pt x="356" y="185"/>
                </a:lnTo>
                <a:lnTo>
                  <a:pt x="362" y="180"/>
                </a:lnTo>
                <a:lnTo>
                  <a:pt x="368" y="177"/>
                </a:lnTo>
                <a:lnTo>
                  <a:pt x="376" y="172"/>
                </a:lnTo>
                <a:lnTo>
                  <a:pt x="388" y="162"/>
                </a:lnTo>
                <a:lnTo>
                  <a:pt x="402" y="152"/>
                </a:lnTo>
                <a:lnTo>
                  <a:pt x="407" y="147"/>
                </a:lnTo>
                <a:lnTo>
                  <a:pt x="415" y="143"/>
                </a:lnTo>
                <a:lnTo>
                  <a:pt x="421" y="140"/>
                </a:lnTo>
                <a:lnTo>
                  <a:pt x="427" y="135"/>
                </a:lnTo>
                <a:lnTo>
                  <a:pt x="441" y="127"/>
                </a:lnTo>
                <a:lnTo>
                  <a:pt x="453" y="118"/>
                </a:lnTo>
                <a:lnTo>
                  <a:pt x="466" y="112"/>
                </a:lnTo>
                <a:lnTo>
                  <a:pt x="478" y="104"/>
                </a:lnTo>
                <a:lnTo>
                  <a:pt x="488" y="96"/>
                </a:lnTo>
                <a:lnTo>
                  <a:pt x="499" y="88"/>
                </a:lnTo>
                <a:lnTo>
                  <a:pt x="508" y="82"/>
                </a:lnTo>
                <a:lnTo>
                  <a:pt x="520" y="77"/>
                </a:lnTo>
                <a:lnTo>
                  <a:pt x="528" y="73"/>
                </a:lnTo>
                <a:lnTo>
                  <a:pt x="537" y="67"/>
                </a:lnTo>
                <a:lnTo>
                  <a:pt x="547" y="62"/>
                </a:lnTo>
                <a:lnTo>
                  <a:pt x="555" y="59"/>
                </a:lnTo>
                <a:lnTo>
                  <a:pt x="561" y="56"/>
                </a:lnTo>
                <a:lnTo>
                  <a:pt x="567" y="51"/>
                </a:lnTo>
                <a:lnTo>
                  <a:pt x="572" y="48"/>
                </a:lnTo>
                <a:lnTo>
                  <a:pt x="576" y="46"/>
                </a:lnTo>
                <a:lnTo>
                  <a:pt x="584" y="45"/>
                </a:lnTo>
                <a:lnTo>
                  <a:pt x="587" y="45"/>
                </a:lnTo>
                <a:lnTo>
                  <a:pt x="56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6" name="Freeform 46">
            <a:extLst>
              <a:ext uri="{FF2B5EF4-FFF2-40B4-BE49-F238E27FC236}">
                <a16:creationId xmlns:a16="http://schemas.microsoft.com/office/drawing/2014/main" id="{1C07522F-649E-B747-983A-1D942B9D9D15}"/>
              </a:ext>
            </a:extLst>
          </p:cNvPr>
          <p:cNvSpPr>
            <a:spLocks/>
          </p:cNvSpPr>
          <p:nvPr/>
        </p:nvSpPr>
        <p:spPr bwMode="auto">
          <a:xfrm>
            <a:off x="6919913" y="2424113"/>
            <a:ext cx="271462" cy="546100"/>
          </a:xfrm>
          <a:custGeom>
            <a:avLst/>
            <a:gdLst>
              <a:gd name="T0" fmla="*/ 2147483646 w 342"/>
              <a:gd name="T1" fmla="*/ 2147483646 h 689"/>
              <a:gd name="T2" fmla="*/ 2147483646 w 342"/>
              <a:gd name="T3" fmla="*/ 2147483646 h 689"/>
              <a:gd name="T4" fmla="*/ 2147483646 w 342"/>
              <a:gd name="T5" fmla="*/ 2147483646 h 689"/>
              <a:gd name="T6" fmla="*/ 2147483646 w 342"/>
              <a:gd name="T7" fmla="*/ 2147483646 h 689"/>
              <a:gd name="T8" fmla="*/ 2147483646 w 342"/>
              <a:gd name="T9" fmla="*/ 2147483646 h 689"/>
              <a:gd name="T10" fmla="*/ 2147483646 w 342"/>
              <a:gd name="T11" fmla="*/ 2147483646 h 689"/>
              <a:gd name="T12" fmla="*/ 2147483646 w 342"/>
              <a:gd name="T13" fmla="*/ 2147483646 h 689"/>
              <a:gd name="T14" fmla="*/ 2147483646 w 342"/>
              <a:gd name="T15" fmla="*/ 2147483646 h 689"/>
              <a:gd name="T16" fmla="*/ 2147483646 w 342"/>
              <a:gd name="T17" fmla="*/ 2147483646 h 689"/>
              <a:gd name="T18" fmla="*/ 2147483646 w 342"/>
              <a:gd name="T19" fmla="*/ 2147483646 h 689"/>
              <a:gd name="T20" fmla="*/ 2147483646 w 342"/>
              <a:gd name="T21" fmla="*/ 2147483646 h 689"/>
              <a:gd name="T22" fmla="*/ 2147483646 w 342"/>
              <a:gd name="T23" fmla="*/ 2147483646 h 689"/>
              <a:gd name="T24" fmla="*/ 2147483646 w 342"/>
              <a:gd name="T25" fmla="*/ 2147483646 h 689"/>
              <a:gd name="T26" fmla="*/ 2147483646 w 342"/>
              <a:gd name="T27" fmla="*/ 2147483646 h 689"/>
              <a:gd name="T28" fmla="*/ 2147483646 w 342"/>
              <a:gd name="T29" fmla="*/ 2147483646 h 689"/>
              <a:gd name="T30" fmla="*/ 2147483646 w 342"/>
              <a:gd name="T31" fmla="*/ 2147483646 h 689"/>
              <a:gd name="T32" fmla="*/ 2147483646 w 342"/>
              <a:gd name="T33" fmla="*/ 2147483646 h 689"/>
              <a:gd name="T34" fmla="*/ 2147483646 w 342"/>
              <a:gd name="T35" fmla="*/ 2147483646 h 689"/>
              <a:gd name="T36" fmla="*/ 2147483646 w 342"/>
              <a:gd name="T37" fmla="*/ 2147483646 h 689"/>
              <a:gd name="T38" fmla="*/ 2147483646 w 342"/>
              <a:gd name="T39" fmla="*/ 2147483646 h 689"/>
              <a:gd name="T40" fmla="*/ 2147483646 w 342"/>
              <a:gd name="T41" fmla="*/ 2147483646 h 689"/>
              <a:gd name="T42" fmla="*/ 0 w 342"/>
              <a:gd name="T43" fmla="*/ 2147483646 h 689"/>
              <a:gd name="T44" fmla="*/ 0 w 342"/>
              <a:gd name="T45" fmla="*/ 2147483646 h 689"/>
              <a:gd name="T46" fmla="*/ 2147483646 w 342"/>
              <a:gd name="T47" fmla="*/ 2147483646 h 689"/>
              <a:gd name="T48" fmla="*/ 2147483646 w 342"/>
              <a:gd name="T49" fmla="*/ 2147483646 h 689"/>
              <a:gd name="T50" fmla="*/ 2147483646 w 342"/>
              <a:gd name="T51" fmla="*/ 2147483646 h 689"/>
              <a:gd name="T52" fmla="*/ 2147483646 w 342"/>
              <a:gd name="T53" fmla="*/ 2147483646 h 689"/>
              <a:gd name="T54" fmla="*/ 2147483646 w 342"/>
              <a:gd name="T55" fmla="*/ 2147483646 h 689"/>
              <a:gd name="T56" fmla="*/ 2147483646 w 342"/>
              <a:gd name="T57" fmla="*/ 2147483646 h 689"/>
              <a:gd name="T58" fmla="*/ 2147483646 w 342"/>
              <a:gd name="T59" fmla="*/ 2147483646 h 689"/>
              <a:gd name="T60" fmla="*/ 2147483646 w 342"/>
              <a:gd name="T61" fmla="*/ 2147483646 h 689"/>
              <a:gd name="T62" fmla="*/ 2147483646 w 342"/>
              <a:gd name="T63" fmla="*/ 2147483646 h 689"/>
              <a:gd name="T64" fmla="*/ 2147483646 w 342"/>
              <a:gd name="T65" fmla="*/ 2147483646 h 689"/>
              <a:gd name="T66" fmla="*/ 2147483646 w 342"/>
              <a:gd name="T67" fmla="*/ 2147483646 h 689"/>
              <a:gd name="T68" fmla="*/ 2147483646 w 342"/>
              <a:gd name="T69" fmla="*/ 2147483646 h 689"/>
              <a:gd name="T70" fmla="*/ 2147483646 w 342"/>
              <a:gd name="T71" fmla="*/ 2147483646 h 689"/>
              <a:gd name="T72" fmla="*/ 2147483646 w 342"/>
              <a:gd name="T73" fmla="*/ 2147483646 h 689"/>
              <a:gd name="T74" fmla="*/ 2147483646 w 342"/>
              <a:gd name="T75" fmla="*/ 2147483646 h 689"/>
              <a:gd name="T76" fmla="*/ 2147483646 w 342"/>
              <a:gd name="T77" fmla="*/ 2147483646 h 689"/>
              <a:gd name="T78" fmla="*/ 2147483646 w 342"/>
              <a:gd name="T79" fmla="*/ 2147483646 h 689"/>
              <a:gd name="T80" fmla="*/ 2147483646 w 342"/>
              <a:gd name="T81" fmla="*/ 2147483646 h 689"/>
              <a:gd name="T82" fmla="*/ 2147483646 w 342"/>
              <a:gd name="T83" fmla="*/ 2147483646 h 689"/>
              <a:gd name="T84" fmla="*/ 2147483646 w 342"/>
              <a:gd name="T85" fmla="*/ 2147483646 h 689"/>
              <a:gd name="T86" fmla="*/ 2147483646 w 342"/>
              <a:gd name="T87" fmla="*/ 2147483646 h 689"/>
              <a:gd name="T88" fmla="*/ 2147483646 w 342"/>
              <a:gd name="T89" fmla="*/ 2147483646 h 689"/>
              <a:gd name="T90" fmla="*/ 2147483646 w 342"/>
              <a:gd name="T91" fmla="*/ 0 h 6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42" h="689">
                <a:moveTo>
                  <a:pt x="308" y="0"/>
                </a:moveTo>
                <a:lnTo>
                  <a:pt x="303" y="2"/>
                </a:lnTo>
                <a:lnTo>
                  <a:pt x="297" y="8"/>
                </a:lnTo>
                <a:lnTo>
                  <a:pt x="289" y="16"/>
                </a:lnTo>
                <a:lnTo>
                  <a:pt x="280" y="28"/>
                </a:lnTo>
                <a:lnTo>
                  <a:pt x="272" y="35"/>
                </a:lnTo>
                <a:lnTo>
                  <a:pt x="266" y="42"/>
                </a:lnTo>
                <a:lnTo>
                  <a:pt x="258" y="52"/>
                </a:lnTo>
                <a:lnTo>
                  <a:pt x="253" y="60"/>
                </a:lnTo>
                <a:lnTo>
                  <a:pt x="244" y="67"/>
                </a:lnTo>
                <a:lnTo>
                  <a:pt x="238" y="78"/>
                </a:lnTo>
                <a:lnTo>
                  <a:pt x="230" y="88"/>
                </a:lnTo>
                <a:lnTo>
                  <a:pt x="222" y="99"/>
                </a:lnTo>
                <a:lnTo>
                  <a:pt x="213" y="108"/>
                </a:lnTo>
                <a:lnTo>
                  <a:pt x="204" y="119"/>
                </a:lnTo>
                <a:lnTo>
                  <a:pt x="196" y="131"/>
                </a:lnTo>
                <a:lnTo>
                  <a:pt x="188" y="144"/>
                </a:lnTo>
                <a:lnTo>
                  <a:pt x="179" y="155"/>
                </a:lnTo>
                <a:lnTo>
                  <a:pt x="171" y="167"/>
                </a:lnTo>
                <a:lnTo>
                  <a:pt x="163" y="179"/>
                </a:lnTo>
                <a:lnTo>
                  <a:pt x="154" y="192"/>
                </a:lnTo>
                <a:lnTo>
                  <a:pt x="146" y="204"/>
                </a:lnTo>
                <a:lnTo>
                  <a:pt x="137" y="217"/>
                </a:lnTo>
                <a:lnTo>
                  <a:pt x="129" y="229"/>
                </a:lnTo>
                <a:lnTo>
                  <a:pt x="123" y="243"/>
                </a:lnTo>
                <a:lnTo>
                  <a:pt x="114" y="256"/>
                </a:lnTo>
                <a:lnTo>
                  <a:pt x="109" y="268"/>
                </a:lnTo>
                <a:lnTo>
                  <a:pt x="101" y="282"/>
                </a:lnTo>
                <a:lnTo>
                  <a:pt x="98" y="296"/>
                </a:lnTo>
                <a:lnTo>
                  <a:pt x="90" y="309"/>
                </a:lnTo>
                <a:lnTo>
                  <a:pt x="84" y="321"/>
                </a:lnTo>
                <a:lnTo>
                  <a:pt x="79" y="335"/>
                </a:lnTo>
                <a:lnTo>
                  <a:pt x="75" y="351"/>
                </a:lnTo>
                <a:lnTo>
                  <a:pt x="70" y="365"/>
                </a:lnTo>
                <a:lnTo>
                  <a:pt x="64" y="380"/>
                </a:lnTo>
                <a:lnTo>
                  <a:pt x="61" y="388"/>
                </a:lnTo>
                <a:lnTo>
                  <a:pt x="59" y="396"/>
                </a:lnTo>
                <a:lnTo>
                  <a:pt x="58" y="404"/>
                </a:lnTo>
                <a:lnTo>
                  <a:pt x="56" y="413"/>
                </a:lnTo>
                <a:lnTo>
                  <a:pt x="51" y="419"/>
                </a:lnTo>
                <a:lnTo>
                  <a:pt x="50" y="429"/>
                </a:lnTo>
                <a:lnTo>
                  <a:pt x="47" y="435"/>
                </a:lnTo>
                <a:lnTo>
                  <a:pt x="45" y="443"/>
                </a:lnTo>
                <a:lnTo>
                  <a:pt x="44" y="450"/>
                </a:lnTo>
                <a:lnTo>
                  <a:pt x="42" y="458"/>
                </a:lnTo>
                <a:lnTo>
                  <a:pt x="39" y="468"/>
                </a:lnTo>
                <a:lnTo>
                  <a:pt x="37" y="475"/>
                </a:lnTo>
                <a:lnTo>
                  <a:pt x="34" y="483"/>
                </a:lnTo>
                <a:lnTo>
                  <a:pt x="33" y="491"/>
                </a:lnTo>
                <a:lnTo>
                  <a:pt x="31" y="497"/>
                </a:lnTo>
                <a:lnTo>
                  <a:pt x="31" y="506"/>
                </a:lnTo>
                <a:lnTo>
                  <a:pt x="28" y="513"/>
                </a:lnTo>
                <a:lnTo>
                  <a:pt x="28" y="522"/>
                </a:lnTo>
                <a:lnTo>
                  <a:pt x="25" y="528"/>
                </a:lnTo>
                <a:lnTo>
                  <a:pt x="25" y="536"/>
                </a:lnTo>
                <a:lnTo>
                  <a:pt x="20" y="550"/>
                </a:lnTo>
                <a:lnTo>
                  <a:pt x="17" y="564"/>
                </a:lnTo>
                <a:lnTo>
                  <a:pt x="16" y="577"/>
                </a:lnTo>
                <a:lnTo>
                  <a:pt x="14" y="591"/>
                </a:lnTo>
                <a:lnTo>
                  <a:pt x="11" y="603"/>
                </a:lnTo>
                <a:lnTo>
                  <a:pt x="9" y="615"/>
                </a:lnTo>
                <a:lnTo>
                  <a:pt x="6" y="625"/>
                </a:lnTo>
                <a:lnTo>
                  <a:pt x="5" y="636"/>
                </a:lnTo>
                <a:lnTo>
                  <a:pt x="3" y="644"/>
                </a:lnTo>
                <a:lnTo>
                  <a:pt x="2" y="653"/>
                </a:lnTo>
                <a:lnTo>
                  <a:pt x="0" y="659"/>
                </a:lnTo>
                <a:lnTo>
                  <a:pt x="0" y="667"/>
                </a:lnTo>
                <a:lnTo>
                  <a:pt x="0" y="676"/>
                </a:lnTo>
                <a:lnTo>
                  <a:pt x="0" y="682"/>
                </a:lnTo>
                <a:lnTo>
                  <a:pt x="48" y="689"/>
                </a:lnTo>
                <a:lnTo>
                  <a:pt x="48" y="684"/>
                </a:lnTo>
                <a:lnTo>
                  <a:pt x="48" y="676"/>
                </a:lnTo>
                <a:lnTo>
                  <a:pt x="48" y="670"/>
                </a:lnTo>
                <a:lnTo>
                  <a:pt x="50" y="664"/>
                </a:lnTo>
                <a:lnTo>
                  <a:pt x="51" y="656"/>
                </a:lnTo>
                <a:lnTo>
                  <a:pt x="55" y="647"/>
                </a:lnTo>
                <a:lnTo>
                  <a:pt x="55" y="636"/>
                </a:lnTo>
                <a:lnTo>
                  <a:pt x="58" y="626"/>
                </a:lnTo>
                <a:lnTo>
                  <a:pt x="58" y="615"/>
                </a:lnTo>
                <a:lnTo>
                  <a:pt x="61" y="605"/>
                </a:lnTo>
                <a:lnTo>
                  <a:pt x="64" y="591"/>
                </a:lnTo>
                <a:lnTo>
                  <a:pt x="67" y="577"/>
                </a:lnTo>
                <a:lnTo>
                  <a:pt x="70" y="563"/>
                </a:lnTo>
                <a:lnTo>
                  <a:pt x="73" y="550"/>
                </a:lnTo>
                <a:lnTo>
                  <a:pt x="73" y="542"/>
                </a:lnTo>
                <a:lnTo>
                  <a:pt x="76" y="536"/>
                </a:lnTo>
                <a:lnTo>
                  <a:pt x="76" y="527"/>
                </a:lnTo>
                <a:lnTo>
                  <a:pt x="79" y="521"/>
                </a:lnTo>
                <a:lnTo>
                  <a:pt x="81" y="511"/>
                </a:lnTo>
                <a:lnTo>
                  <a:pt x="82" y="505"/>
                </a:lnTo>
                <a:lnTo>
                  <a:pt x="84" y="496"/>
                </a:lnTo>
                <a:lnTo>
                  <a:pt x="86" y="489"/>
                </a:lnTo>
                <a:lnTo>
                  <a:pt x="87" y="482"/>
                </a:lnTo>
                <a:lnTo>
                  <a:pt x="90" y="474"/>
                </a:lnTo>
                <a:lnTo>
                  <a:pt x="92" y="466"/>
                </a:lnTo>
                <a:lnTo>
                  <a:pt x="95" y="458"/>
                </a:lnTo>
                <a:lnTo>
                  <a:pt x="98" y="443"/>
                </a:lnTo>
                <a:lnTo>
                  <a:pt x="103" y="429"/>
                </a:lnTo>
                <a:lnTo>
                  <a:pt x="104" y="421"/>
                </a:lnTo>
                <a:lnTo>
                  <a:pt x="107" y="413"/>
                </a:lnTo>
                <a:lnTo>
                  <a:pt x="109" y="404"/>
                </a:lnTo>
                <a:lnTo>
                  <a:pt x="110" y="397"/>
                </a:lnTo>
                <a:lnTo>
                  <a:pt x="115" y="382"/>
                </a:lnTo>
                <a:lnTo>
                  <a:pt x="121" y="368"/>
                </a:lnTo>
                <a:lnTo>
                  <a:pt x="124" y="354"/>
                </a:lnTo>
                <a:lnTo>
                  <a:pt x="131" y="340"/>
                </a:lnTo>
                <a:lnTo>
                  <a:pt x="137" y="327"/>
                </a:lnTo>
                <a:lnTo>
                  <a:pt x="143" y="317"/>
                </a:lnTo>
                <a:lnTo>
                  <a:pt x="148" y="304"/>
                </a:lnTo>
                <a:lnTo>
                  <a:pt x="154" y="292"/>
                </a:lnTo>
                <a:lnTo>
                  <a:pt x="160" y="279"/>
                </a:lnTo>
                <a:lnTo>
                  <a:pt x="166" y="267"/>
                </a:lnTo>
                <a:lnTo>
                  <a:pt x="174" y="254"/>
                </a:lnTo>
                <a:lnTo>
                  <a:pt x="180" y="240"/>
                </a:lnTo>
                <a:lnTo>
                  <a:pt x="190" y="228"/>
                </a:lnTo>
                <a:lnTo>
                  <a:pt x="198" y="215"/>
                </a:lnTo>
                <a:lnTo>
                  <a:pt x="204" y="203"/>
                </a:lnTo>
                <a:lnTo>
                  <a:pt x="213" y="190"/>
                </a:lnTo>
                <a:lnTo>
                  <a:pt x="221" y="179"/>
                </a:lnTo>
                <a:lnTo>
                  <a:pt x="230" y="169"/>
                </a:lnTo>
                <a:lnTo>
                  <a:pt x="238" y="156"/>
                </a:lnTo>
                <a:lnTo>
                  <a:pt x="246" y="147"/>
                </a:lnTo>
                <a:lnTo>
                  <a:pt x="255" y="134"/>
                </a:lnTo>
                <a:lnTo>
                  <a:pt x="263" y="127"/>
                </a:lnTo>
                <a:lnTo>
                  <a:pt x="271" y="116"/>
                </a:lnTo>
                <a:lnTo>
                  <a:pt x="277" y="106"/>
                </a:lnTo>
                <a:lnTo>
                  <a:pt x="283" y="97"/>
                </a:lnTo>
                <a:lnTo>
                  <a:pt x="292" y="89"/>
                </a:lnTo>
                <a:lnTo>
                  <a:pt x="297" y="80"/>
                </a:lnTo>
                <a:lnTo>
                  <a:pt x="305" y="72"/>
                </a:lnTo>
                <a:lnTo>
                  <a:pt x="311" y="66"/>
                </a:lnTo>
                <a:lnTo>
                  <a:pt x="319" y="60"/>
                </a:lnTo>
                <a:lnTo>
                  <a:pt x="327" y="47"/>
                </a:lnTo>
                <a:lnTo>
                  <a:pt x="336" y="39"/>
                </a:lnTo>
                <a:lnTo>
                  <a:pt x="339" y="35"/>
                </a:lnTo>
                <a:lnTo>
                  <a:pt x="342" y="35"/>
                </a:lnTo>
                <a:lnTo>
                  <a:pt x="30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Freeform 47">
            <a:extLst>
              <a:ext uri="{FF2B5EF4-FFF2-40B4-BE49-F238E27FC236}">
                <a16:creationId xmlns:a16="http://schemas.microsoft.com/office/drawing/2014/main" id="{0D3DAEE5-F6D9-2944-ACF0-CBF1B7902A3B}"/>
              </a:ext>
            </a:extLst>
          </p:cNvPr>
          <p:cNvSpPr>
            <a:spLocks/>
          </p:cNvSpPr>
          <p:nvPr/>
        </p:nvSpPr>
        <p:spPr bwMode="auto">
          <a:xfrm>
            <a:off x="7815263" y="2668588"/>
            <a:ext cx="57150" cy="115887"/>
          </a:xfrm>
          <a:custGeom>
            <a:avLst/>
            <a:gdLst>
              <a:gd name="T0" fmla="*/ 2147483646 w 71"/>
              <a:gd name="T1" fmla="*/ 0 h 146"/>
              <a:gd name="T2" fmla="*/ 2147483646 w 71"/>
              <a:gd name="T3" fmla="*/ 2147483646 h 146"/>
              <a:gd name="T4" fmla="*/ 2147483646 w 71"/>
              <a:gd name="T5" fmla="*/ 2147483646 h 146"/>
              <a:gd name="T6" fmla="*/ 2147483646 w 71"/>
              <a:gd name="T7" fmla="*/ 2147483646 h 146"/>
              <a:gd name="T8" fmla="*/ 2147483646 w 71"/>
              <a:gd name="T9" fmla="*/ 2147483646 h 146"/>
              <a:gd name="T10" fmla="*/ 1564706630 w 71"/>
              <a:gd name="T11" fmla="*/ 2147483646 h 146"/>
              <a:gd name="T12" fmla="*/ 521568608 w 71"/>
              <a:gd name="T13" fmla="*/ 2147483646 h 146"/>
              <a:gd name="T14" fmla="*/ 521568608 w 71"/>
              <a:gd name="T15" fmla="*/ 2147483646 h 146"/>
              <a:gd name="T16" fmla="*/ 0 w 71"/>
              <a:gd name="T17" fmla="*/ 2147483646 h 146"/>
              <a:gd name="T18" fmla="*/ 521568608 w 71"/>
              <a:gd name="T19" fmla="*/ 2147483646 h 146"/>
              <a:gd name="T20" fmla="*/ 1564706630 w 71"/>
              <a:gd name="T21" fmla="*/ 2147483646 h 146"/>
              <a:gd name="T22" fmla="*/ 2147483646 w 71"/>
              <a:gd name="T23" fmla="*/ 2147483646 h 146"/>
              <a:gd name="T24" fmla="*/ 2147483646 w 71"/>
              <a:gd name="T25" fmla="*/ 2147483646 h 146"/>
              <a:gd name="T26" fmla="*/ 2147483646 w 71"/>
              <a:gd name="T27" fmla="*/ 2147483646 h 146"/>
              <a:gd name="T28" fmla="*/ 2147483646 w 71"/>
              <a:gd name="T29" fmla="*/ 2147483646 h 146"/>
              <a:gd name="T30" fmla="*/ 2147483646 w 71"/>
              <a:gd name="T31" fmla="*/ 2147483646 h 146"/>
              <a:gd name="T32" fmla="*/ 2147483646 w 71"/>
              <a:gd name="T33" fmla="*/ 2147483646 h 146"/>
              <a:gd name="T34" fmla="*/ 2147483646 w 71"/>
              <a:gd name="T35" fmla="*/ 2147483646 h 146"/>
              <a:gd name="T36" fmla="*/ 2147483646 w 71"/>
              <a:gd name="T37" fmla="*/ 2147483646 h 146"/>
              <a:gd name="T38" fmla="*/ 2147483646 w 71"/>
              <a:gd name="T39" fmla="*/ 2147483646 h 146"/>
              <a:gd name="T40" fmla="*/ 2147483646 w 71"/>
              <a:gd name="T41" fmla="*/ 2147483646 h 146"/>
              <a:gd name="T42" fmla="*/ 2147483646 w 71"/>
              <a:gd name="T43" fmla="*/ 2147483646 h 146"/>
              <a:gd name="T44" fmla="*/ 2147483646 w 71"/>
              <a:gd name="T45" fmla="*/ 2147483646 h 146"/>
              <a:gd name="T46" fmla="*/ 2147483646 w 71"/>
              <a:gd name="T47" fmla="*/ 2147483646 h 146"/>
              <a:gd name="T48" fmla="*/ 2147483646 w 71"/>
              <a:gd name="T49" fmla="*/ 2147483646 h 146"/>
              <a:gd name="T50" fmla="*/ 2147483646 w 71"/>
              <a:gd name="T51" fmla="*/ 2147483646 h 146"/>
              <a:gd name="T52" fmla="*/ 2147483646 w 71"/>
              <a:gd name="T53" fmla="*/ 2147483646 h 146"/>
              <a:gd name="T54" fmla="*/ 2147483646 w 71"/>
              <a:gd name="T55" fmla="*/ 2147483646 h 146"/>
              <a:gd name="T56" fmla="*/ 2147483646 w 71"/>
              <a:gd name="T57" fmla="*/ 2147483646 h 146"/>
              <a:gd name="T58" fmla="*/ 2147483646 w 71"/>
              <a:gd name="T59" fmla="*/ 2147483646 h 146"/>
              <a:gd name="T60" fmla="*/ 2147483646 w 71"/>
              <a:gd name="T61" fmla="*/ 2147483646 h 146"/>
              <a:gd name="T62" fmla="*/ 2147483646 w 71"/>
              <a:gd name="T63" fmla="*/ 2147483646 h 146"/>
              <a:gd name="T64" fmla="*/ 2147483646 w 71"/>
              <a:gd name="T65" fmla="*/ 2147483646 h 146"/>
              <a:gd name="T66" fmla="*/ 2147483646 w 71"/>
              <a:gd name="T67" fmla="*/ 2147483646 h 146"/>
              <a:gd name="T68" fmla="*/ 2147483646 w 71"/>
              <a:gd name="T69" fmla="*/ 2147483646 h 146"/>
              <a:gd name="T70" fmla="*/ 2147483646 w 71"/>
              <a:gd name="T71" fmla="*/ 500246873 h 146"/>
              <a:gd name="T72" fmla="*/ 2147483646 w 71"/>
              <a:gd name="T73" fmla="*/ 0 h 146"/>
              <a:gd name="T74" fmla="*/ 2147483646 w 71"/>
              <a:gd name="T75" fmla="*/ 0 h 14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1" h="146">
                <a:moveTo>
                  <a:pt x="31" y="0"/>
                </a:moveTo>
                <a:lnTo>
                  <a:pt x="31" y="12"/>
                </a:lnTo>
                <a:lnTo>
                  <a:pt x="31" y="26"/>
                </a:lnTo>
                <a:lnTo>
                  <a:pt x="31" y="40"/>
                </a:lnTo>
                <a:lnTo>
                  <a:pt x="32" y="54"/>
                </a:lnTo>
                <a:lnTo>
                  <a:pt x="3" y="45"/>
                </a:lnTo>
                <a:lnTo>
                  <a:pt x="1" y="51"/>
                </a:lnTo>
                <a:lnTo>
                  <a:pt x="1" y="60"/>
                </a:lnTo>
                <a:lnTo>
                  <a:pt x="0" y="71"/>
                </a:lnTo>
                <a:lnTo>
                  <a:pt x="1" y="87"/>
                </a:lnTo>
                <a:lnTo>
                  <a:pt x="3" y="101"/>
                </a:lnTo>
                <a:lnTo>
                  <a:pt x="8" y="115"/>
                </a:lnTo>
                <a:lnTo>
                  <a:pt x="11" y="120"/>
                </a:lnTo>
                <a:lnTo>
                  <a:pt x="15" y="127"/>
                </a:lnTo>
                <a:lnTo>
                  <a:pt x="18" y="134"/>
                </a:lnTo>
                <a:lnTo>
                  <a:pt x="28" y="140"/>
                </a:lnTo>
                <a:lnTo>
                  <a:pt x="34" y="143"/>
                </a:lnTo>
                <a:lnTo>
                  <a:pt x="42" y="146"/>
                </a:lnTo>
                <a:lnTo>
                  <a:pt x="46" y="146"/>
                </a:lnTo>
                <a:lnTo>
                  <a:pt x="54" y="145"/>
                </a:lnTo>
                <a:lnTo>
                  <a:pt x="56" y="141"/>
                </a:lnTo>
                <a:lnTo>
                  <a:pt x="60" y="137"/>
                </a:lnTo>
                <a:lnTo>
                  <a:pt x="65" y="131"/>
                </a:lnTo>
                <a:lnTo>
                  <a:pt x="70" y="120"/>
                </a:lnTo>
                <a:lnTo>
                  <a:pt x="70" y="109"/>
                </a:lnTo>
                <a:lnTo>
                  <a:pt x="70" y="101"/>
                </a:lnTo>
                <a:lnTo>
                  <a:pt x="70" y="90"/>
                </a:lnTo>
                <a:lnTo>
                  <a:pt x="71" y="78"/>
                </a:lnTo>
                <a:lnTo>
                  <a:pt x="70" y="68"/>
                </a:lnTo>
                <a:lnTo>
                  <a:pt x="70" y="60"/>
                </a:lnTo>
                <a:lnTo>
                  <a:pt x="70" y="53"/>
                </a:lnTo>
                <a:lnTo>
                  <a:pt x="70" y="43"/>
                </a:lnTo>
                <a:lnTo>
                  <a:pt x="70" y="32"/>
                </a:lnTo>
                <a:lnTo>
                  <a:pt x="70" y="23"/>
                </a:lnTo>
                <a:lnTo>
                  <a:pt x="70" y="12"/>
                </a:lnTo>
                <a:lnTo>
                  <a:pt x="70" y="1"/>
                </a:lnTo>
                <a:lnTo>
                  <a:pt x="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Freeform 48">
            <a:extLst>
              <a:ext uri="{FF2B5EF4-FFF2-40B4-BE49-F238E27FC236}">
                <a16:creationId xmlns:a16="http://schemas.microsoft.com/office/drawing/2014/main" id="{9CA556B4-F034-1547-B83F-0507428270C7}"/>
              </a:ext>
            </a:extLst>
          </p:cNvPr>
          <p:cNvSpPr>
            <a:spLocks/>
          </p:cNvSpPr>
          <p:nvPr/>
        </p:nvSpPr>
        <p:spPr bwMode="auto">
          <a:xfrm>
            <a:off x="6845300" y="2935288"/>
            <a:ext cx="127000" cy="92075"/>
          </a:xfrm>
          <a:custGeom>
            <a:avLst/>
            <a:gdLst>
              <a:gd name="T0" fmla="*/ 2147483646 w 160"/>
              <a:gd name="T1" fmla="*/ 2147483646 h 117"/>
              <a:gd name="T2" fmla="*/ 2147483646 w 160"/>
              <a:gd name="T3" fmla="*/ 2147483646 h 117"/>
              <a:gd name="T4" fmla="*/ 2147483646 w 160"/>
              <a:gd name="T5" fmla="*/ 2147483646 h 117"/>
              <a:gd name="T6" fmla="*/ 2147483646 w 160"/>
              <a:gd name="T7" fmla="*/ 2147483646 h 117"/>
              <a:gd name="T8" fmla="*/ 2147483646 w 160"/>
              <a:gd name="T9" fmla="*/ 2147483646 h 117"/>
              <a:gd name="T10" fmla="*/ 2147483646 w 160"/>
              <a:gd name="T11" fmla="*/ 2147483646 h 117"/>
              <a:gd name="T12" fmla="*/ 2147483646 w 160"/>
              <a:gd name="T13" fmla="*/ 2147483646 h 117"/>
              <a:gd name="T14" fmla="*/ 2147483646 w 160"/>
              <a:gd name="T15" fmla="*/ 2147483646 h 117"/>
              <a:gd name="T16" fmla="*/ 2147483646 w 160"/>
              <a:gd name="T17" fmla="*/ 2147483646 h 117"/>
              <a:gd name="T18" fmla="*/ 2147483646 w 160"/>
              <a:gd name="T19" fmla="*/ 2147483646 h 117"/>
              <a:gd name="T20" fmla="*/ 2147483646 w 160"/>
              <a:gd name="T21" fmla="*/ 1462202940 h 117"/>
              <a:gd name="T22" fmla="*/ 2147483646 w 160"/>
              <a:gd name="T23" fmla="*/ 974801960 h 117"/>
              <a:gd name="T24" fmla="*/ 2147483646 w 160"/>
              <a:gd name="T25" fmla="*/ 0 h 117"/>
              <a:gd name="T26" fmla="*/ 2147483646 w 160"/>
              <a:gd name="T27" fmla="*/ 0 h 117"/>
              <a:gd name="T28" fmla="*/ 2147483646 w 160"/>
              <a:gd name="T29" fmla="*/ 0 h 117"/>
              <a:gd name="T30" fmla="*/ 2147483646 w 160"/>
              <a:gd name="T31" fmla="*/ 974801960 h 117"/>
              <a:gd name="T32" fmla="*/ 2147483646 w 160"/>
              <a:gd name="T33" fmla="*/ 2147483646 h 117"/>
              <a:gd name="T34" fmla="*/ 2147483646 w 160"/>
              <a:gd name="T35" fmla="*/ 2147483646 h 117"/>
              <a:gd name="T36" fmla="*/ 2147483646 w 160"/>
              <a:gd name="T37" fmla="*/ 2147483646 h 117"/>
              <a:gd name="T38" fmla="*/ 2147483646 w 160"/>
              <a:gd name="T39" fmla="*/ 2147483646 h 117"/>
              <a:gd name="T40" fmla="*/ 0 w 160"/>
              <a:gd name="T41" fmla="*/ 2147483646 h 117"/>
              <a:gd name="T42" fmla="*/ 0 w 160"/>
              <a:gd name="T43" fmla="*/ 2147483646 h 117"/>
              <a:gd name="T44" fmla="*/ 0 w 160"/>
              <a:gd name="T45" fmla="*/ 2147483646 h 117"/>
              <a:gd name="T46" fmla="*/ 1000502031 w 160"/>
              <a:gd name="T47" fmla="*/ 2147483646 h 117"/>
              <a:gd name="T48" fmla="*/ 1500123206 w 160"/>
              <a:gd name="T49" fmla="*/ 2147483646 h 117"/>
              <a:gd name="T50" fmla="*/ 2147483646 w 160"/>
              <a:gd name="T51" fmla="*/ 2147483646 h 117"/>
              <a:gd name="T52" fmla="*/ 2147483646 w 160"/>
              <a:gd name="T53" fmla="*/ 2147483646 h 117"/>
              <a:gd name="T54" fmla="*/ 2147483646 w 160"/>
              <a:gd name="T55" fmla="*/ 2147483646 h 117"/>
              <a:gd name="T56" fmla="*/ 2147483646 w 160"/>
              <a:gd name="T57" fmla="*/ 2147483646 h 117"/>
              <a:gd name="T58" fmla="*/ 2147483646 w 160"/>
              <a:gd name="T59" fmla="*/ 2147483646 h 117"/>
              <a:gd name="T60" fmla="*/ 2147483646 w 160"/>
              <a:gd name="T61" fmla="*/ 2147483646 h 117"/>
              <a:gd name="T62" fmla="*/ 2147483646 w 160"/>
              <a:gd name="T63" fmla="*/ 2147483646 h 117"/>
              <a:gd name="T64" fmla="*/ 2147483646 w 160"/>
              <a:gd name="T65" fmla="*/ 2147483646 h 117"/>
              <a:gd name="T66" fmla="*/ 2147483646 w 160"/>
              <a:gd name="T67" fmla="*/ 2147483646 h 117"/>
              <a:gd name="T68" fmla="*/ 2147483646 w 160"/>
              <a:gd name="T69" fmla="*/ 2147483646 h 117"/>
              <a:gd name="T70" fmla="*/ 2147483646 w 160"/>
              <a:gd name="T71" fmla="*/ 2147483646 h 117"/>
              <a:gd name="T72" fmla="*/ 2147483646 w 160"/>
              <a:gd name="T73" fmla="*/ 2147483646 h 117"/>
              <a:gd name="T74" fmla="*/ 2147483646 w 160"/>
              <a:gd name="T75" fmla="*/ 2147483646 h 117"/>
              <a:gd name="T76" fmla="*/ 2147483646 w 160"/>
              <a:gd name="T77" fmla="*/ 2147483646 h 117"/>
              <a:gd name="T78" fmla="*/ 2147483646 w 160"/>
              <a:gd name="T79" fmla="*/ 2147483646 h 117"/>
              <a:gd name="T80" fmla="*/ 2147483646 w 160"/>
              <a:gd name="T81" fmla="*/ 2147483646 h 117"/>
              <a:gd name="T82" fmla="*/ 2147483646 w 160"/>
              <a:gd name="T83" fmla="*/ 2147483646 h 11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60" h="117">
                <a:moveTo>
                  <a:pt x="160" y="76"/>
                </a:moveTo>
                <a:lnTo>
                  <a:pt x="145" y="70"/>
                </a:lnTo>
                <a:lnTo>
                  <a:pt x="131" y="65"/>
                </a:lnTo>
                <a:lnTo>
                  <a:pt x="115" y="59"/>
                </a:lnTo>
                <a:lnTo>
                  <a:pt x="103" y="55"/>
                </a:lnTo>
                <a:lnTo>
                  <a:pt x="126" y="28"/>
                </a:lnTo>
                <a:lnTo>
                  <a:pt x="118" y="23"/>
                </a:lnTo>
                <a:lnTo>
                  <a:pt x="109" y="17"/>
                </a:lnTo>
                <a:lnTo>
                  <a:pt x="97" y="11"/>
                </a:lnTo>
                <a:lnTo>
                  <a:pt x="84" y="6"/>
                </a:lnTo>
                <a:lnTo>
                  <a:pt x="75" y="3"/>
                </a:lnTo>
                <a:lnTo>
                  <a:pt x="67" y="2"/>
                </a:lnTo>
                <a:lnTo>
                  <a:pt x="59" y="0"/>
                </a:lnTo>
                <a:lnTo>
                  <a:pt x="50" y="0"/>
                </a:lnTo>
                <a:lnTo>
                  <a:pt x="41" y="0"/>
                </a:lnTo>
                <a:lnTo>
                  <a:pt x="33" y="2"/>
                </a:lnTo>
                <a:lnTo>
                  <a:pt x="24" y="5"/>
                </a:lnTo>
                <a:lnTo>
                  <a:pt x="17" y="11"/>
                </a:lnTo>
                <a:lnTo>
                  <a:pt x="8" y="14"/>
                </a:lnTo>
                <a:lnTo>
                  <a:pt x="5" y="20"/>
                </a:lnTo>
                <a:lnTo>
                  <a:pt x="0" y="27"/>
                </a:lnTo>
                <a:lnTo>
                  <a:pt x="0" y="36"/>
                </a:lnTo>
                <a:lnTo>
                  <a:pt x="0" y="39"/>
                </a:lnTo>
                <a:lnTo>
                  <a:pt x="2" y="45"/>
                </a:lnTo>
                <a:lnTo>
                  <a:pt x="3" y="48"/>
                </a:lnTo>
                <a:lnTo>
                  <a:pt x="6" y="53"/>
                </a:lnTo>
                <a:lnTo>
                  <a:pt x="11" y="56"/>
                </a:lnTo>
                <a:lnTo>
                  <a:pt x="19" y="62"/>
                </a:lnTo>
                <a:lnTo>
                  <a:pt x="25" y="67"/>
                </a:lnTo>
                <a:lnTo>
                  <a:pt x="34" y="72"/>
                </a:lnTo>
                <a:lnTo>
                  <a:pt x="45" y="78"/>
                </a:lnTo>
                <a:lnTo>
                  <a:pt x="59" y="84"/>
                </a:lnTo>
                <a:lnTo>
                  <a:pt x="67" y="87"/>
                </a:lnTo>
                <a:lnTo>
                  <a:pt x="75" y="92"/>
                </a:lnTo>
                <a:lnTo>
                  <a:pt x="84" y="94"/>
                </a:lnTo>
                <a:lnTo>
                  <a:pt x="94" y="98"/>
                </a:lnTo>
                <a:lnTo>
                  <a:pt x="103" y="103"/>
                </a:lnTo>
                <a:lnTo>
                  <a:pt x="114" y="106"/>
                </a:lnTo>
                <a:lnTo>
                  <a:pt x="126" y="111"/>
                </a:lnTo>
                <a:lnTo>
                  <a:pt x="140" y="117"/>
                </a:lnTo>
                <a:lnTo>
                  <a:pt x="160" y="7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Freeform 49">
            <a:extLst>
              <a:ext uri="{FF2B5EF4-FFF2-40B4-BE49-F238E27FC236}">
                <a16:creationId xmlns:a16="http://schemas.microsoft.com/office/drawing/2014/main" id="{492E49F7-4B9A-5442-B0D1-B952C54C520C}"/>
              </a:ext>
            </a:extLst>
          </p:cNvPr>
          <p:cNvSpPr>
            <a:spLocks/>
          </p:cNvSpPr>
          <p:nvPr/>
        </p:nvSpPr>
        <p:spPr bwMode="auto">
          <a:xfrm>
            <a:off x="6362700" y="1419225"/>
            <a:ext cx="506413" cy="769938"/>
          </a:xfrm>
          <a:custGeom>
            <a:avLst/>
            <a:gdLst>
              <a:gd name="T0" fmla="*/ 2147483646 w 639"/>
              <a:gd name="T1" fmla="*/ 2147483646 h 971"/>
              <a:gd name="T2" fmla="*/ 2147483646 w 639"/>
              <a:gd name="T3" fmla="*/ 2147483646 h 971"/>
              <a:gd name="T4" fmla="*/ 2147483646 w 639"/>
              <a:gd name="T5" fmla="*/ 2147483646 h 971"/>
              <a:gd name="T6" fmla="*/ 2147483646 w 639"/>
              <a:gd name="T7" fmla="*/ 2147483646 h 971"/>
              <a:gd name="T8" fmla="*/ 2147483646 w 639"/>
              <a:gd name="T9" fmla="*/ 2147483646 h 971"/>
              <a:gd name="T10" fmla="*/ 2147483646 w 639"/>
              <a:gd name="T11" fmla="*/ 2147483646 h 971"/>
              <a:gd name="T12" fmla="*/ 2147483646 w 639"/>
              <a:gd name="T13" fmla="*/ 2147483646 h 971"/>
              <a:gd name="T14" fmla="*/ 2147483646 w 639"/>
              <a:gd name="T15" fmla="*/ 2147483646 h 971"/>
              <a:gd name="T16" fmla="*/ 2147483646 w 639"/>
              <a:gd name="T17" fmla="*/ 2147483646 h 971"/>
              <a:gd name="T18" fmla="*/ 2147483646 w 639"/>
              <a:gd name="T19" fmla="*/ 2147483646 h 971"/>
              <a:gd name="T20" fmla="*/ 2147483646 w 639"/>
              <a:gd name="T21" fmla="*/ 2147483646 h 971"/>
              <a:gd name="T22" fmla="*/ 2147483646 w 639"/>
              <a:gd name="T23" fmla="*/ 2147483646 h 971"/>
              <a:gd name="T24" fmla="*/ 2147483646 w 639"/>
              <a:gd name="T25" fmla="*/ 2147483646 h 971"/>
              <a:gd name="T26" fmla="*/ 2147483646 w 639"/>
              <a:gd name="T27" fmla="*/ 2147483646 h 971"/>
              <a:gd name="T28" fmla="*/ 2147483646 w 639"/>
              <a:gd name="T29" fmla="*/ 2147483646 h 971"/>
              <a:gd name="T30" fmla="*/ 2147483646 w 639"/>
              <a:gd name="T31" fmla="*/ 2147483646 h 971"/>
              <a:gd name="T32" fmla="*/ 2147483646 w 639"/>
              <a:gd name="T33" fmla="*/ 2147483646 h 971"/>
              <a:gd name="T34" fmla="*/ 2147483646 w 639"/>
              <a:gd name="T35" fmla="*/ 2147483646 h 971"/>
              <a:gd name="T36" fmla="*/ 2147483646 w 639"/>
              <a:gd name="T37" fmla="*/ 2147483646 h 971"/>
              <a:gd name="T38" fmla="*/ 2147483646 w 639"/>
              <a:gd name="T39" fmla="*/ 2147483646 h 971"/>
              <a:gd name="T40" fmla="*/ 2147483646 w 639"/>
              <a:gd name="T41" fmla="*/ 2147483646 h 971"/>
              <a:gd name="T42" fmla="*/ 2147483646 w 639"/>
              <a:gd name="T43" fmla="*/ 2147483646 h 971"/>
              <a:gd name="T44" fmla="*/ 2147483646 w 639"/>
              <a:gd name="T45" fmla="*/ 1994372542 h 971"/>
              <a:gd name="T46" fmla="*/ 2147483646 w 639"/>
              <a:gd name="T47" fmla="*/ 0 h 971"/>
              <a:gd name="T48" fmla="*/ 2147483646 w 639"/>
              <a:gd name="T49" fmla="*/ 2147483646 h 971"/>
              <a:gd name="T50" fmla="*/ 2147483646 w 639"/>
              <a:gd name="T51" fmla="*/ 2147483646 h 971"/>
              <a:gd name="T52" fmla="*/ 2147483646 w 639"/>
              <a:gd name="T53" fmla="*/ 2147483646 h 971"/>
              <a:gd name="T54" fmla="*/ 995490667 w 639"/>
              <a:gd name="T55" fmla="*/ 2147483646 h 971"/>
              <a:gd name="T56" fmla="*/ 1493549833 w 639"/>
              <a:gd name="T57" fmla="*/ 2147483646 h 971"/>
              <a:gd name="T58" fmla="*/ 2147483646 w 639"/>
              <a:gd name="T59" fmla="*/ 2147483646 h 971"/>
              <a:gd name="T60" fmla="*/ 2147483646 w 639"/>
              <a:gd name="T61" fmla="*/ 2147483646 h 971"/>
              <a:gd name="T62" fmla="*/ 2147483646 w 639"/>
              <a:gd name="T63" fmla="*/ 2147483646 h 971"/>
              <a:gd name="T64" fmla="*/ 2147483646 w 639"/>
              <a:gd name="T65" fmla="*/ 2147483646 h 971"/>
              <a:gd name="T66" fmla="*/ 2147483646 w 639"/>
              <a:gd name="T67" fmla="*/ 2147483646 h 971"/>
              <a:gd name="T68" fmla="*/ 2147483646 w 639"/>
              <a:gd name="T69" fmla="*/ 2147483646 h 971"/>
              <a:gd name="T70" fmla="*/ 2147483646 w 639"/>
              <a:gd name="T71" fmla="*/ 2147483646 h 971"/>
              <a:gd name="T72" fmla="*/ 2147483646 w 639"/>
              <a:gd name="T73" fmla="*/ 2147483646 h 971"/>
              <a:gd name="T74" fmla="*/ 2147483646 w 639"/>
              <a:gd name="T75" fmla="*/ 2147483646 h 971"/>
              <a:gd name="T76" fmla="*/ 2147483646 w 639"/>
              <a:gd name="T77" fmla="*/ 2147483646 h 971"/>
              <a:gd name="T78" fmla="*/ 2147483646 w 639"/>
              <a:gd name="T79" fmla="*/ 2147483646 h 971"/>
              <a:gd name="T80" fmla="*/ 2147483646 w 639"/>
              <a:gd name="T81" fmla="*/ 2147483646 h 971"/>
              <a:gd name="T82" fmla="*/ 2147483646 w 639"/>
              <a:gd name="T83" fmla="*/ 2147483646 h 971"/>
              <a:gd name="T84" fmla="*/ 2147483646 w 639"/>
              <a:gd name="T85" fmla="*/ 2147483646 h 971"/>
              <a:gd name="T86" fmla="*/ 2147483646 w 639"/>
              <a:gd name="T87" fmla="*/ 2147483646 h 971"/>
              <a:gd name="T88" fmla="*/ 2147483646 w 639"/>
              <a:gd name="T89" fmla="*/ 2147483646 h 971"/>
              <a:gd name="T90" fmla="*/ 2147483646 w 639"/>
              <a:gd name="T91" fmla="*/ 2147483646 h 971"/>
              <a:gd name="T92" fmla="*/ 2147483646 w 639"/>
              <a:gd name="T93" fmla="*/ 2147483646 h 971"/>
              <a:gd name="T94" fmla="*/ 2147483646 w 639"/>
              <a:gd name="T95" fmla="*/ 2147483646 h 971"/>
              <a:gd name="T96" fmla="*/ 2147483646 w 639"/>
              <a:gd name="T97" fmla="*/ 2147483646 h 971"/>
              <a:gd name="T98" fmla="*/ 2147483646 w 639"/>
              <a:gd name="T99" fmla="*/ 2147483646 h 971"/>
              <a:gd name="T100" fmla="*/ 2147483646 w 639"/>
              <a:gd name="T101" fmla="*/ 2147483646 h 971"/>
              <a:gd name="T102" fmla="*/ 2147483646 w 639"/>
              <a:gd name="T103" fmla="*/ 2147483646 h 971"/>
              <a:gd name="T104" fmla="*/ 2147483646 w 639"/>
              <a:gd name="T105" fmla="*/ 2147483646 h 971"/>
              <a:gd name="T106" fmla="*/ 2147483646 w 639"/>
              <a:gd name="T107" fmla="*/ 2147483646 h 971"/>
              <a:gd name="T108" fmla="*/ 2147483646 w 639"/>
              <a:gd name="T109" fmla="*/ 2147483646 h 971"/>
              <a:gd name="T110" fmla="*/ 2147483646 w 639"/>
              <a:gd name="T111" fmla="*/ 2147483646 h 971"/>
              <a:gd name="T112" fmla="*/ 2147483646 w 639"/>
              <a:gd name="T113" fmla="*/ 2147483646 h 971"/>
              <a:gd name="T114" fmla="*/ 2147483646 w 639"/>
              <a:gd name="T115" fmla="*/ 2147483646 h 971"/>
              <a:gd name="T116" fmla="*/ 2147483646 w 639"/>
              <a:gd name="T117" fmla="*/ 2147483646 h 971"/>
              <a:gd name="T118" fmla="*/ 2147483646 w 639"/>
              <a:gd name="T119" fmla="*/ 2147483646 h 971"/>
              <a:gd name="T120" fmla="*/ 2147483646 w 639"/>
              <a:gd name="T121" fmla="*/ 2147483646 h 971"/>
              <a:gd name="T122" fmla="*/ 2147483646 w 639"/>
              <a:gd name="T123" fmla="*/ 2147483646 h 9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39" h="971">
                <a:moveTo>
                  <a:pt x="585" y="971"/>
                </a:moveTo>
                <a:lnTo>
                  <a:pt x="586" y="967"/>
                </a:lnTo>
                <a:lnTo>
                  <a:pt x="591" y="958"/>
                </a:lnTo>
                <a:lnTo>
                  <a:pt x="596" y="952"/>
                </a:lnTo>
                <a:lnTo>
                  <a:pt x="600" y="946"/>
                </a:lnTo>
                <a:lnTo>
                  <a:pt x="604" y="938"/>
                </a:lnTo>
                <a:lnTo>
                  <a:pt x="610" y="929"/>
                </a:lnTo>
                <a:lnTo>
                  <a:pt x="614" y="916"/>
                </a:lnTo>
                <a:lnTo>
                  <a:pt x="618" y="905"/>
                </a:lnTo>
                <a:lnTo>
                  <a:pt x="622" y="891"/>
                </a:lnTo>
                <a:lnTo>
                  <a:pt x="628" y="877"/>
                </a:lnTo>
                <a:lnTo>
                  <a:pt x="628" y="869"/>
                </a:lnTo>
                <a:lnTo>
                  <a:pt x="630" y="860"/>
                </a:lnTo>
                <a:lnTo>
                  <a:pt x="632" y="852"/>
                </a:lnTo>
                <a:lnTo>
                  <a:pt x="635" y="844"/>
                </a:lnTo>
                <a:lnTo>
                  <a:pt x="635" y="834"/>
                </a:lnTo>
                <a:lnTo>
                  <a:pt x="636" y="826"/>
                </a:lnTo>
                <a:lnTo>
                  <a:pt x="638" y="816"/>
                </a:lnTo>
                <a:lnTo>
                  <a:pt x="639" y="807"/>
                </a:lnTo>
                <a:lnTo>
                  <a:pt x="638" y="796"/>
                </a:lnTo>
                <a:lnTo>
                  <a:pt x="638" y="787"/>
                </a:lnTo>
                <a:lnTo>
                  <a:pt x="636" y="774"/>
                </a:lnTo>
                <a:lnTo>
                  <a:pt x="635" y="763"/>
                </a:lnTo>
                <a:lnTo>
                  <a:pt x="630" y="749"/>
                </a:lnTo>
                <a:lnTo>
                  <a:pt x="628" y="737"/>
                </a:lnTo>
                <a:lnTo>
                  <a:pt x="625" y="723"/>
                </a:lnTo>
                <a:lnTo>
                  <a:pt x="622" y="709"/>
                </a:lnTo>
                <a:lnTo>
                  <a:pt x="619" y="700"/>
                </a:lnTo>
                <a:lnTo>
                  <a:pt x="618" y="692"/>
                </a:lnTo>
                <a:lnTo>
                  <a:pt x="614" y="684"/>
                </a:lnTo>
                <a:lnTo>
                  <a:pt x="614" y="676"/>
                </a:lnTo>
                <a:lnTo>
                  <a:pt x="611" y="668"/>
                </a:lnTo>
                <a:lnTo>
                  <a:pt x="610" y="659"/>
                </a:lnTo>
                <a:lnTo>
                  <a:pt x="607" y="651"/>
                </a:lnTo>
                <a:lnTo>
                  <a:pt x="607" y="645"/>
                </a:lnTo>
                <a:lnTo>
                  <a:pt x="604" y="636"/>
                </a:lnTo>
                <a:lnTo>
                  <a:pt x="602" y="628"/>
                </a:lnTo>
                <a:lnTo>
                  <a:pt x="600" y="620"/>
                </a:lnTo>
                <a:lnTo>
                  <a:pt x="600" y="612"/>
                </a:lnTo>
                <a:lnTo>
                  <a:pt x="600" y="605"/>
                </a:lnTo>
                <a:lnTo>
                  <a:pt x="600" y="595"/>
                </a:lnTo>
                <a:lnTo>
                  <a:pt x="600" y="589"/>
                </a:lnTo>
                <a:lnTo>
                  <a:pt x="600" y="581"/>
                </a:lnTo>
                <a:lnTo>
                  <a:pt x="599" y="572"/>
                </a:lnTo>
                <a:lnTo>
                  <a:pt x="597" y="563"/>
                </a:lnTo>
                <a:lnTo>
                  <a:pt x="596" y="553"/>
                </a:lnTo>
                <a:lnTo>
                  <a:pt x="596" y="545"/>
                </a:lnTo>
                <a:lnTo>
                  <a:pt x="594" y="536"/>
                </a:lnTo>
                <a:lnTo>
                  <a:pt x="594" y="527"/>
                </a:lnTo>
                <a:lnTo>
                  <a:pt x="593" y="521"/>
                </a:lnTo>
                <a:lnTo>
                  <a:pt x="593" y="513"/>
                </a:lnTo>
                <a:lnTo>
                  <a:pt x="590" y="505"/>
                </a:lnTo>
                <a:lnTo>
                  <a:pt x="588" y="497"/>
                </a:lnTo>
                <a:lnTo>
                  <a:pt x="586" y="489"/>
                </a:lnTo>
                <a:lnTo>
                  <a:pt x="585" y="483"/>
                </a:lnTo>
                <a:lnTo>
                  <a:pt x="580" y="471"/>
                </a:lnTo>
                <a:lnTo>
                  <a:pt x="577" y="458"/>
                </a:lnTo>
                <a:lnTo>
                  <a:pt x="572" y="444"/>
                </a:lnTo>
                <a:lnTo>
                  <a:pt x="566" y="432"/>
                </a:lnTo>
                <a:lnTo>
                  <a:pt x="562" y="421"/>
                </a:lnTo>
                <a:lnTo>
                  <a:pt x="557" y="413"/>
                </a:lnTo>
                <a:lnTo>
                  <a:pt x="549" y="404"/>
                </a:lnTo>
                <a:lnTo>
                  <a:pt x="545" y="394"/>
                </a:lnTo>
                <a:lnTo>
                  <a:pt x="537" y="387"/>
                </a:lnTo>
                <a:lnTo>
                  <a:pt x="532" y="379"/>
                </a:lnTo>
                <a:lnTo>
                  <a:pt x="523" y="371"/>
                </a:lnTo>
                <a:lnTo>
                  <a:pt x="517" y="363"/>
                </a:lnTo>
                <a:lnTo>
                  <a:pt x="509" y="357"/>
                </a:lnTo>
                <a:lnTo>
                  <a:pt x="503" y="351"/>
                </a:lnTo>
                <a:lnTo>
                  <a:pt x="495" y="346"/>
                </a:lnTo>
                <a:lnTo>
                  <a:pt x="487" y="340"/>
                </a:lnTo>
                <a:lnTo>
                  <a:pt x="481" y="337"/>
                </a:lnTo>
                <a:lnTo>
                  <a:pt x="473" y="332"/>
                </a:lnTo>
                <a:lnTo>
                  <a:pt x="465" y="327"/>
                </a:lnTo>
                <a:lnTo>
                  <a:pt x="457" y="323"/>
                </a:lnTo>
                <a:lnTo>
                  <a:pt x="451" y="320"/>
                </a:lnTo>
                <a:lnTo>
                  <a:pt x="443" y="317"/>
                </a:lnTo>
                <a:lnTo>
                  <a:pt x="429" y="310"/>
                </a:lnTo>
                <a:lnTo>
                  <a:pt x="417" y="307"/>
                </a:lnTo>
                <a:lnTo>
                  <a:pt x="401" y="299"/>
                </a:lnTo>
                <a:lnTo>
                  <a:pt x="389" y="295"/>
                </a:lnTo>
                <a:lnTo>
                  <a:pt x="378" y="287"/>
                </a:lnTo>
                <a:lnTo>
                  <a:pt x="374" y="282"/>
                </a:lnTo>
                <a:lnTo>
                  <a:pt x="366" y="270"/>
                </a:lnTo>
                <a:lnTo>
                  <a:pt x="361" y="257"/>
                </a:lnTo>
                <a:lnTo>
                  <a:pt x="356" y="250"/>
                </a:lnTo>
                <a:lnTo>
                  <a:pt x="352" y="242"/>
                </a:lnTo>
                <a:lnTo>
                  <a:pt x="349" y="233"/>
                </a:lnTo>
                <a:lnTo>
                  <a:pt x="344" y="226"/>
                </a:lnTo>
                <a:lnTo>
                  <a:pt x="338" y="215"/>
                </a:lnTo>
                <a:lnTo>
                  <a:pt x="335" y="204"/>
                </a:lnTo>
                <a:lnTo>
                  <a:pt x="328" y="195"/>
                </a:lnTo>
                <a:lnTo>
                  <a:pt x="324" y="186"/>
                </a:lnTo>
                <a:lnTo>
                  <a:pt x="319" y="175"/>
                </a:lnTo>
                <a:lnTo>
                  <a:pt x="313" y="164"/>
                </a:lnTo>
                <a:lnTo>
                  <a:pt x="308" y="153"/>
                </a:lnTo>
                <a:lnTo>
                  <a:pt x="304" y="144"/>
                </a:lnTo>
                <a:lnTo>
                  <a:pt x="297" y="133"/>
                </a:lnTo>
                <a:lnTo>
                  <a:pt x="291" y="122"/>
                </a:lnTo>
                <a:lnTo>
                  <a:pt x="283" y="111"/>
                </a:lnTo>
                <a:lnTo>
                  <a:pt x="279" y="103"/>
                </a:lnTo>
                <a:lnTo>
                  <a:pt x="271" y="94"/>
                </a:lnTo>
                <a:lnTo>
                  <a:pt x="266" y="83"/>
                </a:lnTo>
                <a:lnTo>
                  <a:pt x="258" y="75"/>
                </a:lnTo>
                <a:lnTo>
                  <a:pt x="254" y="67"/>
                </a:lnTo>
                <a:lnTo>
                  <a:pt x="244" y="57"/>
                </a:lnTo>
                <a:lnTo>
                  <a:pt x="238" y="49"/>
                </a:lnTo>
                <a:lnTo>
                  <a:pt x="230" y="41"/>
                </a:lnTo>
                <a:lnTo>
                  <a:pt x="224" y="35"/>
                </a:lnTo>
                <a:lnTo>
                  <a:pt x="216" y="27"/>
                </a:lnTo>
                <a:lnTo>
                  <a:pt x="207" y="21"/>
                </a:lnTo>
                <a:lnTo>
                  <a:pt x="199" y="16"/>
                </a:lnTo>
                <a:lnTo>
                  <a:pt x="190" y="13"/>
                </a:lnTo>
                <a:lnTo>
                  <a:pt x="181" y="8"/>
                </a:lnTo>
                <a:lnTo>
                  <a:pt x="173" y="4"/>
                </a:lnTo>
                <a:lnTo>
                  <a:pt x="164" y="0"/>
                </a:lnTo>
                <a:lnTo>
                  <a:pt x="154" y="0"/>
                </a:lnTo>
                <a:lnTo>
                  <a:pt x="145" y="0"/>
                </a:lnTo>
                <a:lnTo>
                  <a:pt x="136" y="0"/>
                </a:lnTo>
                <a:lnTo>
                  <a:pt x="125" y="0"/>
                </a:lnTo>
                <a:lnTo>
                  <a:pt x="117" y="5"/>
                </a:lnTo>
                <a:lnTo>
                  <a:pt x="108" y="7"/>
                </a:lnTo>
                <a:lnTo>
                  <a:pt x="97" y="10"/>
                </a:lnTo>
                <a:lnTo>
                  <a:pt x="89" y="13"/>
                </a:lnTo>
                <a:lnTo>
                  <a:pt x="83" y="18"/>
                </a:lnTo>
                <a:lnTo>
                  <a:pt x="73" y="22"/>
                </a:lnTo>
                <a:lnTo>
                  <a:pt x="66" y="27"/>
                </a:lnTo>
                <a:lnTo>
                  <a:pt x="58" y="32"/>
                </a:lnTo>
                <a:lnTo>
                  <a:pt x="53" y="39"/>
                </a:lnTo>
                <a:lnTo>
                  <a:pt x="45" y="43"/>
                </a:lnTo>
                <a:lnTo>
                  <a:pt x="41" y="50"/>
                </a:lnTo>
                <a:lnTo>
                  <a:pt x="33" y="55"/>
                </a:lnTo>
                <a:lnTo>
                  <a:pt x="30" y="64"/>
                </a:lnTo>
                <a:lnTo>
                  <a:pt x="25" y="71"/>
                </a:lnTo>
                <a:lnTo>
                  <a:pt x="21" y="80"/>
                </a:lnTo>
                <a:lnTo>
                  <a:pt x="17" y="88"/>
                </a:lnTo>
                <a:lnTo>
                  <a:pt x="14" y="97"/>
                </a:lnTo>
                <a:lnTo>
                  <a:pt x="8" y="108"/>
                </a:lnTo>
                <a:lnTo>
                  <a:pt x="5" y="120"/>
                </a:lnTo>
                <a:lnTo>
                  <a:pt x="2" y="133"/>
                </a:lnTo>
                <a:lnTo>
                  <a:pt x="2" y="145"/>
                </a:lnTo>
                <a:lnTo>
                  <a:pt x="0" y="156"/>
                </a:lnTo>
                <a:lnTo>
                  <a:pt x="0" y="169"/>
                </a:lnTo>
                <a:lnTo>
                  <a:pt x="0" y="180"/>
                </a:lnTo>
                <a:lnTo>
                  <a:pt x="3" y="192"/>
                </a:lnTo>
                <a:lnTo>
                  <a:pt x="3" y="203"/>
                </a:lnTo>
                <a:lnTo>
                  <a:pt x="5" y="215"/>
                </a:lnTo>
                <a:lnTo>
                  <a:pt x="8" y="225"/>
                </a:lnTo>
                <a:lnTo>
                  <a:pt x="13" y="236"/>
                </a:lnTo>
                <a:lnTo>
                  <a:pt x="16" y="245"/>
                </a:lnTo>
                <a:lnTo>
                  <a:pt x="19" y="256"/>
                </a:lnTo>
                <a:lnTo>
                  <a:pt x="24" y="264"/>
                </a:lnTo>
                <a:lnTo>
                  <a:pt x="30" y="271"/>
                </a:lnTo>
                <a:lnTo>
                  <a:pt x="36" y="282"/>
                </a:lnTo>
                <a:lnTo>
                  <a:pt x="44" y="292"/>
                </a:lnTo>
                <a:lnTo>
                  <a:pt x="50" y="299"/>
                </a:lnTo>
                <a:lnTo>
                  <a:pt x="58" y="309"/>
                </a:lnTo>
                <a:lnTo>
                  <a:pt x="63" y="315"/>
                </a:lnTo>
                <a:lnTo>
                  <a:pt x="69" y="323"/>
                </a:lnTo>
                <a:lnTo>
                  <a:pt x="73" y="327"/>
                </a:lnTo>
                <a:lnTo>
                  <a:pt x="80" y="334"/>
                </a:lnTo>
                <a:lnTo>
                  <a:pt x="89" y="324"/>
                </a:lnTo>
                <a:lnTo>
                  <a:pt x="100" y="318"/>
                </a:lnTo>
                <a:lnTo>
                  <a:pt x="111" y="310"/>
                </a:lnTo>
                <a:lnTo>
                  <a:pt x="123" y="306"/>
                </a:lnTo>
                <a:lnTo>
                  <a:pt x="123" y="304"/>
                </a:lnTo>
                <a:lnTo>
                  <a:pt x="120" y="303"/>
                </a:lnTo>
                <a:lnTo>
                  <a:pt x="114" y="296"/>
                </a:lnTo>
                <a:lnTo>
                  <a:pt x="109" y="293"/>
                </a:lnTo>
                <a:lnTo>
                  <a:pt x="100" y="284"/>
                </a:lnTo>
                <a:lnTo>
                  <a:pt x="92" y="275"/>
                </a:lnTo>
                <a:lnTo>
                  <a:pt x="86" y="268"/>
                </a:lnTo>
                <a:lnTo>
                  <a:pt x="81" y="261"/>
                </a:lnTo>
                <a:lnTo>
                  <a:pt x="75" y="253"/>
                </a:lnTo>
                <a:lnTo>
                  <a:pt x="70" y="245"/>
                </a:lnTo>
                <a:lnTo>
                  <a:pt x="67" y="239"/>
                </a:lnTo>
                <a:lnTo>
                  <a:pt x="63" y="231"/>
                </a:lnTo>
                <a:lnTo>
                  <a:pt x="59" y="225"/>
                </a:lnTo>
                <a:lnTo>
                  <a:pt x="58" y="217"/>
                </a:lnTo>
                <a:lnTo>
                  <a:pt x="55" y="209"/>
                </a:lnTo>
                <a:lnTo>
                  <a:pt x="53" y="201"/>
                </a:lnTo>
                <a:lnTo>
                  <a:pt x="52" y="192"/>
                </a:lnTo>
                <a:lnTo>
                  <a:pt x="52" y="186"/>
                </a:lnTo>
                <a:lnTo>
                  <a:pt x="50" y="175"/>
                </a:lnTo>
                <a:lnTo>
                  <a:pt x="50" y="167"/>
                </a:lnTo>
                <a:lnTo>
                  <a:pt x="50" y="159"/>
                </a:lnTo>
                <a:lnTo>
                  <a:pt x="52" y="150"/>
                </a:lnTo>
                <a:lnTo>
                  <a:pt x="52" y="141"/>
                </a:lnTo>
                <a:lnTo>
                  <a:pt x="55" y="133"/>
                </a:lnTo>
                <a:lnTo>
                  <a:pt x="56" y="124"/>
                </a:lnTo>
                <a:lnTo>
                  <a:pt x="59" y="116"/>
                </a:lnTo>
                <a:lnTo>
                  <a:pt x="64" y="103"/>
                </a:lnTo>
                <a:lnTo>
                  <a:pt x="70" y="94"/>
                </a:lnTo>
                <a:lnTo>
                  <a:pt x="78" y="83"/>
                </a:lnTo>
                <a:lnTo>
                  <a:pt x="86" y="75"/>
                </a:lnTo>
                <a:lnTo>
                  <a:pt x="95" y="67"/>
                </a:lnTo>
                <a:lnTo>
                  <a:pt x="106" y="61"/>
                </a:lnTo>
                <a:lnTo>
                  <a:pt x="117" y="55"/>
                </a:lnTo>
                <a:lnTo>
                  <a:pt x="131" y="53"/>
                </a:lnTo>
                <a:lnTo>
                  <a:pt x="142" y="50"/>
                </a:lnTo>
                <a:lnTo>
                  <a:pt x="154" y="52"/>
                </a:lnTo>
                <a:lnTo>
                  <a:pt x="167" y="55"/>
                </a:lnTo>
                <a:lnTo>
                  <a:pt x="179" y="64"/>
                </a:lnTo>
                <a:lnTo>
                  <a:pt x="190" y="72"/>
                </a:lnTo>
                <a:lnTo>
                  <a:pt x="202" y="83"/>
                </a:lnTo>
                <a:lnTo>
                  <a:pt x="207" y="89"/>
                </a:lnTo>
                <a:lnTo>
                  <a:pt x="215" y="95"/>
                </a:lnTo>
                <a:lnTo>
                  <a:pt x="218" y="105"/>
                </a:lnTo>
                <a:lnTo>
                  <a:pt x="226" y="113"/>
                </a:lnTo>
                <a:lnTo>
                  <a:pt x="230" y="120"/>
                </a:lnTo>
                <a:lnTo>
                  <a:pt x="235" y="127"/>
                </a:lnTo>
                <a:lnTo>
                  <a:pt x="240" y="134"/>
                </a:lnTo>
                <a:lnTo>
                  <a:pt x="244" y="144"/>
                </a:lnTo>
                <a:lnTo>
                  <a:pt x="249" y="152"/>
                </a:lnTo>
                <a:lnTo>
                  <a:pt x="255" y="162"/>
                </a:lnTo>
                <a:lnTo>
                  <a:pt x="260" y="170"/>
                </a:lnTo>
                <a:lnTo>
                  <a:pt x="266" y="180"/>
                </a:lnTo>
                <a:lnTo>
                  <a:pt x="269" y="187"/>
                </a:lnTo>
                <a:lnTo>
                  <a:pt x="274" y="197"/>
                </a:lnTo>
                <a:lnTo>
                  <a:pt x="279" y="204"/>
                </a:lnTo>
                <a:lnTo>
                  <a:pt x="283" y="214"/>
                </a:lnTo>
                <a:lnTo>
                  <a:pt x="286" y="222"/>
                </a:lnTo>
                <a:lnTo>
                  <a:pt x="291" y="229"/>
                </a:lnTo>
                <a:lnTo>
                  <a:pt x="296" y="239"/>
                </a:lnTo>
                <a:lnTo>
                  <a:pt x="299" y="247"/>
                </a:lnTo>
                <a:lnTo>
                  <a:pt x="304" y="256"/>
                </a:lnTo>
                <a:lnTo>
                  <a:pt x="308" y="267"/>
                </a:lnTo>
                <a:lnTo>
                  <a:pt x="311" y="275"/>
                </a:lnTo>
                <a:lnTo>
                  <a:pt x="318" y="284"/>
                </a:lnTo>
                <a:lnTo>
                  <a:pt x="321" y="290"/>
                </a:lnTo>
                <a:lnTo>
                  <a:pt x="324" y="296"/>
                </a:lnTo>
                <a:lnTo>
                  <a:pt x="328" y="303"/>
                </a:lnTo>
                <a:lnTo>
                  <a:pt x="333" y="309"/>
                </a:lnTo>
                <a:lnTo>
                  <a:pt x="336" y="315"/>
                </a:lnTo>
                <a:lnTo>
                  <a:pt x="344" y="323"/>
                </a:lnTo>
                <a:lnTo>
                  <a:pt x="350" y="327"/>
                </a:lnTo>
                <a:lnTo>
                  <a:pt x="360" y="334"/>
                </a:lnTo>
                <a:lnTo>
                  <a:pt x="367" y="337"/>
                </a:lnTo>
                <a:lnTo>
                  <a:pt x="377" y="343"/>
                </a:lnTo>
                <a:lnTo>
                  <a:pt x="387" y="348"/>
                </a:lnTo>
                <a:lnTo>
                  <a:pt x="398" y="352"/>
                </a:lnTo>
                <a:lnTo>
                  <a:pt x="411" y="357"/>
                </a:lnTo>
                <a:lnTo>
                  <a:pt x="423" y="363"/>
                </a:lnTo>
                <a:lnTo>
                  <a:pt x="436" y="368"/>
                </a:lnTo>
                <a:lnTo>
                  <a:pt x="448" y="377"/>
                </a:lnTo>
                <a:lnTo>
                  <a:pt x="459" y="384"/>
                </a:lnTo>
                <a:lnTo>
                  <a:pt x="471" y="393"/>
                </a:lnTo>
                <a:lnTo>
                  <a:pt x="478" y="398"/>
                </a:lnTo>
                <a:lnTo>
                  <a:pt x="484" y="404"/>
                </a:lnTo>
                <a:lnTo>
                  <a:pt x="490" y="408"/>
                </a:lnTo>
                <a:lnTo>
                  <a:pt x="496" y="416"/>
                </a:lnTo>
                <a:lnTo>
                  <a:pt x="501" y="419"/>
                </a:lnTo>
                <a:lnTo>
                  <a:pt x="507" y="427"/>
                </a:lnTo>
                <a:lnTo>
                  <a:pt x="510" y="433"/>
                </a:lnTo>
                <a:lnTo>
                  <a:pt x="517" y="443"/>
                </a:lnTo>
                <a:lnTo>
                  <a:pt x="521" y="451"/>
                </a:lnTo>
                <a:lnTo>
                  <a:pt x="524" y="458"/>
                </a:lnTo>
                <a:lnTo>
                  <a:pt x="529" y="469"/>
                </a:lnTo>
                <a:lnTo>
                  <a:pt x="534" y="480"/>
                </a:lnTo>
                <a:lnTo>
                  <a:pt x="535" y="488"/>
                </a:lnTo>
                <a:lnTo>
                  <a:pt x="538" y="499"/>
                </a:lnTo>
                <a:lnTo>
                  <a:pt x="541" y="511"/>
                </a:lnTo>
                <a:lnTo>
                  <a:pt x="545" y="524"/>
                </a:lnTo>
                <a:lnTo>
                  <a:pt x="546" y="538"/>
                </a:lnTo>
                <a:lnTo>
                  <a:pt x="548" y="552"/>
                </a:lnTo>
                <a:lnTo>
                  <a:pt x="548" y="560"/>
                </a:lnTo>
                <a:lnTo>
                  <a:pt x="549" y="566"/>
                </a:lnTo>
                <a:lnTo>
                  <a:pt x="549" y="575"/>
                </a:lnTo>
                <a:lnTo>
                  <a:pt x="549" y="583"/>
                </a:lnTo>
                <a:lnTo>
                  <a:pt x="549" y="592"/>
                </a:lnTo>
                <a:lnTo>
                  <a:pt x="549" y="600"/>
                </a:lnTo>
                <a:lnTo>
                  <a:pt x="549" y="608"/>
                </a:lnTo>
                <a:lnTo>
                  <a:pt x="551" y="617"/>
                </a:lnTo>
                <a:lnTo>
                  <a:pt x="552" y="625"/>
                </a:lnTo>
                <a:lnTo>
                  <a:pt x="554" y="634"/>
                </a:lnTo>
                <a:lnTo>
                  <a:pt x="555" y="644"/>
                </a:lnTo>
                <a:lnTo>
                  <a:pt x="559" y="653"/>
                </a:lnTo>
                <a:lnTo>
                  <a:pt x="559" y="661"/>
                </a:lnTo>
                <a:lnTo>
                  <a:pt x="562" y="670"/>
                </a:lnTo>
                <a:lnTo>
                  <a:pt x="562" y="678"/>
                </a:lnTo>
                <a:lnTo>
                  <a:pt x="565" y="686"/>
                </a:lnTo>
                <a:lnTo>
                  <a:pt x="566" y="695"/>
                </a:lnTo>
                <a:lnTo>
                  <a:pt x="569" y="703"/>
                </a:lnTo>
                <a:lnTo>
                  <a:pt x="572" y="712"/>
                </a:lnTo>
                <a:lnTo>
                  <a:pt x="576" y="721"/>
                </a:lnTo>
                <a:lnTo>
                  <a:pt x="577" y="732"/>
                </a:lnTo>
                <a:lnTo>
                  <a:pt x="580" y="745"/>
                </a:lnTo>
                <a:lnTo>
                  <a:pt x="583" y="756"/>
                </a:lnTo>
                <a:lnTo>
                  <a:pt x="586" y="768"/>
                </a:lnTo>
                <a:lnTo>
                  <a:pt x="588" y="779"/>
                </a:lnTo>
                <a:lnTo>
                  <a:pt x="588" y="788"/>
                </a:lnTo>
                <a:lnTo>
                  <a:pt x="588" y="796"/>
                </a:lnTo>
                <a:lnTo>
                  <a:pt x="590" y="806"/>
                </a:lnTo>
                <a:lnTo>
                  <a:pt x="588" y="812"/>
                </a:lnTo>
                <a:lnTo>
                  <a:pt x="588" y="820"/>
                </a:lnTo>
                <a:lnTo>
                  <a:pt x="586" y="827"/>
                </a:lnTo>
                <a:lnTo>
                  <a:pt x="586" y="835"/>
                </a:lnTo>
                <a:lnTo>
                  <a:pt x="583" y="848"/>
                </a:lnTo>
                <a:lnTo>
                  <a:pt x="580" y="862"/>
                </a:lnTo>
                <a:lnTo>
                  <a:pt x="576" y="874"/>
                </a:lnTo>
                <a:lnTo>
                  <a:pt x="574" y="885"/>
                </a:lnTo>
                <a:lnTo>
                  <a:pt x="569" y="894"/>
                </a:lnTo>
                <a:lnTo>
                  <a:pt x="566" y="904"/>
                </a:lnTo>
                <a:lnTo>
                  <a:pt x="562" y="911"/>
                </a:lnTo>
                <a:lnTo>
                  <a:pt x="559" y="918"/>
                </a:lnTo>
                <a:lnTo>
                  <a:pt x="555" y="924"/>
                </a:lnTo>
                <a:lnTo>
                  <a:pt x="552" y="929"/>
                </a:lnTo>
                <a:lnTo>
                  <a:pt x="549" y="935"/>
                </a:lnTo>
                <a:lnTo>
                  <a:pt x="549" y="938"/>
                </a:lnTo>
                <a:lnTo>
                  <a:pt x="585" y="9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Freeform 50">
            <a:extLst>
              <a:ext uri="{FF2B5EF4-FFF2-40B4-BE49-F238E27FC236}">
                <a16:creationId xmlns:a16="http://schemas.microsoft.com/office/drawing/2014/main" id="{CC44160F-C6BB-FD46-966D-B2B21589A27C}"/>
              </a:ext>
            </a:extLst>
          </p:cNvPr>
          <p:cNvSpPr>
            <a:spLocks/>
          </p:cNvSpPr>
          <p:nvPr/>
        </p:nvSpPr>
        <p:spPr bwMode="auto">
          <a:xfrm>
            <a:off x="6251575" y="1766888"/>
            <a:ext cx="433388" cy="311150"/>
          </a:xfrm>
          <a:custGeom>
            <a:avLst/>
            <a:gdLst>
              <a:gd name="T0" fmla="*/ 2147483646 w 548"/>
              <a:gd name="T1" fmla="*/ 2147483646 h 390"/>
              <a:gd name="T2" fmla="*/ 2147483646 w 548"/>
              <a:gd name="T3" fmla="*/ 2147483646 h 390"/>
              <a:gd name="T4" fmla="*/ 989461974 w 548"/>
              <a:gd name="T5" fmla="*/ 2147483646 h 390"/>
              <a:gd name="T6" fmla="*/ 989461974 w 548"/>
              <a:gd name="T7" fmla="*/ 2147483646 h 390"/>
              <a:gd name="T8" fmla="*/ 2147483646 w 548"/>
              <a:gd name="T9" fmla="*/ 2147483646 h 390"/>
              <a:gd name="T10" fmla="*/ 2147483646 w 548"/>
              <a:gd name="T11" fmla="*/ 2147483646 h 390"/>
              <a:gd name="T12" fmla="*/ 2147483646 w 548"/>
              <a:gd name="T13" fmla="*/ 2147483646 h 390"/>
              <a:gd name="T14" fmla="*/ 2147483646 w 548"/>
              <a:gd name="T15" fmla="*/ 2147483646 h 390"/>
              <a:gd name="T16" fmla="*/ 2147483646 w 548"/>
              <a:gd name="T17" fmla="*/ 2147483646 h 390"/>
              <a:gd name="T18" fmla="*/ 2147483646 w 548"/>
              <a:gd name="T19" fmla="*/ 2147483646 h 390"/>
              <a:gd name="T20" fmla="*/ 2147483646 w 548"/>
              <a:gd name="T21" fmla="*/ 2147483646 h 390"/>
              <a:gd name="T22" fmla="*/ 2147483646 w 548"/>
              <a:gd name="T23" fmla="*/ 2147483646 h 390"/>
              <a:gd name="T24" fmla="*/ 2147483646 w 548"/>
              <a:gd name="T25" fmla="*/ 2147483646 h 390"/>
              <a:gd name="T26" fmla="*/ 2147483646 w 548"/>
              <a:gd name="T27" fmla="*/ 2147483646 h 390"/>
              <a:gd name="T28" fmla="*/ 2147483646 w 548"/>
              <a:gd name="T29" fmla="*/ 2147483646 h 390"/>
              <a:gd name="T30" fmla="*/ 2147483646 w 548"/>
              <a:gd name="T31" fmla="*/ 2147483646 h 390"/>
              <a:gd name="T32" fmla="*/ 2147483646 w 548"/>
              <a:gd name="T33" fmla="*/ 2147483646 h 390"/>
              <a:gd name="T34" fmla="*/ 2147483646 w 548"/>
              <a:gd name="T35" fmla="*/ 2147483646 h 390"/>
              <a:gd name="T36" fmla="*/ 2147483646 w 548"/>
              <a:gd name="T37" fmla="*/ 2147483646 h 390"/>
              <a:gd name="T38" fmla="*/ 2147483646 w 548"/>
              <a:gd name="T39" fmla="*/ 2147483646 h 390"/>
              <a:gd name="T40" fmla="*/ 2147483646 w 548"/>
              <a:gd name="T41" fmla="*/ 2147483646 h 390"/>
              <a:gd name="T42" fmla="*/ 2147483646 w 548"/>
              <a:gd name="T43" fmla="*/ 2147483646 h 390"/>
              <a:gd name="T44" fmla="*/ 2147483646 w 548"/>
              <a:gd name="T45" fmla="*/ 2147483646 h 390"/>
              <a:gd name="T46" fmla="*/ 2147483646 w 548"/>
              <a:gd name="T47" fmla="*/ 2147483646 h 390"/>
              <a:gd name="T48" fmla="*/ 2147483646 w 548"/>
              <a:gd name="T49" fmla="*/ 2147483646 h 390"/>
              <a:gd name="T50" fmla="*/ 2147483646 w 548"/>
              <a:gd name="T51" fmla="*/ 2147483646 h 390"/>
              <a:gd name="T52" fmla="*/ 2147483646 w 548"/>
              <a:gd name="T53" fmla="*/ 2147483646 h 390"/>
              <a:gd name="T54" fmla="*/ 2147483646 w 548"/>
              <a:gd name="T55" fmla="*/ 2147483646 h 390"/>
              <a:gd name="T56" fmla="*/ 2147483646 w 548"/>
              <a:gd name="T57" fmla="*/ 2031127363 h 390"/>
              <a:gd name="T58" fmla="*/ 2147483646 w 548"/>
              <a:gd name="T59" fmla="*/ 0 h 390"/>
              <a:gd name="T60" fmla="*/ 2147483646 w 548"/>
              <a:gd name="T61" fmla="*/ 2031127363 h 390"/>
              <a:gd name="T62" fmla="*/ 2147483646 w 548"/>
              <a:gd name="T63" fmla="*/ 2147483646 h 390"/>
              <a:gd name="T64" fmla="*/ 2147483646 w 548"/>
              <a:gd name="T65" fmla="*/ 2147483646 h 390"/>
              <a:gd name="T66" fmla="*/ 2147483646 w 548"/>
              <a:gd name="T67" fmla="*/ 2147483646 h 390"/>
              <a:gd name="T68" fmla="*/ 2147483646 w 548"/>
              <a:gd name="T69" fmla="*/ 2147483646 h 390"/>
              <a:gd name="T70" fmla="*/ 2147483646 w 548"/>
              <a:gd name="T71" fmla="*/ 2147483646 h 390"/>
              <a:gd name="T72" fmla="*/ 2147483646 w 548"/>
              <a:gd name="T73" fmla="*/ 2147483646 h 390"/>
              <a:gd name="T74" fmla="*/ 2147483646 w 548"/>
              <a:gd name="T75" fmla="*/ 2147483646 h 390"/>
              <a:gd name="T76" fmla="*/ 2147483646 w 548"/>
              <a:gd name="T77" fmla="*/ 2147483646 h 390"/>
              <a:gd name="T78" fmla="*/ 2147483646 w 548"/>
              <a:gd name="T79" fmla="*/ 2147483646 h 390"/>
              <a:gd name="T80" fmla="*/ 2147483646 w 548"/>
              <a:gd name="T81" fmla="*/ 2147483646 h 390"/>
              <a:gd name="T82" fmla="*/ 2147483646 w 548"/>
              <a:gd name="T83" fmla="*/ 2147483646 h 390"/>
              <a:gd name="T84" fmla="*/ 2147483646 w 548"/>
              <a:gd name="T85" fmla="*/ 2147483646 h 390"/>
              <a:gd name="T86" fmla="*/ 2147483646 w 548"/>
              <a:gd name="T87" fmla="*/ 2147483646 h 390"/>
              <a:gd name="T88" fmla="*/ 2147483646 w 548"/>
              <a:gd name="T89" fmla="*/ 2147483646 h 390"/>
              <a:gd name="T90" fmla="*/ 2147483646 w 548"/>
              <a:gd name="T91" fmla="*/ 2147483646 h 390"/>
              <a:gd name="T92" fmla="*/ 2147483646 w 548"/>
              <a:gd name="T93" fmla="*/ 2147483646 h 390"/>
              <a:gd name="T94" fmla="*/ 2147483646 w 548"/>
              <a:gd name="T95" fmla="*/ 2147483646 h 390"/>
              <a:gd name="T96" fmla="*/ 2147483646 w 548"/>
              <a:gd name="T97" fmla="*/ 2147483646 h 390"/>
              <a:gd name="T98" fmla="*/ 2147483646 w 548"/>
              <a:gd name="T99" fmla="*/ 2147483646 h 390"/>
              <a:gd name="T100" fmla="*/ 2147483646 w 548"/>
              <a:gd name="T101" fmla="*/ 2147483646 h 390"/>
              <a:gd name="T102" fmla="*/ 2147483646 w 548"/>
              <a:gd name="T103" fmla="*/ 2147483646 h 390"/>
              <a:gd name="T104" fmla="*/ 2147483646 w 548"/>
              <a:gd name="T105" fmla="*/ 2147483646 h 390"/>
              <a:gd name="T106" fmla="*/ 2147483646 w 548"/>
              <a:gd name="T107" fmla="*/ 2147483646 h 390"/>
              <a:gd name="T108" fmla="*/ 2147483646 w 548"/>
              <a:gd name="T109" fmla="*/ 2147483646 h 390"/>
              <a:gd name="T110" fmla="*/ 2147483646 w 548"/>
              <a:gd name="T111" fmla="*/ 2147483646 h 390"/>
              <a:gd name="T112" fmla="*/ 2147483646 w 548"/>
              <a:gd name="T113" fmla="*/ 2147483646 h 390"/>
              <a:gd name="T114" fmla="*/ 2147483646 w 548"/>
              <a:gd name="T115" fmla="*/ 2147483646 h 3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48" h="390">
                <a:moveTo>
                  <a:pt x="14" y="183"/>
                </a:moveTo>
                <a:lnTo>
                  <a:pt x="11" y="186"/>
                </a:lnTo>
                <a:lnTo>
                  <a:pt x="11" y="191"/>
                </a:lnTo>
                <a:lnTo>
                  <a:pt x="10" y="197"/>
                </a:lnTo>
                <a:lnTo>
                  <a:pt x="8" y="205"/>
                </a:lnTo>
                <a:lnTo>
                  <a:pt x="5" y="214"/>
                </a:lnTo>
                <a:lnTo>
                  <a:pt x="4" y="225"/>
                </a:lnTo>
                <a:lnTo>
                  <a:pt x="2" y="238"/>
                </a:lnTo>
                <a:lnTo>
                  <a:pt x="2" y="250"/>
                </a:lnTo>
                <a:lnTo>
                  <a:pt x="0" y="263"/>
                </a:lnTo>
                <a:lnTo>
                  <a:pt x="0" y="275"/>
                </a:lnTo>
                <a:lnTo>
                  <a:pt x="2" y="289"/>
                </a:lnTo>
                <a:lnTo>
                  <a:pt x="5" y="303"/>
                </a:lnTo>
                <a:lnTo>
                  <a:pt x="8" y="316"/>
                </a:lnTo>
                <a:lnTo>
                  <a:pt x="13" y="328"/>
                </a:lnTo>
                <a:lnTo>
                  <a:pt x="21" y="341"/>
                </a:lnTo>
                <a:lnTo>
                  <a:pt x="30" y="355"/>
                </a:lnTo>
                <a:lnTo>
                  <a:pt x="38" y="364"/>
                </a:lnTo>
                <a:lnTo>
                  <a:pt x="52" y="372"/>
                </a:lnTo>
                <a:lnTo>
                  <a:pt x="56" y="375"/>
                </a:lnTo>
                <a:lnTo>
                  <a:pt x="64" y="380"/>
                </a:lnTo>
                <a:lnTo>
                  <a:pt x="72" y="381"/>
                </a:lnTo>
                <a:lnTo>
                  <a:pt x="80" y="386"/>
                </a:lnTo>
                <a:lnTo>
                  <a:pt x="88" y="387"/>
                </a:lnTo>
                <a:lnTo>
                  <a:pt x="95" y="389"/>
                </a:lnTo>
                <a:lnTo>
                  <a:pt x="105" y="389"/>
                </a:lnTo>
                <a:lnTo>
                  <a:pt x="112" y="390"/>
                </a:lnTo>
                <a:lnTo>
                  <a:pt x="120" y="390"/>
                </a:lnTo>
                <a:lnTo>
                  <a:pt x="131" y="390"/>
                </a:lnTo>
                <a:lnTo>
                  <a:pt x="142" y="390"/>
                </a:lnTo>
                <a:lnTo>
                  <a:pt x="153" y="390"/>
                </a:lnTo>
                <a:lnTo>
                  <a:pt x="165" y="387"/>
                </a:lnTo>
                <a:lnTo>
                  <a:pt x="178" y="384"/>
                </a:lnTo>
                <a:lnTo>
                  <a:pt x="190" y="381"/>
                </a:lnTo>
                <a:lnTo>
                  <a:pt x="204" y="380"/>
                </a:lnTo>
                <a:lnTo>
                  <a:pt x="217" y="375"/>
                </a:lnTo>
                <a:lnTo>
                  <a:pt x="231" y="370"/>
                </a:lnTo>
                <a:lnTo>
                  <a:pt x="245" y="367"/>
                </a:lnTo>
                <a:lnTo>
                  <a:pt x="260" y="364"/>
                </a:lnTo>
                <a:lnTo>
                  <a:pt x="273" y="358"/>
                </a:lnTo>
                <a:lnTo>
                  <a:pt x="288" y="353"/>
                </a:lnTo>
                <a:lnTo>
                  <a:pt x="301" y="347"/>
                </a:lnTo>
                <a:lnTo>
                  <a:pt x="316" y="341"/>
                </a:lnTo>
                <a:lnTo>
                  <a:pt x="321" y="337"/>
                </a:lnTo>
                <a:lnTo>
                  <a:pt x="328" y="334"/>
                </a:lnTo>
                <a:lnTo>
                  <a:pt x="335" y="330"/>
                </a:lnTo>
                <a:lnTo>
                  <a:pt x="342" y="327"/>
                </a:lnTo>
                <a:lnTo>
                  <a:pt x="356" y="320"/>
                </a:lnTo>
                <a:lnTo>
                  <a:pt x="370" y="314"/>
                </a:lnTo>
                <a:lnTo>
                  <a:pt x="384" y="306"/>
                </a:lnTo>
                <a:lnTo>
                  <a:pt x="397" y="300"/>
                </a:lnTo>
                <a:lnTo>
                  <a:pt x="409" y="291"/>
                </a:lnTo>
                <a:lnTo>
                  <a:pt x="422" y="285"/>
                </a:lnTo>
                <a:lnTo>
                  <a:pt x="433" y="275"/>
                </a:lnTo>
                <a:lnTo>
                  <a:pt x="445" y="267"/>
                </a:lnTo>
                <a:lnTo>
                  <a:pt x="456" y="260"/>
                </a:lnTo>
                <a:lnTo>
                  <a:pt x="467" y="250"/>
                </a:lnTo>
                <a:lnTo>
                  <a:pt x="476" y="241"/>
                </a:lnTo>
                <a:lnTo>
                  <a:pt x="487" y="233"/>
                </a:lnTo>
                <a:lnTo>
                  <a:pt x="495" y="222"/>
                </a:lnTo>
                <a:lnTo>
                  <a:pt x="504" y="214"/>
                </a:lnTo>
                <a:lnTo>
                  <a:pt x="512" y="205"/>
                </a:lnTo>
                <a:lnTo>
                  <a:pt x="520" y="196"/>
                </a:lnTo>
                <a:lnTo>
                  <a:pt x="526" y="186"/>
                </a:lnTo>
                <a:lnTo>
                  <a:pt x="532" y="179"/>
                </a:lnTo>
                <a:lnTo>
                  <a:pt x="535" y="169"/>
                </a:lnTo>
                <a:lnTo>
                  <a:pt x="538" y="162"/>
                </a:lnTo>
                <a:lnTo>
                  <a:pt x="541" y="154"/>
                </a:lnTo>
                <a:lnTo>
                  <a:pt x="543" y="148"/>
                </a:lnTo>
                <a:lnTo>
                  <a:pt x="546" y="134"/>
                </a:lnTo>
                <a:lnTo>
                  <a:pt x="548" y="123"/>
                </a:lnTo>
                <a:lnTo>
                  <a:pt x="546" y="110"/>
                </a:lnTo>
                <a:lnTo>
                  <a:pt x="545" y="99"/>
                </a:lnTo>
                <a:lnTo>
                  <a:pt x="541" y="90"/>
                </a:lnTo>
                <a:lnTo>
                  <a:pt x="541" y="84"/>
                </a:lnTo>
                <a:lnTo>
                  <a:pt x="535" y="73"/>
                </a:lnTo>
                <a:lnTo>
                  <a:pt x="531" y="65"/>
                </a:lnTo>
                <a:lnTo>
                  <a:pt x="526" y="57"/>
                </a:lnTo>
                <a:lnTo>
                  <a:pt x="521" y="49"/>
                </a:lnTo>
                <a:lnTo>
                  <a:pt x="515" y="42"/>
                </a:lnTo>
                <a:lnTo>
                  <a:pt x="510" y="35"/>
                </a:lnTo>
                <a:lnTo>
                  <a:pt x="503" y="31"/>
                </a:lnTo>
                <a:lnTo>
                  <a:pt x="500" y="26"/>
                </a:lnTo>
                <a:lnTo>
                  <a:pt x="487" y="17"/>
                </a:lnTo>
                <a:lnTo>
                  <a:pt x="475" y="11"/>
                </a:lnTo>
                <a:lnTo>
                  <a:pt x="462" y="4"/>
                </a:lnTo>
                <a:lnTo>
                  <a:pt x="450" y="4"/>
                </a:lnTo>
                <a:lnTo>
                  <a:pt x="437" y="0"/>
                </a:lnTo>
                <a:lnTo>
                  <a:pt x="423" y="0"/>
                </a:lnTo>
                <a:lnTo>
                  <a:pt x="411" y="0"/>
                </a:lnTo>
                <a:lnTo>
                  <a:pt x="400" y="1"/>
                </a:lnTo>
                <a:lnTo>
                  <a:pt x="388" y="3"/>
                </a:lnTo>
                <a:lnTo>
                  <a:pt x="378" y="4"/>
                </a:lnTo>
                <a:lnTo>
                  <a:pt x="369" y="9"/>
                </a:lnTo>
                <a:lnTo>
                  <a:pt x="361" y="14"/>
                </a:lnTo>
                <a:lnTo>
                  <a:pt x="383" y="59"/>
                </a:lnTo>
                <a:lnTo>
                  <a:pt x="386" y="56"/>
                </a:lnTo>
                <a:lnTo>
                  <a:pt x="397" y="53"/>
                </a:lnTo>
                <a:lnTo>
                  <a:pt x="402" y="51"/>
                </a:lnTo>
                <a:lnTo>
                  <a:pt x="409" y="49"/>
                </a:lnTo>
                <a:lnTo>
                  <a:pt x="419" y="49"/>
                </a:lnTo>
                <a:lnTo>
                  <a:pt x="428" y="51"/>
                </a:lnTo>
                <a:lnTo>
                  <a:pt x="437" y="51"/>
                </a:lnTo>
                <a:lnTo>
                  <a:pt x="445" y="54"/>
                </a:lnTo>
                <a:lnTo>
                  <a:pt x="453" y="57"/>
                </a:lnTo>
                <a:lnTo>
                  <a:pt x="462" y="62"/>
                </a:lnTo>
                <a:lnTo>
                  <a:pt x="472" y="70"/>
                </a:lnTo>
                <a:lnTo>
                  <a:pt x="479" y="79"/>
                </a:lnTo>
                <a:lnTo>
                  <a:pt x="484" y="84"/>
                </a:lnTo>
                <a:lnTo>
                  <a:pt x="489" y="90"/>
                </a:lnTo>
                <a:lnTo>
                  <a:pt x="492" y="96"/>
                </a:lnTo>
                <a:lnTo>
                  <a:pt x="496" y="104"/>
                </a:lnTo>
                <a:lnTo>
                  <a:pt x="498" y="113"/>
                </a:lnTo>
                <a:lnTo>
                  <a:pt x="500" y="126"/>
                </a:lnTo>
                <a:lnTo>
                  <a:pt x="496" y="132"/>
                </a:lnTo>
                <a:lnTo>
                  <a:pt x="495" y="138"/>
                </a:lnTo>
                <a:lnTo>
                  <a:pt x="492" y="146"/>
                </a:lnTo>
                <a:lnTo>
                  <a:pt x="489" y="154"/>
                </a:lnTo>
                <a:lnTo>
                  <a:pt x="484" y="162"/>
                </a:lnTo>
                <a:lnTo>
                  <a:pt x="478" y="168"/>
                </a:lnTo>
                <a:lnTo>
                  <a:pt x="472" y="176"/>
                </a:lnTo>
                <a:lnTo>
                  <a:pt x="465" y="183"/>
                </a:lnTo>
                <a:lnTo>
                  <a:pt x="458" y="191"/>
                </a:lnTo>
                <a:lnTo>
                  <a:pt x="450" y="197"/>
                </a:lnTo>
                <a:lnTo>
                  <a:pt x="442" y="205"/>
                </a:lnTo>
                <a:lnTo>
                  <a:pt x="436" y="213"/>
                </a:lnTo>
                <a:lnTo>
                  <a:pt x="425" y="219"/>
                </a:lnTo>
                <a:lnTo>
                  <a:pt x="416" y="227"/>
                </a:lnTo>
                <a:lnTo>
                  <a:pt x="405" y="233"/>
                </a:lnTo>
                <a:lnTo>
                  <a:pt x="395" y="241"/>
                </a:lnTo>
                <a:lnTo>
                  <a:pt x="384" y="247"/>
                </a:lnTo>
                <a:lnTo>
                  <a:pt x="372" y="255"/>
                </a:lnTo>
                <a:lnTo>
                  <a:pt x="361" y="261"/>
                </a:lnTo>
                <a:lnTo>
                  <a:pt x="350" y="271"/>
                </a:lnTo>
                <a:lnTo>
                  <a:pt x="338" y="275"/>
                </a:lnTo>
                <a:lnTo>
                  <a:pt x="325" y="281"/>
                </a:lnTo>
                <a:lnTo>
                  <a:pt x="313" y="286"/>
                </a:lnTo>
                <a:lnTo>
                  <a:pt x="301" y="294"/>
                </a:lnTo>
                <a:lnTo>
                  <a:pt x="287" y="299"/>
                </a:lnTo>
                <a:lnTo>
                  <a:pt x="274" y="303"/>
                </a:lnTo>
                <a:lnTo>
                  <a:pt x="262" y="308"/>
                </a:lnTo>
                <a:lnTo>
                  <a:pt x="249" y="313"/>
                </a:lnTo>
                <a:lnTo>
                  <a:pt x="235" y="316"/>
                </a:lnTo>
                <a:lnTo>
                  <a:pt x="223" y="320"/>
                </a:lnTo>
                <a:lnTo>
                  <a:pt x="209" y="325"/>
                </a:lnTo>
                <a:lnTo>
                  <a:pt x="196" y="328"/>
                </a:lnTo>
                <a:lnTo>
                  <a:pt x="184" y="331"/>
                </a:lnTo>
                <a:lnTo>
                  <a:pt x="171" y="334"/>
                </a:lnTo>
                <a:lnTo>
                  <a:pt x="157" y="337"/>
                </a:lnTo>
                <a:lnTo>
                  <a:pt x="147" y="341"/>
                </a:lnTo>
                <a:lnTo>
                  <a:pt x="131" y="341"/>
                </a:lnTo>
                <a:lnTo>
                  <a:pt x="120" y="341"/>
                </a:lnTo>
                <a:lnTo>
                  <a:pt x="108" y="341"/>
                </a:lnTo>
                <a:lnTo>
                  <a:pt x="98" y="339"/>
                </a:lnTo>
                <a:lnTo>
                  <a:pt x="89" y="334"/>
                </a:lnTo>
                <a:lnTo>
                  <a:pt x="80" y="331"/>
                </a:lnTo>
                <a:lnTo>
                  <a:pt x="72" y="327"/>
                </a:lnTo>
                <a:lnTo>
                  <a:pt x="67" y="322"/>
                </a:lnTo>
                <a:lnTo>
                  <a:pt x="63" y="313"/>
                </a:lnTo>
                <a:lnTo>
                  <a:pt x="58" y="306"/>
                </a:lnTo>
                <a:lnTo>
                  <a:pt x="55" y="299"/>
                </a:lnTo>
                <a:lnTo>
                  <a:pt x="53" y="291"/>
                </a:lnTo>
                <a:lnTo>
                  <a:pt x="52" y="281"/>
                </a:lnTo>
                <a:lnTo>
                  <a:pt x="52" y="274"/>
                </a:lnTo>
                <a:lnTo>
                  <a:pt x="52" y="264"/>
                </a:lnTo>
                <a:lnTo>
                  <a:pt x="52" y="257"/>
                </a:lnTo>
                <a:lnTo>
                  <a:pt x="52" y="246"/>
                </a:lnTo>
                <a:lnTo>
                  <a:pt x="52" y="238"/>
                </a:lnTo>
                <a:lnTo>
                  <a:pt x="53" y="230"/>
                </a:lnTo>
                <a:lnTo>
                  <a:pt x="55" y="222"/>
                </a:lnTo>
                <a:lnTo>
                  <a:pt x="58" y="208"/>
                </a:lnTo>
                <a:lnTo>
                  <a:pt x="63" y="199"/>
                </a:lnTo>
                <a:lnTo>
                  <a:pt x="14" y="1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Freeform 51">
            <a:extLst>
              <a:ext uri="{FF2B5EF4-FFF2-40B4-BE49-F238E27FC236}">
                <a16:creationId xmlns:a16="http://schemas.microsoft.com/office/drawing/2014/main" id="{B885D578-A002-E94A-B6A4-498A55EF02B2}"/>
              </a:ext>
            </a:extLst>
          </p:cNvPr>
          <p:cNvSpPr>
            <a:spLocks/>
          </p:cNvSpPr>
          <p:nvPr/>
        </p:nvSpPr>
        <p:spPr bwMode="auto">
          <a:xfrm>
            <a:off x="6184900" y="1644650"/>
            <a:ext cx="404813" cy="288925"/>
          </a:xfrm>
          <a:custGeom>
            <a:avLst/>
            <a:gdLst>
              <a:gd name="T0" fmla="*/ 2147483646 w 509"/>
              <a:gd name="T1" fmla="*/ 2147483646 h 365"/>
              <a:gd name="T2" fmla="*/ 2147483646 w 509"/>
              <a:gd name="T3" fmla="*/ 2147483646 h 365"/>
              <a:gd name="T4" fmla="*/ 2147483646 w 509"/>
              <a:gd name="T5" fmla="*/ 2147483646 h 365"/>
              <a:gd name="T6" fmla="*/ 2147483646 w 509"/>
              <a:gd name="T7" fmla="*/ 2147483646 h 365"/>
              <a:gd name="T8" fmla="*/ 2147483646 w 509"/>
              <a:gd name="T9" fmla="*/ 2147483646 h 365"/>
              <a:gd name="T10" fmla="*/ 2147483646 w 509"/>
              <a:gd name="T11" fmla="*/ 2147483646 h 365"/>
              <a:gd name="T12" fmla="*/ 2147483646 w 509"/>
              <a:gd name="T13" fmla="*/ 2147483646 h 365"/>
              <a:gd name="T14" fmla="*/ 2147483646 w 509"/>
              <a:gd name="T15" fmla="*/ 2147483646 h 365"/>
              <a:gd name="T16" fmla="*/ 2147483646 w 509"/>
              <a:gd name="T17" fmla="*/ 2147483646 h 365"/>
              <a:gd name="T18" fmla="*/ 2147483646 w 509"/>
              <a:gd name="T19" fmla="*/ 1983789130 h 365"/>
              <a:gd name="T20" fmla="*/ 2147483646 w 509"/>
              <a:gd name="T21" fmla="*/ 0 h 365"/>
              <a:gd name="T22" fmla="*/ 2147483646 w 509"/>
              <a:gd name="T23" fmla="*/ 2147483646 h 365"/>
              <a:gd name="T24" fmla="*/ 2147483646 w 509"/>
              <a:gd name="T25" fmla="*/ 2147483646 h 365"/>
              <a:gd name="T26" fmla="*/ 2147483646 w 509"/>
              <a:gd name="T27" fmla="*/ 2147483646 h 365"/>
              <a:gd name="T28" fmla="*/ 2147483646 w 509"/>
              <a:gd name="T29" fmla="*/ 2147483646 h 365"/>
              <a:gd name="T30" fmla="*/ 2147483646 w 509"/>
              <a:gd name="T31" fmla="*/ 2147483646 h 365"/>
              <a:gd name="T32" fmla="*/ 2147483646 w 509"/>
              <a:gd name="T33" fmla="*/ 2147483646 h 365"/>
              <a:gd name="T34" fmla="*/ 2147483646 w 509"/>
              <a:gd name="T35" fmla="*/ 2147483646 h 365"/>
              <a:gd name="T36" fmla="*/ 2147483646 w 509"/>
              <a:gd name="T37" fmla="*/ 2147483646 h 365"/>
              <a:gd name="T38" fmla="*/ 2012041497 w 509"/>
              <a:gd name="T39" fmla="*/ 2147483646 h 365"/>
              <a:gd name="T40" fmla="*/ 0 w 509"/>
              <a:gd name="T41" fmla="*/ 2147483646 h 365"/>
              <a:gd name="T42" fmla="*/ 1509189787 w 509"/>
              <a:gd name="T43" fmla="*/ 2147483646 h 365"/>
              <a:gd name="T44" fmla="*/ 2147483646 w 509"/>
              <a:gd name="T45" fmla="*/ 2147483646 h 365"/>
              <a:gd name="T46" fmla="*/ 2147483646 w 509"/>
              <a:gd name="T47" fmla="*/ 2147483646 h 365"/>
              <a:gd name="T48" fmla="*/ 2147483646 w 509"/>
              <a:gd name="T49" fmla="*/ 2147483646 h 365"/>
              <a:gd name="T50" fmla="*/ 2147483646 w 509"/>
              <a:gd name="T51" fmla="*/ 2147483646 h 365"/>
              <a:gd name="T52" fmla="*/ 2147483646 w 509"/>
              <a:gd name="T53" fmla="*/ 2147483646 h 365"/>
              <a:gd name="T54" fmla="*/ 2147483646 w 509"/>
              <a:gd name="T55" fmla="*/ 2147483646 h 365"/>
              <a:gd name="T56" fmla="*/ 2147483646 w 509"/>
              <a:gd name="T57" fmla="*/ 2147483646 h 365"/>
              <a:gd name="T58" fmla="*/ 2147483646 w 509"/>
              <a:gd name="T59" fmla="*/ 2147483646 h 365"/>
              <a:gd name="T60" fmla="*/ 2147483646 w 509"/>
              <a:gd name="T61" fmla="*/ 2147483646 h 365"/>
              <a:gd name="T62" fmla="*/ 2147483646 w 509"/>
              <a:gd name="T63" fmla="*/ 2147483646 h 365"/>
              <a:gd name="T64" fmla="*/ 2147483646 w 509"/>
              <a:gd name="T65" fmla="*/ 2147483646 h 365"/>
              <a:gd name="T66" fmla="*/ 2147483646 w 509"/>
              <a:gd name="T67" fmla="*/ 2147483646 h 365"/>
              <a:gd name="T68" fmla="*/ 2147483646 w 509"/>
              <a:gd name="T69" fmla="*/ 2147483646 h 365"/>
              <a:gd name="T70" fmla="*/ 2147483646 w 509"/>
              <a:gd name="T71" fmla="*/ 2147483646 h 365"/>
              <a:gd name="T72" fmla="*/ 2147483646 w 509"/>
              <a:gd name="T73" fmla="*/ 2147483646 h 365"/>
              <a:gd name="T74" fmla="*/ 2147483646 w 509"/>
              <a:gd name="T75" fmla="*/ 2147483646 h 365"/>
              <a:gd name="T76" fmla="*/ 2147483646 w 509"/>
              <a:gd name="T77" fmla="*/ 2147483646 h 365"/>
              <a:gd name="T78" fmla="*/ 2147483646 w 509"/>
              <a:gd name="T79" fmla="*/ 2147483646 h 365"/>
              <a:gd name="T80" fmla="*/ 2147483646 w 509"/>
              <a:gd name="T81" fmla="*/ 2147483646 h 365"/>
              <a:gd name="T82" fmla="*/ 2147483646 w 509"/>
              <a:gd name="T83" fmla="*/ 2147483646 h 365"/>
              <a:gd name="T84" fmla="*/ 2147483646 w 509"/>
              <a:gd name="T85" fmla="*/ 2147483646 h 365"/>
              <a:gd name="T86" fmla="*/ 2147483646 w 509"/>
              <a:gd name="T87" fmla="*/ 2147483646 h 365"/>
              <a:gd name="T88" fmla="*/ 2147483646 w 509"/>
              <a:gd name="T89" fmla="*/ 2147483646 h 365"/>
              <a:gd name="T90" fmla="*/ 2147483646 w 509"/>
              <a:gd name="T91" fmla="*/ 2147483646 h 365"/>
              <a:gd name="T92" fmla="*/ 2147483646 w 509"/>
              <a:gd name="T93" fmla="*/ 2147483646 h 365"/>
              <a:gd name="T94" fmla="*/ 2147483646 w 509"/>
              <a:gd name="T95" fmla="*/ 2147483646 h 365"/>
              <a:gd name="T96" fmla="*/ 2147483646 w 509"/>
              <a:gd name="T97" fmla="*/ 2147483646 h 365"/>
              <a:gd name="T98" fmla="*/ 2147483646 w 509"/>
              <a:gd name="T99" fmla="*/ 2147483646 h 365"/>
              <a:gd name="T100" fmla="*/ 2147483646 w 509"/>
              <a:gd name="T101" fmla="*/ 2147483646 h 365"/>
              <a:gd name="T102" fmla="*/ 2147483646 w 509"/>
              <a:gd name="T103" fmla="*/ 2147483646 h 365"/>
              <a:gd name="T104" fmla="*/ 2147483646 w 509"/>
              <a:gd name="T105" fmla="*/ 2147483646 h 365"/>
              <a:gd name="T106" fmla="*/ 2147483646 w 509"/>
              <a:gd name="T107" fmla="*/ 2147483646 h 365"/>
              <a:gd name="T108" fmla="*/ 2147483646 w 509"/>
              <a:gd name="T109" fmla="*/ 2147483646 h 3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9" h="365">
                <a:moveTo>
                  <a:pt x="343" y="301"/>
                </a:moveTo>
                <a:lnTo>
                  <a:pt x="346" y="298"/>
                </a:lnTo>
                <a:lnTo>
                  <a:pt x="352" y="295"/>
                </a:lnTo>
                <a:lnTo>
                  <a:pt x="362" y="290"/>
                </a:lnTo>
                <a:lnTo>
                  <a:pt x="376" y="284"/>
                </a:lnTo>
                <a:lnTo>
                  <a:pt x="384" y="279"/>
                </a:lnTo>
                <a:lnTo>
                  <a:pt x="390" y="275"/>
                </a:lnTo>
                <a:lnTo>
                  <a:pt x="399" y="270"/>
                </a:lnTo>
                <a:lnTo>
                  <a:pt x="407" y="267"/>
                </a:lnTo>
                <a:lnTo>
                  <a:pt x="415" y="260"/>
                </a:lnTo>
                <a:lnTo>
                  <a:pt x="424" y="254"/>
                </a:lnTo>
                <a:lnTo>
                  <a:pt x="432" y="250"/>
                </a:lnTo>
                <a:lnTo>
                  <a:pt x="441" y="243"/>
                </a:lnTo>
                <a:lnTo>
                  <a:pt x="449" y="236"/>
                </a:lnTo>
                <a:lnTo>
                  <a:pt x="457" y="228"/>
                </a:lnTo>
                <a:lnTo>
                  <a:pt x="464" y="222"/>
                </a:lnTo>
                <a:lnTo>
                  <a:pt x="472" y="214"/>
                </a:lnTo>
                <a:lnTo>
                  <a:pt x="478" y="206"/>
                </a:lnTo>
                <a:lnTo>
                  <a:pt x="485" y="198"/>
                </a:lnTo>
                <a:lnTo>
                  <a:pt x="491" y="189"/>
                </a:lnTo>
                <a:lnTo>
                  <a:pt x="497" y="181"/>
                </a:lnTo>
                <a:lnTo>
                  <a:pt x="500" y="170"/>
                </a:lnTo>
                <a:lnTo>
                  <a:pt x="505" y="159"/>
                </a:lnTo>
                <a:lnTo>
                  <a:pt x="506" y="150"/>
                </a:lnTo>
                <a:lnTo>
                  <a:pt x="509" y="141"/>
                </a:lnTo>
                <a:lnTo>
                  <a:pt x="509" y="130"/>
                </a:lnTo>
                <a:lnTo>
                  <a:pt x="509" y="119"/>
                </a:lnTo>
                <a:lnTo>
                  <a:pt x="508" y="106"/>
                </a:lnTo>
                <a:lnTo>
                  <a:pt x="506" y="97"/>
                </a:lnTo>
                <a:lnTo>
                  <a:pt x="502" y="83"/>
                </a:lnTo>
                <a:lnTo>
                  <a:pt x="495" y="71"/>
                </a:lnTo>
                <a:lnTo>
                  <a:pt x="489" y="58"/>
                </a:lnTo>
                <a:lnTo>
                  <a:pt x="481" y="49"/>
                </a:lnTo>
                <a:lnTo>
                  <a:pt x="472" y="38"/>
                </a:lnTo>
                <a:lnTo>
                  <a:pt x="463" y="30"/>
                </a:lnTo>
                <a:lnTo>
                  <a:pt x="452" y="22"/>
                </a:lnTo>
                <a:lnTo>
                  <a:pt x="439" y="18"/>
                </a:lnTo>
                <a:lnTo>
                  <a:pt x="427" y="11"/>
                </a:lnTo>
                <a:lnTo>
                  <a:pt x="415" y="8"/>
                </a:lnTo>
                <a:lnTo>
                  <a:pt x="402" y="4"/>
                </a:lnTo>
                <a:lnTo>
                  <a:pt x="390" y="2"/>
                </a:lnTo>
                <a:lnTo>
                  <a:pt x="376" y="0"/>
                </a:lnTo>
                <a:lnTo>
                  <a:pt x="362" y="0"/>
                </a:lnTo>
                <a:lnTo>
                  <a:pt x="349" y="0"/>
                </a:lnTo>
                <a:lnTo>
                  <a:pt x="337" y="2"/>
                </a:lnTo>
                <a:lnTo>
                  <a:pt x="323" y="2"/>
                </a:lnTo>
                <a:lnTo>
                  <a:pt x="309" y="5"/>
                </a:lnTo>
                <a:lnTo>
                  <a:pt x="296" y="7"/>
                </a:lnTo>
                <a:lnTo>
                  <a:pt x="284" y="11"/>
                </a:lnTo>
                <a:lnTo>
                  <a:pt x="272" y="13"/>
                </a:lnTo>
                <a:lnTo>
                  <a:pt x="261" y="18"/>
                </a:lnTo>
                <a:lnTo>
                  <a:pt x="250" y="22"/>
                </a:lnTo>
                <a:lnTo>
                  <a:pt x="240" y="27"/>
                </a:lnTo>
                <a:lnTo>
                  <a:pt x="233" y="30"/>
                </a:lnTo>
                <a:lnTo>
                  <a:pt x="225" y="33"/>
                </a:lnTo>
                <a:lnTo>
                  <a:pt x="216" y="36"/>
                </a:lnTo>
                <a:lnTo>
                  <a:pt x="209" y="39"/>
                </a:lnTo>
                <a:lnTo>
                  <a:pt x="194" y="46"/>
                </a:lnTo>
                <a:lnTo>
                  <a:pt x="180" y="52"/>
                </a:lnTo>
                <a:lnTo>
                  <a:pt x="166" y="60"/>
                </a:lnTo>
                <a:lnTo>
                  <a:pt x="152" y="66"/>
                </a:lnTo>
                <a:lnTo>
                  <a:pt x="139" y="74"/>
                </a:lnTo>
                <a:lnTo>
                  <a:pt x="129" y="81"/>
                </a:lnTo>
                <a:lnTo>
                  <a:pt x="116" y="89"/>
                </a:lnTo>
                <a:lnTo>
                  <a:pt x="105" y="95"/>
                </a:lnTo>
                <a:lnTo>
                  <a:pt x="94" y="103"/>
                </a:lnTo>
                <a:lnTo>
                  <a:pt x="85" y="111"/>
                </a:lnTo>
                <a:lnTo>
                  <a:pt x="76" y="119"/>
                </a:lnTo>
                <a:lnTo>
                  <a:pt x="68" y="125"/>
                </a:lnTo>
                <a:lnTo>
                  <a:pt x="59" y="133"/>
                </a:lnTo>
                <a:lnTo>
                  <a:pt x="52" y="142"/>
                </a:lnTo>
                <a:lnTo>
                  <a:pt x="43" y="148"/>
                </a:lnTo>
                <a:lnTo>
                  <a:pt x="37" y="156"/>
                </a:lnTo>
                <a:lnTo>
                  <a:pt x="29" y="162"/>
                </a:lnTo>
                <a:lnTo>
                  <a:pt x="26" y="172"/>
                </a:lnTo>
                <a:lnTo>
                  <a:pt x="20" y="178"/>
                </a:lnTo>
                <a:lnTo>
                  <a:pt x="15" y="186"/>
                </a:lnTo>
                <a:lnTo>
                  <a:pt x="12" y="195"/>
                </a:lnTo>
                <a:lnTo>
                  <a:pt x="9" y="203"/>
                </a:lnTo>
                <a:lnTo>
                  <a:pt x="4" y="212"/>
                </a:lnTo>
                <a:lnTo>
                  <a:pt x="3" y="220"/>
                </a:lnTo>
                <a:lnTo>
                  <a:pt x="1" y="228"/>
                </a:lnTo>
                <a:lnTo>
                  <a:pt x="1" y="237"/>
                </a:lnTo>
                <a:lnTo>
                  <a:pt x="0" y="245"/>
                </a:lnTo>
                <a:lnTo>
                  <a:pt x="0" y="253"/>
                </a:lnTo>
                <a:lnTo>
                  <a:pt x="0" y="262"/>
                </a:lnTo>
                <a:lnTo>
                  <a:pt x="3" y="270"/>
                </a:lnTo>
                <a:lnTo>
                  <a:pt x="3" y="281"/>
                </a:lnTo>
                <a:lnTo>
                  <a:pt x="7" y="293"/>
                </a:lnTo>
                <a:lnTo>
                  <a:pt x="12" y="306"/>
                </a:lnTo>
                <a:lnTo>
                  <a:pt x="18" y="317"/>
                </a:lnTo>
                <a:lnTo>
                  <a:pt x="24" y="324"/>
                </a:lnTo>
                <a:lnTo>
                  <a:pt x="34" y="334"/>
                </a:lnTo>
                <a:lnTo>
                  <a:pt x="41" y="340"/>
                </a:lnTo>
                <a:lnTo>
                  <a:pt x="54" y="348"/>
                </a:lnTo>
                <a:lnTo>
                  <a:pt x="59" y="351"/>
                </a:lnTo>
                <a:lnTo>
                  <a:pt x="66" y="354"/>
                </a:lnTo>
                <a:lnTo>
                  <a:pt x="74" y="357"/>
                </a:lnTo>
                <a:lnTo>
                  <a:pt x="82" y="360"/>
                </a:lnTo>
                <a:lnTo>
                  <a:pt x="91" y="360"/>
                </a:lnTo>
                <a:lnTo>
                  <a:pt x="99" y="362"/>
                </a:lnTo>
                <a:lnTo>
                  <a:pt x="108" y="363"/>
                </a:lnTo>
                <a:lnTo>
                  <a:pt x="116" y="365"/>
                </a:lnTo>
                <a:lnTo>
                  <a:pt x="124" y="363"/>
                </a:lnTo>
                <a:lnTo>
                  <a:pt x="133" y="363"/>
                </a:lnTo>
                <a:lnTo>
                  <a:pt x="141" y="363"/>
                </a:lnTo>
                <a:lnTo>
                  <a:pt x="150" y="363"/>
                </a:lnTo>
                <a:lnTo>
                  <a:pt x="160" y="362"/>
                </a:lnTo>
                <a:lnTo>
                  <a:pt x="167" y="360"/>
                </a:lnTo>
                <a:lnTo>
                  <a:pt x="177" y="360"/>
                </a:lnTo>
                <a:lnTo>
                  <a:pt x="188" y="360"/>
                </a:lnTo>
                <a:lnTo>
                  <a:pt x="194" y="357"/>
                </a:lnTo>
                <a:lnTo>
                  <a:pt x="202" y="355"/>
                </a:lnTo>
                <a:lnTo>
                  <a:pt x="211" y="352"/>
                </a:lnTo>
                <a:lnTo>
                  <a:pt x="219" y="351"/>
                </a:lnTo>
                <a:lnTo>
                  <a:pt x="226" y="348"/>
                </a:lnTo>
                <a:lnTo>
                  <a:pt x="236" y="346"/>
                </a:lnTo>
                <a:lnTo>
                  <a:pt x="244" y="343"/>
                </a:lnTo>
                <a:lnTo>
                  <a:pt x="253" y="341"/>
                </a:lnTo>
                <a:lnTo>
                  <a:pt x="265" y="335"/>
                </a:lnTo>
                <a:lnTo>
                  <a:pt x="279" y="332"/>
                </a:lnTo>
                <a:lnTo>
                  <a:pt x="292" y="327"/>
                </a:lnTo>
                <a:lnTo>
                  <a:pt x="303" y="324"/>
                </a:lnTo>
                <a:lnTo>
                  <a:pt x="282" y="279"/>
                </a:lnTo>
                <a:lnTo>
                  <a:pt x="275" y="281"/>
                </a:lnTo>
                <a:lnTo>
                  <a:pt x="267" y="284"/>
                </a:lnTo>
                <a:lnTo>
                  <a:pt x="258" y="287"/>
                </a:lnTo>
                <a:lnTo>
                  <a:pt x="250" y="292"/>
                </a:lnTo>
                <a:lnTo>
                  <a:pt x="240" y="293"/>
                </a:lnTo>
                <a:lnTo>
                  <a:pt x="233" y="295"/>
                </a:lnTo>
                <a:lnTo>
                  <a:pt x="225" y="298"/>
                </a:lnTo>
                <a:lnTo>
                  <a:pt x="217" y="301"/>
                </a:lnTo>
                <a:lnTo>
                  <a:pt x="202" y="306"/>
                </a:lnTo>
                <a:lnTo>
                  <a:pt x="188" y="309"/>
                </a:lnTo>
                <a:lnTo>
                  <a:pt x="174" y="312"/>
                </a:lnTo>
                <a:lnTo>
                  <a:pt x="161" y="315"/>
                </a:lnTo>
                <a:lnTo>
                  <a:pt x="147" y="315"/>
                </a:lnTo>
                <a:lnTo>
                  <a:pt x="135" y="315"/>
                </a:lnTo>
                <a:lnTo>
                  <a:pt x="122" y="315"/>
                </a:lnTo>
                <a:lnTo>
                  <a:pt x="113" y="315"/>
                </a:lnTo>
                <a:lnTo>
                  <a:pt x="102" y="312"/>
                </a:lnTo>
                <a:lnTo>
                  <a:pt x="94" y="310"/>
                </a:lnTo>
                <a:lnTo>
                  <a:pt x="83" y="307"/>
                </a:lnTo>
                <a:lnTo>
                  <a:pt x="79" y="307"/>
                </a:lnTo>
                <a:lnTo>
                  <a:pt x="66" y="296"/>
                </a:lnTo>
                <a:lnTo>
                  <a:pt x="59" y="289"/>
                </a:lnTo>
                <a:lnTo>
                  <a:pt x="55" y="281"/>
                </a:lnTo>
                <a:lnTo>
                  <a:pt x="54" y="276"/>
                </a:lnTo>
                <a:lnTo>
                  <a:pt x="51" y="268"/>
                </a:lnTo>
                <a:lnTo>
                  <a:pt x="51" y="262"/>
                </a:lnTo>
                <a:lnTo>
                  <a:pt x="49" y="250"/>
                </a:lnTo>
                <a:lnTo>
                  <a:pt x="51" y="239"/>
                </a:lnTo>
                <a:lnTo>
                  <a:pt x="54" y="226"/>
                </a:lnTo>
                <a:lnTo>
                  <a:pt x="59" y="214"/>
                </a:lnTo>
                <a:lnTo>
                  <a:pt x="65" y="201"/>
                </a:lnTo>
                <a:lnTo>
                  <a:pt x="74" y="190"/>
                </a:lnTo>
                <a:lnTo>
                  <a:pt x="79" y="184"/>
                </a:lnTo>
                <a:lnTo>
                  <a:pt x="83" y="178"/>
                </a:lnTo>
                <a:lnTo>
                  <a:pt x="90" y="172"/>
                </a:lnTo>
                <a:lnTo>
                  <a:pt x="97" y="167"/>
                </a:lnTo>
                <a:lnTo>
                  <a:pt x="104" y="159"/>
                </a:lnTo>
                <a:lnTo>
                  <a:pt x="110" y="155"/>
                </a:lnTo>
                <a:lnTo>
                  <a:pt x="118" y="147"/>
                </a:lnTo>
                <a:lnTo>
                  <a:pt x="125" y="142"/>
                </a:lnTo>
                <a:lnTo>
                  <a:pt x="135" y="134"/>
                </a:lnTo>
                <a:lnTo>
                  <a:pt x="143" y="130"/>
                </a:lnTo>
                <a:lnTo>
                  <a:pt x="152" y="123"/>
                </a:lnTo>
                <a:lnTo>
                  <a:pt x="163" y="119"/>
                </a:lnTo>
                <a:lnTo>
                  <a:pt x="174" y="111"/>
                </a:lnTo>
                <a:lnTo>
                  <a:pt x="185" y="106"/>
                </a:lnTo>
                <a:lnTo>
                  <a:pt x="195" y="100"/>
                </a:lnTo>
                <a:lnTo>
                  <a:pt x="208" y="94"/>
                </a:lnTo>
                <a:lnTo>
                  <a:pt x="219" y="88"/>
                </a:lnTo>
                <a:lnTo>
                  <a:pt x="231" y="83"/>
                </a:lnTo>
                <a:lnTo>
                  <a:pt x="245" y="77"/>
                </a:lnTo>
                <a:lnTo>
                  <a:pt x="259" y="72"/>
                </a:lnTo>
                <a:lnTo>
                  <a:pt x="268" y="67"/>
                </a:lnTo>
                <a:lnTo>
                  <a:pt x="276" y="64"/>
                </a:lnTo>
                <a:lnTo>
                  <a:pt x="286" y="61"/>
                </a:lnTo>
                <a:lnTo>
                  <a:pt x="296" y="58"/>
                </a:lnTo>
                <a:lnTo>
                  <a:pt x="307" y="55"/>
                </a:lnTo>
                <a:lnTo>
                  <a:pt x="318" y="53"/>
                </a:lnTo>
                <a:lnTo>
                  <a:pt x="328" y="52"/>
                </a:lnTo>
                <a:lnTo>
                  <a:pt x="340" y="52"/>
                </a:lnTo>
                <a:lnTo>
                  <a:pt x="349" y="50"/>
                </a:lnTo>
                <a:lnTo>
                  <a:pt x="360" y="50"/>
                </a:lnTo>
                <a:lnTo>
                  <a:pt x="371" y="50"/>
                </a:lnTo>
                <a:lnTo>
                  <a:pt x="382" y="52"/>
                </a:lnTo>
                <a:lnTo>
                  <a:pt x="390" y="52"/>
                </a:lnTo>
                <a:lnTo>
                  <a:pt x="401" y="53"/>
                </a:lnTo>
                <a:lnTo>
                  <a:pt x="410" y="58"/>
                </a:lnTo>
                <a:lnTo>
                  <a:pt x="419" y="63"/>
                </a:lnTo>
                <a:lnTo>
                  <a:pt x="432" y="69"/>
                </a:lnTo>
                <a:lnTo>
                  <a:pt x="444" y="80"/>
                </a:lnTo>
                <a:lnTo>
                  <a:pt x="449" y="86"/>
                </a:lnTo>
                <a:lnTo>
                  <a:pt x="453" y="92"/>
                </a:lnTo>
                <a:lnTo>
                  <a:pt x="455" y="102"/>
                </a:lnTo>
                <a:lnTo>
                  <a:pt x="460" y="111"/>
                </a:lnTo>
                <a:lnTo>
                  <a:pt x="461" y="125"/>
                </a:lnTo>
                <a:lnTo>
                  <a:pt x="460" y="139"/>
                </a:lnTo>
                <a:lnTo>
                  <a:pt x="455" y="153"/>
                </a:lnTo>
                <a:lnTo>
                  <a:pt x="449" y="167"/>
                </a:lnTo>
                <a:lnTo>
                  <a:pt x="443" y="173"/>
                </a:lnTo>
                <a:lnTo>
                  <a:pt x="439" y="178"/>
                </a:lnTo>
                <a:lnTo>
                  <a:pt x="433" y="184"/>
                </a:lnTo>
                <a:lnTo>
                  <a:pt x="427" y="190"/>
                </a:lnTo>
                <a:lnTo>
                  <a:pt x="415" y="200"/>
                </a:lnTo>
                <a:lnTo>
                  <a:pt x="402" y="212"/>
                </a:lnTo>
                <a:lnTo>
                  <a:pt x="394" y="215"/>
                </a:lnTo>
                <a:lnTo>
                  <a:pt x="387" y="220"/>
                </a:lnTo>
                <a:lnTo>
                  <a:pt x="380" y="225"/>
                </a:lnTo>
                <a:lnTo>
                  <a:pt x="373" y="228"/>
                </a:lnTo>
                <a:lnTo>
                  <a:pt x="360" y="236"/>
                </a:lnTo>
                <a:lnTo>
                  <a:pt x="349" y="242"/>
                </a:lnTo>
                <a:lnTo>
                  <a:pt x="338" y="245"/>
                </a:lnTo>
                <a:lnTo>
                  <a:pt x="331" y="250"/>
                </a:lnTo>
                <a:lnTo>
                  <a:pt x="324" y="253"/>
                </a:lnTo>
                <a:lnTo>
                  <a:pt x="343" y="3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Freeform 52">
            <a:extLst>
              <a:ext uri="{FF2B5EF4-FFF2-40B4-BE49-F238E27FC236}">
                <a16:creationId xmlns:a16="http://schemas.microsoft.com/office/drawing/2014/main" id="{DC48DE77-7851-9E4D-B25D-A68F4B553D9C}"/>
              </a:ext>
            </a:extLst>
          </p:cNvPr>
          <p:cNvSpPr>
            <a:spLocks/>
          </p:cNvSpPr>
          <p:nvPr/>
        </p:nvSpPr>
        <p:spPr bwMode="auto">
          <a:xfrm>
            <a:off x="6386513" y="1838325"/>
            <a:ext cx="85725" cy="73025"/>
          </a:xfrm>
          <a:custGeom>
            <a:avLst/>
            <a:gdLst>
              <a:gd name="T0" fmla="*/ 2147483646 w 108"/>
              <a:gd name="T1" fmla="*/ 2147483646 h 94"/>
              <a:gd name="T2" fmla="*/ 2147483646 w 108"/>
              <a:gd name="T3" fmla="*/ 2147483646 h 94"/>
              <a:gd name="T4" fmla="*/ 2147483646 w 108"/>
              <a:gd name="T5" fmla="*/ 0 h 94"/>
              <a:gd name="T6" fmla="*/ 0 w 108"/>
              <a:gd name="T7" fmla="*/ 2147483646 h 94"/>
              <a:gd name="T8" fmla="*/ 2147483646 w 108"/>
              <a:gd name="T9" fmla="*/ 2147483646 h 94"/>
              <a:gd name="T10" fmla="*/ 2147483646 w 108"/>
              <a:gd name="T11" fmla="*/ 2147483646 h 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8" h="94">
                <a:moveTo>
                  <a:pt x="25" y="94"/>
                </a:moveTo>
                <a:lnTo>
                  <a:pt x="108" y="42"/>
                </a:lnTo>
                <a:lnTo>
                  <a:pt x="81" y="0"/>
                </a:lnTo>
                <a:lnTo>
                  <a:pt x="0" y="50"/>
                </a:lnTo>
                <a:lnTo>
                  <a:pt x="25" y="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3" name="Freeform 53">
            <a:extLst>
              <a:ext uri="{FF2B5EF4-FFF2-40B4-BE49-F238E27FC236}">
                <a16:creationId xmlns:a16="http://schemas.microsoft.com/office/drawing/2014/main" id="{E2C56E0E-B090-C741-8236-94F53A7CE22D}"/>
              </a:ext>
            </a:extLst>
          </p:cNvPr>
          <p:cNvSpPr>
            <a:spLocks/>
          </p:cNvSpPr>
          <p:nvPr/>
        </p:nvSpPr>
        <p:spPr bwMode="auto">
          <a:xfrm>
            <a:off x="6338888" y="1892300"/>
            <a:ext cx="441325" cy="325438"/>
          </a:xfrm>
          <a:custGeom>
            <a:avLst/>
            <a:gdLst>
              <a:gd name="T0" fmla="*/ 0 w 556"/>
              <a:gd name="T1" fmla="*/ 2147483646 h 409"/>
              <a:gd name="T2" fmla="*/ 2147483646 w 556"/>
              <a:gd name="T3" fmla="*/ 2147483646 h 409"/>
              <a:gd name="T4" fmla="*/ 2147483646 w 556"/>
              <a:gd name="T5" fmla="*/ 2147483646 h 409"/>
              <a:gd name="T6" fmla="*/ 2147483646 w 556"/>
              <a:gd name="T7" fmla="*/ 2147483646 h 409"/>
              <a:gd name="T8" fmla="*/ 2147483646 w 556"/>
              <a:gd name="T9" fmla="*/ 2147483646 h 409"/>
              <a:gd name="T10" fmla="*/ 2147483646 w 556"/>
              <a:gd name="T11" fmla="*/ 2147483646 h 409"/>
              <a:gd name="T12" fmla="*/ 2147483646 w 556"/>
              <a:gd name="T13" fmla="*/ 2147483646 h 409"/>
              <a:gd name="T14" fmla="*/ 2147483646 w 556"/>
              <a:gd name="T15" fmla="*/ 2147483646 h 409"/>
              <a:gd name="T16" fmla="*/ 2147483646 w 556"/>
              <a:gd name="T17" fmla="*/ 2147483646 h 409"/>
              <a:gd name="T18" fmla="*/ 2147483646 w 556"/>
              <a:gd name="T19" fmla="*/ 2147483646 h 409"/>
              <a:gd name="T20" fmla="*/ 2147483646 w 556"/>
              <a:gd name="T21" fmla="*/ 2147483646 h 409"/>
              <a:gd name="T22" fmla="*/ 2147483646 w 556"/>
              <a:gd name="T23" fmla="*/ 2147483646 h 409"/>
              <a:gd name="T24" fmla="*/ 2147483646 w 556"/>
              <a:gd name="T25" fmla="*/ 2147483646 h 409"/>
              <a:gd name="T26" fmla="*/ 2147483646 w 556"/>
              <a:gd name="T27" fmla="*/ 2147483646 h 409"/>
              <a:gd name="T28" fmla="*/ 2147483646 w 556"/>
              <a:gd name="T29" fmla="*/ 2147483646 h 409"/>
              <a:gd name="T30" fmla="*/ 2147483646 w 556"/>
              <a:gd name="T31" fmla="*/ 2147483646 h 409"/>
              <a:gd name="T32" fmla="*/ 2147483646 w 556"/>
              <a:gd name="T33" fmla="*/ 2147483646 h 409"/>
              <a:gd name="T34" fmla="*/ 2147483646 w 556"/>
              <a:gd name="T35" fmla="*/ 2147483646 h 409"/>
              <a:gd name="T36" fmla="*/ 2147483646 w 556"/>
              <a:gd name="T37" fmla="*/ 2147483646 h 409"/>
              <a:gd name="T38" fmla="*/ 2147483646 w 556"/>
              <a:gd name="T39" fmla="*/ 2147483646 h 409"/>
              <a:gd name="T40" fmla="*/ 2147483646 w 556"/>
              <a:gd name="T41" fmla="*/ 2147483646 h 409"/>
              <a:gd name="T42" fmla="*/ 2147483646 w 556"/>
              <a:gd name="T43" fmla="*/ 2147483646 h 409"/>
              <a:gd name="T44" fmla="*/ 2147483646 w 556"/>
              <a:gd name="T45" fmla="*/ 2147483646 h 409"/>
              <a:gd name="T46" fmla="*/ 2147483646 w 556"/>
              <a:gd name="T47" fmla="*/ 2147483646 h 409"/>
              <a:gd name="T48" fmla="*/ 2147483646 w 556"/>
              <a:gd name="T49" fmla="*/ 2147483646 h 409"/>
              <a:gd name="T50" fmla="*/ 2147483646 w 556"/>
              <a:gd name="T51" fmla="*/ 2147483646 h 409"/>
              <a:gd name="T52" fmla="*/ 2147483646 w 556"/>
              <a:gd name="T53" fmla="*/ 2147483646 h 409"/>
              <a:gd name="T54" fmla="*/ 2147483646 w 556"/>
              <a:gd name="T55" fmla="*/ 2147483646 h 409"/>
              <a:gd name="T56" fmla="*/ 2147483646 w 556"/>
              <a:gd name="T57" fmla="*/ 2147483646 h 409"/>
              <a:gd name="T58" fmla="*/ 2147483646 w 556"/>
              <a:gd name="T59" fmla="*/ 2147483646 h 409"/>
              <a:gd name="T60" fmla="*/ 2147483646 w 556"/>
              <a:gd name="T61" fmla="*/ 2147483646 h 409"/>
              <a:gd name="T62" fmla="*/ 2147483646 w 556"/>
              <a:gd name="T63" fmla="*/ 1511271212 h 409"/>
              <a:gd name="T64" fmla="*/ 2147483646 w 556"/>
              <a:gd name="T65" fmla="*/ 0 h 409"/>
              <a:gd name="T66" fmla="*/ 2147483646 w 556"/>
              <a:gd name="T67" fmla="*/ 2147483646 h 409"/>
              <a:gd name="T68" fmla="*/ 2147483646 w 556"/>
              <a:gd name="T69" fmla="*/ 2147483646 h 409"/>
              <a:gd name="T70" fmla="*/ 2147483646 w 556"/>
              <a:gd name="T71" fmla="*/ 2147483646 h 409"/>
              <a:gd name="T72" fmla="*/ 2147483646 w 556"/>
              <a:gd name="T73" fmla="*/ 2147483646 h 409"/>
              <a:gd name="T74" fmla="*/ 2147483646 w 556"/>
              <a:gd name="T75" fmla="*/ 2147483646 h 409"/>
              <a:gd name="T76" fmla="*/ 2147483646 w 556"/>
              <a:gd name="T77" fmla="*/ 2147483646 h 409"/>
              <a:gd name="T78" fmla="*/ 2147483646 w 556"/>
              <a:gd name="T79" fmla="*/ 2147483646 h 409"/>
              <a:gd name="T80" fmla="*/ 2147483646 w 556"/>
              <a:gd name="T81" fmla="*/ 2147483646 h 409"/>
              <a:gd name="T82" fmla="*/ 2147483646 w 556"/>
              <a:gd name="T83" fmla="*/ 2147483646 h 409"/>
              <a:gd name="T84" fmla="*/ 2147483646 w 556"/>
              <a:gd name="T85" fmla="*/ 2147483646 h 409"/>
              <a:gd name="T86" fmla="*/ 2147483646 w 556"/>
              <a:gd name="T87" fmla="*/ 2147483646 h 409"/>
              <a:gd name="T88" fmla="*/ 2147483646 w 556"/>
              <a:gd name="T89" fmla="*/ 2147483646 h 409"/>
              <a:gd name="T90" fmla="*/ 2147483646 w 556"/>
              <a:gd name="T91" fmla="*/ 2147483646 h 409"/>
              <a:gd name="T92" fmla="*/ 2147483646 w 556"/>
              <a:gd name="T93" fmla="*/ 2147483646 h 409"/>
              <a:gd name="T94" fmla="*/ 2147483646 w 556"/>
              <a:gd name="T95" fmla="*/ 2147483646 h 409"/>
              <a:gd name="T96" fmla="*/ 2147483646 w 556"/>
              <a:gd name="T97" fmla="*/ 2147483646 h 409"/>
              <a:gd name="T98" fmla="*/ 2147483646 w 556"/>
              <a:gd name="T99" fmla="*/ 2147483646 h 409"/>
              <a:gd name="T100" fmla="*/ 2147483646 w 556"/>
              <a:gd name="T101" fmla="*/ 2147483646 h 409"/>
              <a:gd name="T102" fmla="*/ 2147483646 w 556"/>
              <a:gd name="T103" fmla="*/ 2147483646 h 409"/>
              <a:gd name="T104" fmla="*/ 2147483646 w 556"/>
              <a:gd name="T105" fmla="*/ 2147483646 h 409"/>
              <a:gd name="T106" fmla="*/ 2147483646 w 556"/>
              <a:gd name="T107" fmla="*/ 2147483646 h 409"/>
              <a:gd name="T108" fmla="*/ 2147483646 w 556"/>
              <a:gd name="T109" fmla="*/ 2147483646 h 409"/>
              <a:gd name="T110" fmla="*/ 2147483646 w 556"/>
              <a:gd name="T111" fmla="*/ 2147483646 h 409"/>
              <a:gd name="T112" fmla="*/ 2147483646 w 556"/>
              <a:gd name="T113" fmla="*/ 2147483646 h 409"/>
              <a:gd name="T114" fmla="*/ 0 w 556"/>
              <a:gd name="T115" fmla="*/ 2147483646 h 4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56" h="409">
                <a:moveTo>
                  <a:pt x="0" y="218"/>
                </a:moveTo>
                <a:lnTo>
                  <a:pt x="0" y="223"/>
                </a:lnTo>
                <a:lnTo>
                  <a:pt x="0" y="227"/>
                </a:lnTo>
                <a:lnTo>
                  <a:pt x="3" y="237"/>
                </a:lnTo>
                <a:lnTo>
                  <a:pt x="3" y="246"/>
                </a:lnTo>
                <a:lnTo>
                  <a:pt x="6" y="257"/>
                </a:lnTo>
                <a:lnTo>
                  <a:pt x="9" y="268"/>
                </a:lnTo>
                <a:lnTo>
                  <a:pt x="14" y="282"/>
                </a:lnTo>
                <a:lnTo>
                  <a:pt x="19" y="294"/>
                </a:lnTo>
                <a:lnTo>
                  <a:pt x="23" y="307"/>
                </a:lnTo>
                <a:lnTo>
                  <a:pt x="26" y="313"/>
                </a:lnTo>
                <a:lnTo>
                  <a:pt x="31" y="319"/>
                </a:lnTo>
                <a:lnTo>
                  <a:pt x="34" y="327"/>
                </a:lnTo>
                <a:lnTo>
                  <a:pt x="39" y="333"/>
                </a:lnTo>
                <a:lnTo>
                  <a:pt x="46" y="346"/>
                </a:lnTo>
                <a:lnTo>
                  <a:pt x="57" y="358"/>
                </a:lnTo>
                <a:lnTo>
                  <a:pt x="60" y="364"/>
                </a:lnTo>
                <a:lnTo>
                  <a:pt x="68" y="370"/>
                </a:lnTo>
                <a:lnTo>
                  <a:pt x="74" y="375"/>
                </a:lnTo>
                <a:lnTo>
                  <a:pt x="82" y="383"/>
                </a:lnTo>
                <a:lnTo>
                  <a:pt x="95" y="389"/>
                </a:lnTo>
                <a:lnTo>
                  <a:pt x="109" y="398"/>
                </a:lnTo>
                <a:lnTo>
                  <a:pt x="115" y="398"/>
                </a:lnTo>
                <a:lnTo>
                  <a:pt x="123" y="402"/>
                </a:lnTo>
                <a:lnTo>
                  <a:pt x="130" y="403"/>
                </a:lnTo>
                <a:lnTo>
                  <a:pt x="140" y="406"/>
                </a:lnTo>
                <a:lnTo>
                  <a:pt x="148" y="406"/>
                </a:lnTo>
                <a:lnTo>
                  <a:pt x="155" y="408"/>
                </a:lnTo>
                <a:lnTo>
                  <a:pt x="165" y="408"/>
                </a:lnTo>
                <a:lnTo>
                  <a:pt x="172" y="409"/>
                </a:lnTo>
                <a:lnTo>
                  <a:pt x="180" y="408"/>
                </a:lnTo>
                <a:lnTo>
                  <a:pt x="191" y="408"/>
                </a:lnTo>
                <a:lnTo>
                  <a:pt x="200" y="406"/>
                </a:lnTo>
                <a:lnTo>
                  <a:pt x="210" y="405"/>
                </a:lnTo>
                <a:lnTo>
                  <a:pt x="217" y="402"/>
                </a:lnTo>
                <a:lnTo>
                  <a:pt x="225" y="398"/>
                </a:lnTo>
                <a:lnTo>
                  <a:pt x="231" y="397"/>
                </a:lnTo>
                <a:lnTo>
                  <a:pt x="241" y="395"/>
                </a:lnTo>
                <a:lnTo>
                  <a:pt x="247" y="392"/>
                </a:lnTo>
                <a:lnTo>
                  <a:pt x="256" y="389"/>
                </a:lnTo>
                <a:lnTo>
                  <a:pt x="264" y="386"/>
                </a:lnTo>
                <a:lnTo>
                  <a:pt x="273" y="384"/>
                </a:lnTo>
                <a:lnTo>
                  <a:pt x="280" y="381"/>
                </a:lnTo>
                <a:lnTo>
                  <a:pt x="287" y="378"/>
                </a:lnTo>
                <a:lnTo>
                  <a:pt x="297" y="374"/>
                </a:lnTo>
                <a:lnTo>
                  <a:pt x="305" y="372"/>
                </a:lnTo>
                <a:lnTo>
                  <a:pt x="312" y="367"/>
                </a:lnTo>
                <a:lnTo>
                  <a:pt x="320" y="364"/>
                </a:lnTo>
                <a:lnTo>
                  <a:pt x="328" y="360"/>
                </a:lnTo>
                <a:lnTo>
                  <a:pt x="337" y="358"/>
                </a:lnTo>
                <a:lnTo>
                  <a:pt x="343" y="353"/>
                </a:lnTo>
                <a:lnTo>
                  <a:pt x="351" y="349"/>
                </a:lnTo>
                <a:lnTo>
                  <a:pt x="357" y="344"/>
                </a:lnTo>
                <a:lnTo>
                  <a:pt x="365" y="341"/>
                </a:lnTo>
                <a:lnTo>
                  <a:pt x="373" y="336"/>
                </a:lnTo>
                <a:lnTo>
                  <a:pt x="381" y="332"/>
                </a:lnTo>
                <a:lnTo>
                  <a:pt x="389" y="328"/>
                </a:lnTo>
                <a:lnTo>
                  <a:pt x="396" y="324"/>
                </a:lnTo>
                <a:lnTo>
                  <a:pt x="404" y="318"/>
                </a:lnTo>
                <a:lnTo>
                  <a:pt x="410" y="314"/>
                </a:lnTo>
                <a:lnTo>
                  <a:pt x="418" y="308"/>
                </a:lnTo>
                <a:lnTo>
                  <a:pt x="424" y="305"/>
                </a:lnTo>
                <a:lnTo>
                  <a:pt x="430" y="299"/>
                </a:lnTo>
                <a:lnTo>
                  <a:pt x="438" y="294"/>
                </a:lnTo>
                <a:lnTo>
                  <a:pt x="444" y="291"/>
                </a:lnTo>
                <a:lnTo>
                  <a:pt x="452" y="286"/>
                </a:lnTo>
                <a:lnTo>
                  <a:pt x="463" y="275"/>
                </a:lnTo>
                <a:lnTo>
                  <a:pt x="476" y="263"/>
                </a:lnTo>
                <a:lnTo>
                  <a:pt x="485" y="252"/>
                </a:lnTo>
                <a:lnTo>
                  <a:pt x="497" y="243"/>
                </a:lnTo>
                <a:lnTo>
                  <a:pt x="505" y="230"/>
                </a:lnTo>
                <a:lnTo>
                  <a:pt x="514" y="221"/>
                </a:lnTo>
                <a:lnTo>
                  <a:pt x="524" y="209"/>
                </a:lnTo>
                <a:lnTo>
                  <a:pt x="532" y="198"/>
                </a:lnTo>
                <a:lnTo>
                  <a:pt x="538" y="185"/>
                </a:lnTo>
                <a:lnTo>
                  <a:pt x="542" y="174"/>
                </a:lnTo>
                <a:lnTo>
                  <a:pt x="547" y="163"/>
                </a:lnTo>
                <a:lnTo>
                  <a:pt x="550" y="154"/>
                </a:lnTo>
                <a:lnTo>
                  <a:pt x="552" y="142"/>
                </a:lnTo>
                <a:lnTo>
                  <a:pt x="555" y="131"/>
                </a:lnTo>
                <a:lnTo>
                  <a:pt x="555" y="120"/>
                </a:lnTo>
                <a:lnTo>
                  <a:pt x="556" y="110"/>
                </a:lnTo>
                <a:lnTo>
                  <a:pt x="553" y="101"/>
                </a:lnTo>
                <a:lnTo>
                  <a:pt x="550" y="92"/>
                </a:lnTo>
                <a:lnTo>
                  <a:pt x="549" y="84"/>
                </a:lnTo>
                <a:lnTo>
                  <a:pt x="547" y="76"/>
                </a:lnTo>
                <a:lnTo>
                  <a:pt x="538" y="62"/>
                </a:lnTo>
                <a:lnTo>
                  <a:pt x="532" y="51"/>
                </a:lnTo>
                <a:lnTo>
                  <a:pt x="522" y="39"/>
                </a:lnTo>
                <a:lnTo>
                  <a:pt x="511" y="31"/>
                </a:lnTo>
                <a:lnTo>
                  <a:pt x="500" y="23"/>
                </a:lnTo>
                <a:lnTo>
                  <a:pt x="491" y="19"/>
                </a:lnTo>
                <a:lnTo>
                  <a:pt x="479" y="11"/>
                </a:lnTo>
                <a:lnTo>
                  <a:pt x="466" y="9"/>
                </a:lnTo>
                <a:lnTo>
                  <a:pt x="454" y="5"/>
                </a:lnTo>
                <a:lnTo>
                  <a:pt x="443" y="3"/>
                </a:lnTo>
                <a:lnTo>
                  <a:pt x="430" y="0"/>
                </a:lnTo>
                <a:lnTo>
                  <a:pt x="418" y="0"/>
                </a:lnTo>
                <a:lnTo>
                  <a:pt x="409" y="0"/>
                </a:lnTo>
                <a:lnTo>
                  <a:pt x="401" y="1"/>
                </a:lnTo>
                <a:lnTo>
                  <a:pt x="406" y="51"/>
                </a:lnTo>
                <a:lnTo>
                  <a:pt x="409" y="50"/>
                </a:lnTo>
                <a:lnTo>
                  <a:pt x="420" y="50"/>
                </a:lnTo>
                <a:lnTo>
                  <a:pt x="427" y="50"/>
                </a:lnTo>
                <a:lnTo>
                  <a:pt x="435" y="51"/>
                </a:lnTo>
                <a:lnTo>
                  <a:pt x="444" y="53"/>
                </a:lnTo>
                <a:lnTo>
                  <a:pt x="454" y="57"/>
                </a:lnTo>
                <a:lnTo>
                  <a:pt x="462" y="59"/>
                </a:lnTo>
                <a:lnTo>
                  <a:pt x="471" y="62"/>
                </a:lnTo>
                <a:lnTo>
                  <a:pt x="479" y="67"/>
                </a:lnTo>
                <a:lnTo>
                  <a:pt x="486" y="76"/>
                </a:lnTo>
                <a:lnTo>
                  <a:pt x="493" y="82"/>
                </a:lnTo>
                <a:lnTo>
                  <a:pt x="499" y="92"/>
                </a:lnTo>
                <a:lnTo>
                  <a:pt x="504" y="103"/>
                </a:lnTo>
                <a:lnTo>
                  <a:pt x="508" y="117"/>
                </a:lnTo>
                <a:lnTo>
                  <a:pt x="507" y="123"/>
                </a:lnTo>
                <a:lnTo>
                  <a:pt x="507" y="129"/>
                </a:lnTo>
                <a:lnTo>
                  <a:pt x="504" y="138"/>
                </a:lnTo>
                <a:lnTo>
                  <a:pt x="502" y="146"/>
                </a:lnTo>
                <a:lnTo>
                  <a:pt x="497" y="156"/>
                </a:lnTo>
                <a:lnTo>
                  <a:pt x="494" y="163"/>
                </a:lnTo>
                <a:lnTo>
                  <a:pt x="488" y="171"/>
                </a:lnTo>
                <a:lnTo>
                  <a:pt x="483" y="182"/>
                </a:lnTo>
                <a:lnTo>
                  <a:pt x="477" y="190"/>
                </a:lnTo>
                <a:lnTo>
                  <a:pt x="471" y="198"/>
                </a:lnTo>
                <a:lnTo>
                  <a:pt x="462" y="207"/>
                </a:lnTo>
                <a:lnTo>
                  <a:pt x="454" y="216"/>
                </a:lnTo>
                <a:lnTo>
                  <a:pt x="444" y="224"/>
                </a:lnTo>
                <a:lnTo>
                  <a:pt x="434" y="235"/>
                </a:lnTo>
                <a:lnTo>
                  <a:pt x="424" y="243"/>
                </a:lnTo>
                <a:lnTo>
                  <a:pt x="415" y="252"/>
                </a:lnTo>
                <a:lnTo>
                  <a:pt x="403" y="260"/>
                </a:lnTo>
                <a:lnTo>
                  <a:pt x="392" y="268"/>
                </a:lnTo>
                <a:lnTo>
                  <a:pt x="378" y="277"/>
                </a:lnTo>
                <a:lnTo>
                  <a:pt x="365" y="285"/>
                </a:lnTo>
                <a:lnTo>
                  <a:pt x="351" y="291"/>
                </a:lnTo>
                <a:lnTo>
                  <a:pt x="339" y="300"/>
                </a:lnTo>
                <a:lnTo>
                  <a:pt x="333" y="304"/>
                </a:lnTo>
                <a:lnTo>
                  <a:pt x="326" y="307"/>
                </a:lnTo>
                <a:lnTo>
                  <a:pt x="319" y="310"/>
                </a:lnTo>
                <a:lnTo>
                  <a:pt x="312" y="314"/>
                </a:lnTo>
                <a:lnTo>
                  <a:pt x="298" y="319"/>
                </a:lnTo>
                <a:lnTo>
                  <a:pt x="284" y="325"/>
                </a:lnTo>
                <a:lnTo>
                  <a:pt x="270" y="330"/>
                </a:lnTo>
                <a:lnTo>
                  <a:pt x="256" y="338"/>
                </a:lnTo>
                <a:lnTo>
                  <a:pt x="241" y="342"/>
                </a:lnTo>
                <a:lnTo>
                  <a:pt x="228" y="347"/>
                </a:lnTo>
                <a:lnTo>
                  <a:pt x="213" y="352"/>
                </a:lnTo>
                <a:lnTo>
                  <a:pt x="200" y="356"/>
                </a:lnTo>
                <a:lnTo>
                  <a:pt x="186" y="358"/>
                </a:lnTo>
                <a:lnTo>
                  <a:pt x="174" y="358"/>
                </a:lnTo>
                <a:lnTo>
                  <a:pt x="162" y="358"/>
                </a:lnTo>
                <a:lnTo>
                  <a:pt x="151" y="358"/>
                </a:lnTo>
                <a:lnTo>
                  <a:pt x="140" y="355"/>
                </a:lnTo>
                <a:lnTo>
                  <a:pt x="129" y="352"/>
                </a:lnTo>
                <a:lnTo>
                  <a:pt x="120" y="346"/>
                </a:lnTo>
                <a:lnTo>
                  <a:pt x="112" y="342"/>
                </a:lnTo>
                <a:lnTo>
                  <a:pt x="99" y="332"/>
                </a:lnTo>
                <a:lnTo>
                  <a:pt x="93" y="324"/>
                </a:lnTo>
                <a:lnTo>
                  <a:pt x="85" y="314"/>
                </a:lnTo>
                <a:lnTo>
                  <a:pt x="79" y="305"/>
                </a:lnTo>
                <a:lnTo>
                  <a:pt x="73" y="293"/>
                </a:lnTo>
                <a:lnTo>
                  <a:pt x="67" y="283"/>
                </a:lnTo>
                <a:lnTo>
                  <a:pt x="62" y="272"/>
                </a:lnTo>
                <a:lnTo>
                  <a:pt x="60" y="263"/>
                </a:lnTo>
                <a:lnTo>
                  <a:pt x="56" y="251"/>
                </a:lnTo>
                <a:lnTo>
                  <a:pt x="54" y="243"/>
                </a:lnTo>
                <a:lnTo>
                  <a:pt x="51" y="233"/>
                </a:lnTo>
                <a:lnTo>
                  <a:pt x="51" y="227"/>
                </a:lnTo>
                <a:lnTo>
                  <a:pt x="50" y="216"/>
                </a:lnTo>
                <a:lnTo>
                  <a:pt x="50" y="213"/>
                </a:lnTo>
                <a:lnTo>
                  <a:pt x="0" y="2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Freeform 54">
            <a:extLst>
              <a:ext uri="{FF2B5EF4-FFF2-40B4-BE49-F238E27FC236}">
                <a16:creationId xmlns:a16="http://schemas.microsoft.com/office/drawing/2014/main" id="{259D6E32-5495-D249-98AA-02E93B265964}"/>
              </a:ext>
            </a:extLst>
          </p:cNvPr>
          <p:cNvSpPr>
            <a:spLocks/>
          </p:cNvSpPr>
          <p:nvPr/>
        </p:nvSpPr>
        <p:spPr bwMode="auto">
          <a:xfrm>
            <a:off x="6475413" y="2022475"/>
            <a:ext cx="357187" cy="301625"/>
          </a:xfrm>
          <a:custGeom>
            <a:avLst/>
            <a:gdLst>
              <a:gd name="T0" fmla="*/ 2147483646 w 450"/>
              <a:gd name="T1" fmla="*/ 2147483646 h 380"/>
              <a:gd name="T2" fmla="*/ 2147483646 w 450"/>
              <a:gd name="T3" fmla="*/ 2147483646 h 380"/>
              <a:gd name="T4" fmla="*/ 2147483646 w 450"/>
              <a:gd name="T5" fmla="*/ 2147483646 h 380"/>
              <a:gd name="T6" fmla="*/ 2147483646 w 450"/>
              <a:gd name="T7" fmla="*/ 2147483646 h 380"/>
              <a:gd name="T8" fmla="*/ 2147483646 w 450"/>
              <a:gd name="T9" fmla="*/ 2147483646 h 380"/>
              <a:gd name="T10" fmla="*/ 2147483646 w 450"/>
              <a:gd name="T11" fmla="*/ 2147483646 h 380"/>
              <a:gd name="T12" fmla="*/ 2147483646 w 450"/>
              <a:gd name="T13" fmla="*/ 2147483646 h 380"/>
              <a:gd name="T14" fmla="*/ 2147483646 w 450"/>
              <a:gd name="T15" fmla="*/ 2147483646 h 380"/>
              <a:gd name="T16" fmla="*/ 2147483646 w 450"/>
              <a:gd name="T17" fmla="*/ 2147483646 h 380"/>
              <a:gd name="T18" fmla="*/ 2147483646 w 450"/>
              <a:gd name="T19" fmla="*/ 2147483646 h 380"/>
              <a:gd name="T20" fmla="*/ 2147483646 w 450"/>
              <a:gd name="T21" fmla="*/ 2147483646 h 380"/>
              <a:gd name="T22" fmla="*/ 2147483646 w 450"/>
              <a:gd name="T23" fmla="*/ 2147483646 h 380"/>
              <a:gd name="T24" fmla="*/ 2147483646 w 450"/>
              <a:gd name="T25" fmla="*/ 2147483646 h 380"/>
              <a:gd name="T26" fmla="*/ 2147483646 w 450"/>
              <a:gd name="T27" fmla="*/ 2147483646 h 380"/>
              <a:gd name="T28" fmla="*/ 2147483646 w 450"/>
              <a:gd name="T29" fmla="*/ 2147483646 h 380"/>
              <a:gd name="T30" fmla="*/ 2147483646 w 450"/>
              <a:gd name="T31" fmla="*/ 2147483646 h 380"/>
              <a:gd name="T32" fmla="*/ 2147483646 w 450"/>
              <a:gd name="T33" fmla="*/ 2147483646 h 380"/>
              <a:gd name="T34" fmla="*/ 2147483646 w 450"/>
              <a:gd name="T35" fmla="*/ 2147483646 h 380"/>
              <a:gd name="T36" fmla="*/ 2147483646 w 450"/>
              <a:gd name="T37" fmla="*/ 2147483646 h 380"/>
              <a:gd name="T38" fmla="*/ 2147483646 w 450"/>
              <a:gd name="T39" fmla="*/ 2147483646 h 380"/>
              <a:gd name="T40" fmla="*/ 0 w 450"/>
              <a:gd name="T41" fmla="*/ 2147483646 h 380"/>
              <a:gd name="T42" fmla="*/ 2147483646 w 450"/>
              <a:gd name="T43" fmla="*/ 2147483646 h 380"/>
              <a:gd name="T44" fmla="*/ 2147483646 w 450"/>
              <a:gd name="T45" fmla="*/ 2147483646 h 380"/>
              <a:gd name="T46" fmla="*/ 2147483646 w 450"/>
              <a:gd name="T47" fmla="*/ 2147483646 h 380"/>
              <a:gd name="T48" fmla="*/ 2147483646 w 450"/>
              <a:gd name="T49" fmla="*/ 2147483646 h 380"/>
              <a:gd name="T50" fmla="*/ 2147483646 w 450"/>
              <a:gd name="T51" fmla="*/ 2147483646 h 380"/>
              <a:gd name="T52" fmla="*/ 2147483646 w 450"/>
              <a:gd name="T53" fmla="*/ 2147483646 h 380"/>
              <a:gd name="T54" fmla="*/ 2147483646 w 450"/>
              <a:gd name="T55" fmla="*/ 2147483646 h 380"/>
              <a:gd name="T56" fmla="*/ 2147483646 w 450"/>
              <a:gd name="T57" fmla="*/ 2147483646 h 380"/>
              <a:gd name="T58" fmla="*/ 2147483646 w 450"/>
              <a:gd name="T59" fmla="*/ 2147483646 h 380"/>
              <a:gd name="T60" fmla="*/ 2147483646 w 450"/>
              <a:gd name="T61" fmla="*/ 2147483646 h 380"/>
              <a:gd name="T62" fmla="*/ 2147483646 w 450"/>
              <a:gd name="T63" fmla="*/ 2147483646 h 380"/>
              <a:gd name="T64" fmla="*/ 2147483646 w 450"/>
              <a:gd name="T65" fmla="*/ 2147483646 h 380"/>
              <a:gd name="T66" fmla="*/ 2147483646 w 450"/>
              <a:gd name="T67" fmla="*/ 2147483646 h 380"/>
              <a:gd name="T68" fmla="*/ 2147483646 w 450"/>
              <a:gd name="T69" fmla="*/ 2147483646 h 380"/>
              <a:gd name="T70" fmla="*/ 2147483646 w 450"/>
              <a:gd name="T71" fmla="*/ 2147483646 h 380"/>
              <a:gd name="T72" fmla="*/ 2147483646 w 450"/>
              <a:gd name="T73" fmla="*/ 2147483646 h 380"/>
              <a:gd name="T74" fmla="*/ 2147483646 w 450"/>
              <a:gd name="T75" fmla="*/ 2147483646 h 380"/>
              <a:gd name="T76" fmla="*/ 2147483646 w 450"/>
              <a:gd name="T77" fmla="*/ 2147483646 h 380"/>
              <a:gd name="T78" fmla="*/ 2147483646 w 450"/>
              <a:gd name="T79" fmla="*/ 2147483646 h 380"/>
              <a:gd name="T80" fmla="*/ 2147483646 w 450"/>
              <a:gd name="T81" fmla="*/ 2147483646 h 380"/>
              <a:gd name="T82" fmla="*/ 2147483646 w 450"/>
              <a:gd name="T83" fmla="*/ 2147483646 h 380"/>
              <a:gd name="T84" fmla="*/ 2147483646 w 450"/>
              <a:gd name="T85" fmla="*/ 2147483646 h 380"/>
              <a:gd name="T86" fmla="*/ 2147483646 w 450"/>
              <a:gd name="T87" fmla="*/ 2147483646 h 380"/>
              <a:gd name="T88" fmla="*/ 2147483646 w 450"/>
              <a:gd name="T89" fmla="*/ 2147483646 h 380"/>
              <a:gd name="T90" fmla="*/ 2147483646 w 450"/>
              <a:gd name="T91" fmla="*/ 2147483646 h 380"/>
              <a:gd name="T92" fmla="*/ 2147483646 w 450"/>
              <a:gd name="T93" fmla="*/ 2147483646 h 380"/>
              <a:gd name="T94" fmla="*/ 2147483646 w 450"/>
              <a:gd name="T95" fmla="*/ 0 h 3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450" h="380">
                <a:moveTo>
                  <a:pt x="339" y="47"/>
                </a:moveTo>
                <a:lnTo>
                  <a:pt x="342" y="49"/>
                </a:lnTo>
                <a:lnTo>
                  <a:pt x="353" y="53"/>
                </a:lnTo>
                <a:lnTo>
                  <a:pt x="358" y="56"/>
                </a:lnTo>
                <a:lnTo>
                  <a:pt x="366" y="60"/>
                </a:lnTo>
                <a:lnTo>
                  <a:pt x="372" y="66"/>
                </a:lnTo>
                <a:lnTo>
                  <a:pt x="378" y="74"/>
                </a:lnTo>
                <a:lnTo>
                  <a:pt x="383" y="77"/>
                </a:lnTo>
                <a:lnTo>
                  <a:pt x="389" y="86"/>
                </a:lnTo>
                <a:lnTo>
                  <a:pt x="392" y="92"/>
                </a:lnTo>
                <a:lnTo>
                  <a:pt x="397" y="102"/>
                </a:lnTo>
                <a:lnTo>
                  <a:pt x="398" y="111"/>
                </a:lnTo>
                <a:lnTo>
                  <a:pt x="400" y="123"/>
                </a:lnTo>
                <a:lnTo>
                  <a:pt x="400" y="134"/>
                </a:lnTo>
                <a:lnTo>
                  <a:pt x="398" y="148"/>
                </a:lnTo>
                <a:lnTo>
                  <a:pt x="394" y="155"/>
                </a:lnTo>
                <a:lnTo>
                  <a:pt x="392" y="164"/>
                </a:lnTo>
                <a:lnTo>
                  <a:pt x="388" y="170"/>
                </a:lnTo>
                <a:lnTo>
                  <a:pt x="383" y="179"/>
                </a:lnTo>
                <a:lnTo>
                  <a:pt x="378" y="186"/>
                </a:lnTo>
                <a:lnTo>
                  <a:pt x="374" y="195"/>
                </a:lnTo>
                <a:lnTo>
                  <a:pt x="367" y="201"/>
                </a:lnTo>
                <a:lnTo>
                  <a:pt x="364" y="209"/>
                </a:lnTo>
                <a:lnTo>
                  <a:pt x="356" y="215"/>
                </a:lnTo>
                <a:lnTo>
                  <a:pt x="350" y="221"/>
                </a:lnTo>
                <a:lnTo>
                  <a:pt x="342" y="229"/>
                </a:lnTo>
                <a:lnTo>
                  <a:pt x="338" y="235"/>
                </a:lnTo>
                <a:lnTo>
                  <a:pt x="328" y="242"/>
                </a:lnTo>
                <a:lnTo>
                  <a:pt x="322" y="250"/>
                </a:lnTo>
                <a:lnTo>
                  <a:pt x="314" y="254"/>
                </a:lnTo>
                <a:lnTo>
                  <a:pt x="308" y="262"/>
                </a:lnTo>
                <a:lnTo>
                  <a:pt x="300" y="265"/>
                </a:lnTo>
                <a:lnTo>
                  <a:pt x="291" y="271"/>
                </a:lnTo>
                <a:lnTo>
                  <a:pt x="283" y="276"/>
                </a:lnTo>
                <a:lnTo>
                  <a:pt x="276" y="282"/>
                </a:lnTo>
                <a:lnTo>
                  <a:pt x="268" y="287"/>
                </a:lnTo>
                <a:lnTo>
                  <a:pt x="260" y="290"/>
                </a:lnTo>
                <a:lnTo>
                  <a:pt x="254" y="295"/>
                </a:lnTo>
                <a:lnTo>
                  <a:pt x="246" y="301"/>
                </a:lnTo>
                <a:lnTo>
                  <a:pt x="238" y="302"/>
                </a:lnTo>
                <a:lnTo>
                  <a:pt x="231" y="307"/>
                </a:lnTo>
                <a:lnTo>
                  <a:pt x="223" y="310"/>
                </a:lnTo>
                <a:lnTo>
                  <a:pt x="218" y="315"/>
                </a:lnTo>
                <a:lnTo>
                  <a:pt x="204" y="320"/>
                </a:lnTo>
                <a:lnTo>
                  <a:pt x="193" y="326"/>
                </a:lnTo>
                <a:lnTo>
                  <a:pt x="179" y="329"/>
                </a:lnTo>
                <a:lnTo>
                  <a:pt x="167" y="329"/>
                </a:lnTo>
                <a:lnTo>
                  <a:pt x="154" y="329"/>
                </a:lnTo>
                <a:lnTo>
                  <a:pt x="140" y="329"/>
                </a:lnTo>
                <a:lnTo>
                  <a:pt x="126" y="326"/>
                </a:lnTo>
                <a:lnTo>
                  <a:pt x="114" y="321"/>
                </a:lnTo>
                <a:lnTo>
                  <a:pt x="101" y="316"/>
                </a:lnTo>
                <a:lnTo>
                  <a:pt x="91" y="310"/>
                </a:lnTo>
                <a:lnTo>
                  <a:pt x="83" y="302"/>
                </a:lnTo>
                <a:lnTo>
                  <a:pt x="75" y="298"/>
                </a:lnTo>
                <a:lnTo>
                  <a:pt x="67" y="288"/>
                </a:lnTo>
                <a:lnTo>
                  <a:pt x="63" y="281"/>
                </a:lnTo>
                <a:lnTo>
                  <a:pt x="56" y="270"/>
                </a:lnTo>
                <a:lnTo>
                  <a:pt x="53" y="259"/>
                </a:lnTo>
                <a:lnTo>
                  <a:pt x="50" y="245"/>
                </a:lnTo>
                <a:lnTo>
                  <a:pt x="50" y="232"/>
                </a:lnTo>
                <a:lnTo>
                  <a:pt x="2" y="231"/>
                </a:lnTo>
                <a:lnTo>
                  <a:pt x="0" y="239"/>
                </a:lnTo>
                <a:lnTo>
                  <a:pt x="0" y="248"/>
                </a:lnTo>
                <a:lnTo>
                  <a:pt x="2" y="256"/>
                </a:lnTo>
                <a:lnTo>
                  <a:pt x="5" y="265"/>
                </a:lnTo>
                <a:lnTo>
                  <a:pt x="5" y="273"/>
                </a:lnTo>
                <a:lnTo>
                  <a:pt x="7" y="281"/>
                </a:lnTo>
                <a:lnTo>
                  <a:pt x="11" y="288"/>
                </a:lnTo>
                <a:lnTo>
                  <a:pt x="16" y="298"/>
                </a:lnTo>
                <a:lnTo>
                  <a:pt x="19" y="304"/>
                </a:lnTo>
                <a:lnTo>
                  <a:pt x="22" y="312"/>
                </a:lnTo>
                <a:lnTo>
                  <a:pt x="28" y="318"/>
                </a:lnTo>
                <a:lnTo>
                  <a:pt x="35" y="326"/>
                </a:lnTo>
                <a:lnTo>
                  <a:pt x="39" y="330"/>
                </a:lnTo>
                <a:lnTo>
                  <a:pt x="47" y="338"/>
                </a:lnTo>
                <a:lnTo>
                  <a:pt x="53" y="343"/>
                </a:lnTo>
                <a:lnTo>
                  <a:pt x="61" y="351"/>
                </a:lnTo>
                <a:lnTo>
                  <a:pt x="69" y="355"/>
                </a:lnTo>
                <a:lnTo>
                  <a:pt x="77" y="360"/>
                </a:lnTo>
                <a:lnTo>
                  <a:pt x="86" y="365"/>
                </a:lnTo>
                <a:lnTo>
                  <a:pt x="95" y="369"/>
                </a:lnTo>
                <a:lnTo>
                  <a:pt x="103" y="371"/>
                </a:lnTo>
                <a:lnTo>
                  <a:pt x="114" y="374"/>
                </a:lnTo>
                <a:lnTo>
                  <a:pt x="123" y="376"/>
                </a:lnTo>
                <a:lnTo>
                  <a:pt x="134" y="379"/>
                </a:lnTo>
                <a:lnTo>
                  <a:pt x="142" y="379"/>
                </a:lnTo>
                <a:lnTo>
                  <a:pt x="154" y="380"/>
                </a:lnTo>
                <a:lnTo>
                  <a:pt x="162" y="380"/>
                </a:lnTo>
                <a:lnTo>
                  <a:pt x="173" y="380"/>
                </a:lnTo>
                <a:lnTo>
                  <a:pt x="181" y="379"/>
                </a:lnTo>
                <a:lnTo>
                  <a:pt x="192" y="377"/>
                </a:lnTo>
                <a:lnTo>
                  <a:pt x="201" y="374"/>
                </a:lnTo>
                <a:lnTo>
                  <a:pt x="210" y="373"/>
                </a:lnTo>
                <a:lnTo>
                  <a:pt x="217" y="369"/>
                </a:lnTo>
                <a:lnTo>
                  <a:pt x="223" y="366"/>
                </a:lnTo>
                <a:lnTo>
                  <a:pt x="232" y="362"/>
                </a:lnTo>
                <a:lnTo>
                  <a:pt x="240" y="359"/>
                </a:lnTo>
                <a:lnTo>
                  <a:pt x="246" y="355"/>
                </a:lnTo>
                <a:lnTo>
                  <a:pt x="255" y="351"/>
                </a:lnTo>
                <a:lnTo>
                  <a:pt x="263" y="346"/>
                </a:lnTo>
                <a:lnTo>
                  <a:pt x="272" y="343"/>
                </a:lnTo>
                <a:lnTo>
                  <a:pt x="282" y="337"/>
                </a:lnTo>
                <a:lnTo>
                  <a:pt x="290" y="330"/>
                </a:lnTo>
                <a:lnTo>
                  <a:pt x="299" y="326"/>
                </a:lnTo>
                <a:lnTo>
                  <a:pt x="308" y="321"/>
                </a:lnTo>
                <a:lnTo>
                  <a:pt x="316" y="315"/>
                </a:lnTo>
                <a:lnTo>
                  <a:pt x="325" y="309"/>
                </a:lnTo>
                <a:lnTo>
                  <a:pt x="335" y="302"/>
                </a:lnTo>
                <a:lnTo>
                  <a:pt x="344" y="296"/>
                </a:lnTo>
                <a:lnTo>
                  <a:pt x="352" y="288"/>
                </a:lnTo>
                <a:lnTo>
                  <a:pt x="360" y="281"/>
                </a:lnTo>
                <a:lnTo>
                  <a:pt x="367" y="274"/>
                </a:lnTo>
                <a:lnTo>
                  <a:pt x="377" y="267"/>
                </a:lnTo>
                <a:lnTo>
                  <a:pt x="383" y="259"/>
                </a:lnTo>
                <a:lnTo>
                  <a:pt x="392" y="250"/>
                </a:lnTo>
                <a:lnTo>
                  <a:pt x="398" y="242"/>
                </a:lnTo>
                <a:lnTo>
                  <a:pt x="406" y="235"/>
                </a:lnTo>
                <a:lnTo>
                  <a:pt x="411" y="225"/>
                </a:lnTo>
                <a:lnTo>
                  <a:pt x="417" y="217"/>
                </a:lnTo>
                <a:lnTo>
                  <a:pt x="422" y="209"/>
                </a:lnTo>
                <a:lnTo>
                  <a:pt x="429" y="200"/>
                </a:lnTo>
                <a:lnTo>
                  <a:pt x="433" y="190"/>
                </a:lnTo>
                <a:lnTo>
                  <a:pt x="437" y="181"/>
                </a:lnTo>
                <a:lnTo>
                  <a:pt x="442" y="170"/>
                </a:lnTo>
                <a:lnTo>
                  <a:pt x="445" y="162"/>
                </a:lnTo>
                <a:lnTo>
                  <a:pt x="447" y="153"/>
                </a:lnTo>
                <a:lnTo>
                  <a:pt x="448" y="144"/>
                </a:lnTo>
                <a:lnTo>
                  <a:pt x="448" y="136"/>
                </a:lnTo>
                <a:lnTo>
                  <a:pt x="450" y="128"/>
                </a:lnTo>
                <a:lnTo>
                  <a:pt x="448" y="112"/>
                </a:lnTo>
                <a:lnTo>
                  <a:pt x="447" y="98"/>
                </a:lnTo>
                <a:lnTo>
                  <a:pt x="442" y="84"/>
                </a:lnTo>
                <a:lnTo>
                  <a:pt x="437" y="74"/>
                </a:lnTo>
                <a:lnTo>
                  <a:pt x="431" y="60"/>
                </a:lnTo>
                <a:lnTo>
                  <a:pt x="425" y="52"/>
                </a:lnTo>
                <a:lnTo>
                  <a:pt x="416" y="41"/>
                </a:lnTo>
                <a:lnTo>
                  <a:pt x="406" y="33"/>
                </a:lnTo>
                <a:lnTo>
                  <a:pt x="397" y="24"/>
                </a:lnTo>
                <a:lnTo>
                  <a:pt x="389" y="17"/>
                </a:lnTo>
                <a:lnTo>
                  <a:pt x="378" y="10"/>
                </a:lnTo>
                <a:lnTo>
                  <a:pt x="369" y="7"/>
                </a:lnTo>
                <a:lnTo>
                  <a:pt x="361" y="2"/>
                </a:lnTo>
                <a:lnTo>
                  <a:pt x="353" y="0"/>
                </a:lnTo>
                <a:lnTo>
                  <a:pt x="339" y="4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5" name="Freeform 55">
            <a:extLst>
              <a:ext uri="{FF2B5EF4-FFF2-40B4-BE49-F238E27FC236}">
                <a16:creationId xmlns:a16="http://schemas.microsoft.com/office/drawing/2014/main" id="{E9B42DD3-7148-FC48-A1BB-42995B865251}"/>
              </a:ext>
            </a:extLst>
          </p:cNvPr>
          <p:cNvSpPr>
            <a:spLocks/>
          </p:cNvSpPr>
          <p:nvPr/>
        </p:nvSpPr>
        <p:spPr bwMode="auto">
          <a:xfrm>
            <a:off x="6737350" y="2120900"/>
            <a:ext cx="242888" cy="276225"/>
          </a:xfrm>
          <a:custGeom>
            <a:avLst/>
            <a:gdLst>
              <a:gd name="T0" fmla="*/ 2147483646 w 306"/>
              <a:gd name="T1" fmla="*/ 2147483646 h 349"/>
              <a:gd name="T2" fmla="*/ 2147483646 w 306"/>
              <a:gd name="T3" fmla="*/ 0 h 349"/>
              <a:gd name="T4" fmla="*/ 2147483646 w 306"/>
              <a:gd name="T5" fmla="*/ 2147483646 h 349"/>
              <a:gd name="T6" fmla="*/ 2147483646 w 306"/>
              <a:gd name="T7" fmla="*/ 2147483646 h 349"/>
              <a:gd name="T8" fmla="*/ 2147483646 w 306"/>
              <a:gd name="T9" fmla="*/ 2147483646 h 349"/>
              <a:gd name="T10" fmla="*/ 2147483646 w 306"/>
              <a:gd name="T11" fmla="*/ 2147483646 h 349"/>
              <a:gd name="T12" fmla="*/ 0 w 306"/>
              <a:gd name="T13" fmla="*/ 2147483646 h 349"/>
              <a:gd name="T14" fmla="*/ 2147483646 w 306"/>
              <a:gd name="T15" fmla="*/ 2147483646 h 349"/>
              <a:gd name="T16" fmla="*/ 2147483646 w 306"/>
              <a:gd name="T17" fmla="*/ 2147483646 h 349"/>
              <a:gd name="T18" fmla="*/ 2147483646 w 306"/>
              <a:gd name="T19" fmla="*/ 2147483646 h 349"/>
              <a:gd name="T20" fmla="*/ 2147483646 w 306"/>
              <a:gd name="T21" fmla="*/ 2147483646 h 349"/>
              <a:gd name="T22" fmla="*/ 2147483646 w 306"/>
              <a:gd name="T23" fmla="*/ 2147483646 h 349"/>
              <a:gd name="T24" fmla="*/ 2147483646 w 306"/>
              <a:gd name="T25" fmla="*/ 2147483646 h 349"/>
              <a:gd name="T26" fmla="*/ 2147483646 w 306"/>
              <a:gd name="T27" fmla="*/ 2147483646 h 3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06" h="349">
                <a:moveTo>
                  <a:pt x="289" y="181"/>
                </a:moveTo>
                <a:lnTo>
                  <a:pt x="118" y="0"/>
                </a:lnTo>
                <a:lnTo>
                  <a:pt x="82" y="34"/>
                </a:lnTo>
                <a:lnTo>
                  <a:pt x="238" y="198"/>
                </a:lnTo>
                <a:lnTo>
                  <a:pt x="168" y="274"/>
                </a:lnTo>
                <a:lnTo>
                  <a:pt x="37" y="128"/>
                </a:lnTo>
                <a:lnTo>
                  <a:pt x="0" y="160"/>
                </a:lnTo>
                <a:lnTo>
                  <a:pt x="149" y="328"/>
                </a:lnTo>
                <a:lnTo>
                  <a:pt x="168" y="349"/>
                </a:lnTo>
                <a:lnTo>
                  <a:pt x="185" y="328"/>
                </a:lnTo>
                <a:lnTo>
                  <a:pt x="289" y="215"/>
                </a:lnTo>
                <a:lnTo>
                  <a:pt x="306" y="198"/>
                </a:lnTo>
                <a:lnTo>
                  <a:pt x="289" y="1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6" name="Freeform 56">
            <a:extLst>
              <a:ext uri="{FF2B5EF4-FFF2-40B4-BE49-F238E27FC236}">
                <a16:creationId xmlns:a16="http://schemas.microsoft.com/office/drawing/2014/main" id="{A3492EF0-9248-F849-9540-697A5BE76832}"/>
              </a:ext>
            </a:extLst>
          </p:cNvPr>
          <p:cNvSpPr>
            <a:spLocks/>
          </p:cNvSpPr>
          <p:nvPr/>
        </p:nvSpPr>
        <p:spPr bwMode="auto">
          <a:xfrm>
            <a:off x="5983288" y="1252538"/>
            <a:ext cx="369887" cy="457200"/>
          </a:xfrm>
          <a:custGeom>
            <a:avLst/>
            <a:gdLst>
              <a:gd name="T0" fmla="*/ 2147483646 w 467"/>
              <a:gd name="T1" fmla="*/ 2147483646 h 574"/>
              <a:gd name="T2" fmla="*/ 2147483646 w 467"/>
              <a:gd name="T3" fmla="*/ 0 h 574"/>
              <a:gd name="T4" fmla="*/ 0 w 467"/>
              <a:gd name="T5" fmla="*/ 2147483646 h 574"/>
              <a:gd name="T6" fmla="*/ 2147483646 w 467"/>
              <a:gd name="T7" fmla="*/ 2147483646 h 574"/>
              <a:gd name="T8" fmla="*/ 2147483646 w 467"/>
              <a:gd name="T9" fmla="*/ 2147483646 h 574"/>
              <a:gd name="T10" fmla="*/ 2147483646 w 467"/>
              <a:gd name="T11" fmla="*/ 2147483646 h 5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7" h="574">
                <a:moveTo>
                  <a:pt x="467" y="545"/>
                </a:moveTo>
                <a:lnTo>
                  <a:pt x="39" y="0"/>
                </a:lnTo>
                <a:lnTo>
                  <a:pt x="0" y="31"/>
                </a:lnTo>
                <a:lnTo>
                  <a:pt x="428" y="574"/>
                </a:lnTo>
                <a:lnTo>
                  <a:pt x="467" y="5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7" name="Freeform 57">
            <a:extLst>
              <a:ext uri="{FF2B5EF4-FFF2-40B4-BE49-F238E27FC236}">
                <a16:creationId xmlns:a16="http://schemas.microsoft.com/office/drawing/2014/main" id="{957175F1-AD05-884A-9956-466DFBE06D45}"/>
              </a:ext>
            </a:extLst>
          </p:cNvPr>
          <p:cNvSpPr>
            <a:spLocks/>
          </p:cNvSpPr>
          <p:nvPr/>
        </p:nvSpPr>
        <p:spPr bwMode="auto">
          <a:xfrm>
            <a:off x="6137275" y="1168400"/>
            <a:ext cx="298450" cy="492125"/>
          </a:xfrm>
          <a:custGeom>
            <a:avLst/>
            <a:gdLst>
              <a:gd name="T0" fmla="*/ 2147483646 w 375"/>
              <a:gd name="T1" fmla="*/ 2147483646 h 622"/>
              <a:gd name="T2" fmla="*/ 2147483646 w 375"/>
              <a:gd name="T3" fmla="*/ 0 h 622"/>
              <a:gd name="T4" fmla="*/ 0 w 375"/>
              <a:gd name="T5" fmla="*/ 2147483646 h 622"/>
              <a:gd name="T6" fmla="*/ 2147483646 w 375"/>
              <a:gd name="T7" fmla="*/ 2147483646 h 622"/>
              <a:gd name="T8" fmla="*/ 2147483646 w 375"/>
              <a:gd name="T9" fmla="*/ 2147483646 h 622"/>
              <a:gd name="T10" fmla="*/ 2147483646 w 375"/>
              <a:gd name="T11" fmla="*/ 2147483646 h 6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" h="622">
                <a:moveTo>
                  <a:pt x="375" y="597"/>
                </a:moveTo>
                <a:lnTo>
                  <a:pt x="44" y="0"/>
                </a:lnTo>
                <a:lnTo>
                  <a:pt x="0" y="24"/>
                </a:lnTo>
                <a:lnTo>
                  <a:pt x="332" y="622"/>
                </a:lnTo>
                <a:lnTo>
                  <a:pt x="375" y="59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8" name="Freeform 58">
            <a:extLst>
              <a:ext uri="{FF2B5EF4-FFF2-40B4-BE49-F238E27FC236}">
                <a16:creationId xmlns:a16="http://schemas.microsoft.com/office/drawing/2014/main" id="{E17366E1-862F-5941-8BC5-F6934868D833}"/>
              </a:ext>
            </a:extLst>
          </p:cNvPr>
          <p:cNvSpPr>
            <a:spLocks/>
          </p:cNvSpPr>
          <p:nvPr/>
        </p:nvSpPr>
        <p:spPr bwMode="auto">
          <a:xfrm>
            <a:off x="5991225" y="1181100"/>
            <a:ext cx="163513" cy="107950"/>
          </a:xfrm>
          <a:custGeom>
            <a:avLst/>
            <a:gdLst>
              <a:gd name="T0" fmla="*/ 2147483646 w 207"/>
              <a:gd name="T1" fmla="*/ 2147483646 h 135"/>
              <a:gd name="T2" fmla="*/ 2147483646 w 207"/>
              <a:gd name="T3" fmla="*/ 2147483646 h 135"/>
              <a:gd name="T4" fmla="*/ 2147483646 w 207"/>
              <a:gd name="T5" fmla="*/ 2147483646 h 135"/>
              <a:gd name="T6" fmla="*/ 2147483646 w 207"/>
              <a:gd name="T7" fmla="*/ 2147483646 h 135"/>
              <a:gd name="T8" fmla="*/ 2147483646 w 207"/>
              <a:gd name="T9" fmla="*/ 2147483646 h 135"/>
              <a:gd name="T10" fmla="*/ 2147483646 w 207"/>
              <a:gd name="T11" fmla="*/ 2147483646 h 135"/>
              <a:gd name="T12" fmla="*/ 2147483646 w 207"/>
              <a:gd name="T13" fmla="*/ 2147483646 h 135"/>
              <a:gd name="T14" fmla="*/ 2147483646 w 207"/>
              <a:gd name="T15" fmla="*/ 2147483646 h 135"/>
              <a:gd name="T16" fmla="*/ 2147483646 w 207"/>
              <a:gd name="T17" fmla="*/ 2147483646 h 135"/>
              <a:gd name="T18" fmla="*/ 2147483646 w 207"/>
              <a:gd name="T19" fmla="*/ 2147483646 h 135"/>
              <a:gd name="T20" fmla="*/ 2147483646 w 207"/>
              <a:gd name="T21" fmla="*/ 2147483646 h 135"/>
              <a:gd name="T22" fmla="*/ 2147483646 w 207"/>
              <a:gd name="T23" fmla="*/ 2147483646 h 135"/>
              <a:gd name="T24" fmla="*/ 2147483646 w 207"/>
              <a:gd name="T25" fmla="*/ 2147483646 h 135"/>
              <a:gd name="T26" fmla="*/ 2147483646 w 207"/>
              <a:gd name="T27" fmla="*/ 2147483646 h 135"/>
              <a:gd name="T28" fmla="*/ 2147483646 w 207"/>
              <a:gd name="T29" fmla="*/ 2147483646 h 135"/>
              <a:gd name="T30" fmla="*/ 2147483646 w 207"/>
              <a:gd name="T31" fmla="*/ 2147483646 h 135"/>
              <a:gd name="T32" fmla="*/ 2147483646 w 207"/>
              <a:gd name="T33" fmla="*/ 2147483646 h 135"/>
              <a:gd name="T34" fmla="*/ 2147483646 w 207"/>
              <a:gd name="T35" fmla="*/ 2147483646 h 135"/>
              <a:gd name="T36" fmla="*/ 2147483646 w 207"/>
              <a:gd name="T37" fmla="*/ 2147483646 h 135"/>
              <a:gd name="T38" fmla="*/ 2147483646 w 207"/>
              <a:gd name="T39" fmla="*/ 2147483646 h 135"/>
              <a:gd name="T40" fmla="*/ 2147483646 w 207"/>
              <a:gd name="T41" fmla="*/ 2147483646 h 135"/>
              <a:gd name="T42" fmla="*/ 2147483646 w 207"/>
              <a:gd name="T43" fmla="*/ 2147483646 h 135"/>
              <a:gd name="T44" fmla="*/ 2147483646 w 207"/>
              <a:gd name="T45" fmla="*/ 2147483646 h 135"/>
              <a:gd name="T46" fmla="*/ 2147483646 w 207"/>
              <a:gd name="T47" fmla="*/ 2147483646 h 135"/>
              <a:gd name="T48" fmla="*/ 2147483646 w 207"/>
              <a:gd name="T49" fmla="*/ 2147483646 h 135"/>
              <a:gd name="T50" fmla="*/ 2147483646 w 207"/>
              <a:gd name="T51" fmla="*/ 2147483646 h 135"/>
              <a:gd name="T52" fmla="*/ 2147483646 w 207"/>
              <a:gd name="T53" fmla="*/ 2147483646 h 135"/>
              <a:gd name="T54" fmla="*/ 2147483646 w 207"/>
              <a:gd name="T55" fmla="*/ 0 h 135"/>
              <a:gd name="T56" fmla="*/ 2147483646 w 207"/>
              <a:gd name="T57" fmla="*/ 1533938314 h 135"/>
              <a:gd name="T58" fmla="*/ 2147483646 w 207"/>
              <a:gd name="T59" fmla="*/ 2147483646 h 135"/>
              <a:gd name="T60" fmla="*/ 2147483646 w 207"/>
              <a:gd name="T61" fmla="*/ 2147483646 h 135"/>
              <a:gd name="T62" fmla="*/ 2147483646 w 207"/>
              <a:gd name="T63" fmla="*/ 2147483646 h 135"/>
              <a:gd name="T64" fmla="*/ 2147483646 w 207"/>
              <a:gd name="T65" fmla="*/ 2147483646 h 135"/>
              <a:gd name="T66" fmla="*/ 2147483646 w 207"/>
              <a:gd name="T67" fmla="*/ 2147483646 h 135"/>
              <a:gd name="T68" fmla="*/ 2147483646 w 207"/>
              <a:gd name="T69" fmla="*/ 2147483646 h 135"/>
              <a:gd name="T70" fmla="*/ 2147483646 w 207"/>
              <a:gd name="T71" fmla="*/ 2147483646 h 135"/>
              <a:gd name="T72" fmla="*/ 2147483646 w 207"/>
              <a:gd name="T73" fmla="*/ 2147483646 h 135"/>
              <a:gd name="T74" fmla="*/ 2147483646 w 207"/>
              <a:gd name="T75" fmla="*/ 2147483646 h 135"/>
              <a:gd name="T76" fmla="*/ 2147483646 w 207"/>
              <a:gd name="T77" fmla="*/ 2147483646 h 135"/>
              <a:gd name="T78" fmla="*/ 2147483646 w 207"/>
              <a:gd name="T79" fmla="*/ 2147483646 h 135"/>
              <a:gd name="T80" fmla="*/ 2147483646 w 207"/>
              <a:gd name="T81" fmla="*/ 2147483646 h 135"/>
              <a:gd name="T82" fmla="*/ 2147483646 w 207"/>
              <a:gd name="T83" fmla="*/ 2147483646 h 135"/>
              <a:gd name="T84" fmla="*/ 2147483646 w 207"/>
              <a:gd name="T85" fmla="*/ 2147483646 h 135"/>
              <a:gd name="T86" fmla="*/ 2147483646 w 207"/>
              <a:gd name="T87" fmla="*/ 2147483646 h 135"/>
              <a:gd name="T88" fmla="*/ 2147483646 w 207"/>
              <a:gd name="T89" fmla="*/ 2147483646 h 135"/>
              <a:gd name="T90" fmla="*/ 2147483646 w 207"/>
              <a:gd name="T91" fmla="*/ 2147483646 h 135"/>
              <a:gd name="T92" fmla="*/ 2147483646 w 207"/>
              <a:gd name="T93" fmla="*/ 2147483646 h 135"/>
              <a:gd name="T94" fmla="*/ 2147483646 w 207"/>
              <a:gd name="T95" fmla="*/ 2147483646 h 135"/>
              <a:gd name="T96" fmla="*/ 0 w 207"/>
              <a:gd name="T97" fmla="*/ 2147483646 h 135"/>
              <a:gd name="T98" fmla="*/ 0 w 207"/>
              <a:gd name="T99" fmla="*/ 2147483646 h 135"/>
              <a:gd name="T100" fmla="*/ 2147483646 w 207"/>
              <a:gd name="T101" fmla="*/ 2147483646 h 135"/>
              <a:gd name="T102" fmla="*/ 2147483646 w 207"/>
              <a:gd name="T103" fmla="*/ 2147483646 h 13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207" h="135">
                <a:moveTo>
                  <a:pt x="8" y="135"/>
                </a:moveTo>
                <a:lnTo>
                  <a:pt x="10" y="133"/>
                </a:lnTo>
                <a:lnTo>
                  <a:pt x="16" y="132"/>
                </a:lnTo>
                <a:lnTo>
                  <a:pt x="21" y="129"/>
                </a:lnTo>
                <a:lnTo>
                  <a:pt x="32" y="127"/>
                </a:lnTo>
                <a:lnTo>
                  <a:pt x="41" y="124"/>
                </a:lnTo>
                <a:lnTo>
                  <a:pt x="53" y="121"/>
                </a:lnTo>
                <a:lnTo>
                  <a:pt x="60" y="118"/>
                </a:lnTo>
                <a:lnTo>
                  <a:pt x="66" y="116"/>
                </a:lnTo>
                <a:lnTo>
                  <a:pt x="74" y="113"/>
                </a:lnTo>
                <a:lnTo>
                  <a:pt x="83" y="112"/>
                </a:lnTo>
                <a:lnTo>
                  <a:pt x="89" y="109"/>
                </a:lnTo>
                <a:lnTo>
                  <a:pt x="97" y="105"/>
                </a:lnTo>
                <a:lnTo>
                  <a:pt x="103" y="101"/>
                </a:lnTo>
                <a:lnTo>
                  <a:pt x="112" y="98"/>
                </a:lnTo>
                <a:lnTo>
                  <a:pt x="120" y="93"/>
                </a:lnTo>
                <a:lnTo>
                  <a:pt x="128" y="88"/>
                </a:lnTo>
                <a:lnTo>
                  <a:pt x="137" y="84"/>
                </a:lnTo>
                <a:lnTo>
                  <a:pt x="145" y="81"/>
                </a:lnTo>
                <a:lnTo>
                  <a:pt x="153" y="74"/>
                </a:lnTo>
                <a:lnTo>
                  <a:pt x="161" y="70"/>
                </a:lnTo>
                <a:lnTo>
                  <a:pt x="168" y="63"/>
                </a:lnTo>
                <a:lnTo>
                  <a:pt x="178" y="57"/>
                </a:lnTo>
                <a:lnTo>
                  <a:pt x="184" y="51"/>
                </a:lnTo>
                <a:lnTo>
                  <a:pt x="193" y="45"/>
                </a:lnTo>
                <a:lnTo>
                  <a:pt x="199" y="38"/>
                </a:lnTo>
                <a:lnTo>
                  <a:pt x="207" y="32"/>
                </a:lnTo>
                <a:lnTo>
                  <a:pt x="171" y="0"/>
                </a:lnTo>
                <a:lnTo>
                  <a:pt x="165" y="3"/>
                </a:lnTo>
                <a:lnTo>
                  <a:pt x="157" y="9"/>
                </a:lnTo>
                <a:lnTo>
                  <a:pt x="151" y="15"/>
                </a:lnTo>
                <a:lnTo>
                  <a:pt x="145" y="20"/>
                </a:lnTo>
                <a:lnTo>
                  <a:pt x="137" y="24"/>
                </a:lnTo>
                <a:lnTo>
                  <a:pt x="131" y="29"/>
                </a:lnTo>
                <a:lnTo>
                  <a:pt x="123" y="32"/>
                </a:lnTo>
                <a:lnTo>
                  <a:pt x="117" y="38"/>
                </a:lnTo>
                <a:lnTo>
                  <a:pt x="109" y="42"/>
                </a:lnTo>
                <a:lnTo>
                  <a:pt x="101" y="45"/>
                </a:lnTo>
                <a:lnTo>
                  <a:pt x="95" y="49"/>
                </a:lnTo>
                <a:lnTo>
                  <a:pt x="89" y="54"/>
                </a:lnTo>
                <a:lnTo>
                  <a:pt x="75" y="59"/>
                </a:lnTo>
                <a:lnTo>
                  <a:pt x="63" y="66"/>
                </a:lnTo>
                <a:lnTo>
                  <a:pt x="49" y="70"/>
                </a:lnTo>
                <a:lnTo>
                  <a:pt x="38" y="73"/>
                </a:lnTo>
                <a:lnTo>
                  <a:pt x="27" y="76"/>
                </a:lnTo>
                <a:lnTo>
                  <a:pt x="19" y="79"/>
                </a:lnTo>
                <a:lnTo>
                  <a:pt x="10" y="81"/>
                </a:lnTo>
                <a:lnTo>
                  <a:pt x="5" y="82"/>
                </a:lnTo>
                <a:lnTo>
                  <a:pt x="0" y="82"/>
                </a:lnTo>
                <a:lnTo>
                  <a:pt x="0" y="84"/>
                </a:lnTo>
                <a:lnTo>
                  <a:pt x="8" y="1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9" name="Freeform 59">
            <a:extLst>
              <a:ext uri="{FF2B5EF4-FFF2-40B4-BE49-F238E27FC236}">
                <a16:creationId xmlns:a16="http://schemas.microsoft.com/office/drawing/2014/main" id="{FAB6B222-8211-E743-BF7A-FD1DD107D415}"/>
              </a:ext>
            </a:extLst>
          </p:cNvPr>
          <p:cNvSpPr>
            <a:spLocks/>
          </p:cNvSpPr>
          <p:nvPr/>
        </p:nvSpPr>
        <p:spPr bwMode="auto">
          <a:xfrm>
            <a:off x="5629275" y="231775"/>
            <a:ext cx="1722438" cy="1027113"/>
          </a:xfrm>
          <a:custGeom>
            <a:avLst/>
            <a:gdLst>
              <a:gd name="T0" fmla="*/ 2147483646 w 2170"/>
              <a:gd name="T1" fmla="*/ 2147483646 h 1294"/>
              <a:gd name="T2" fmla="*/ 2147483646 w 2170"/>
              <a:gd name="T3" fmla="*/ 2147483646 h 1294"/>
              <a:gd name="T4" fmla="*/ 2147483646 w 2170"/>
              <a:gd name="T5" fmla="*/ 2147483646 h 1294"/>
              <a:gd name="T6" fmla="*/ 2147483646 w 2170"/>
              <a:gd name="T7" fmla="*/ 2147483646 h 1294"/>
              <a:gd name="T8" fmla="*/ 2147483646 w 2170"/>
              <a:gd name="T9" fmla="*/ 2147483646 h 1294"/>
              <a:gd name="T10" fmla="*/ 2147483646 w 2170"/>
              <a:gd name="T11" fmla="*/ 2147483646 h 1294"/>
              <a:gd name="T12" fmla="*/ 2147483646 w 2170"/>
              <a:gd name="T13" fmla="*/ 2147483646 h 1294"/>
              <a:gd name="T14" fmla="*/ 2147483646 w 2170"/>
              <a:gd name="T15" fmla="*/ 2147483646 h 1294"/>
              <a:gd name="T16" fmla="*/ 2147483646 w 2170"/>
              <a:gd name="T17" fmla="*/ 2147483646 h 1294"/>
              <a:gd name="T18" fmla="*/ 2147483646 w 2170"/>
              <a:gd name="T19" fmla="*/ 2147483646 h 1294"/>
              <a:gd name="T20" fmla="*/ 2147483646 w 2170"/>
              <a:gd name="T21" fmla="*/ 2147483646 h 1294"/>
              <a:gd name="T22" fmla="*/ 2147483646 w 2170"/>
              <a:gd name="T23" fmla="*/ 2147483646 h 1294"/>
              <a:gd name="T24" fmla="*/ 2147483646 w 2170"/>
              <a:gd name="T25" fmla="*/ 2147483646 h 1294"/>
              <a:gd name="T26" fmla="*/ 2147483646 w 2170"/>
              <a:gd name="T27" fmla="*/ 2147483646 h 1294"/>
              <a:gd name="T28" fmla="*/ 2147483646 w 2170"/>
              <a:gd name="T29" fmla="*/ 2147483646 h 1294"/>
              <a:gd name="T30" fmla="*/ 2147483646 w 2170"/>
              <a:gd name="T31" fmla="*/ 2147483646 h 1294"/>
              <a:gd name="T32" fmla="*/ 2147483646 w 2170"/>
              <a:gd name="T33" fmla="*/ 2147483646 h 1294"/>
              <a:gd name="T34" fmla="*/ 2147483646 w 2170"/>
              <a:gd name="T35" fmla="*/ 2147483646 h 1294"/>
              <a:gd name="T36" fmla="*/ 2147483646 w 2170"/>
              <a:gd name="T37" fmla="*/ 2147483646 h 1294"/>
              <a:gd name="T38" fmla="*/ 2147483646 w 2170"/>
              <a:gd name="T39" fmla="*/ 2147483646 h 1294"/>
              <a:gd name="T40" fmla="*/ 2147483646 w 2170"/>
              <a:gd name="T41" fmla="*/ 2147483646 h 1294"/>
              <a:gd name="T42" fmla="*/ 2147483646 w 2170"/>
              <a:gd name="T43" fmla="*/ 2147483646 h 1294"/>
              <a:gd name="T44" fmla="*/ 2147483646 w 2170"/>
              <a:gd name="T45" fmla="*/ 2147483646 h 1294"/>
              <a:gd name="T46" fmla="*/ 2147483646 w 2170"/>
              <a:gd name="T47" fmla="*/ 2147483646 h 1294"/>
              <a:gd name="T48" fmla="*/ 2147483646 w 2170"/>
              <a:gd name="T49" fmla="*/ 2147483646 h 1294"/>
              <a:gd name="T50" fmla="*/ 2147483646 w 2170"/>
              <a:gd name="T51" fmla="*/ 2147483646 h 1294"/>
              <a:gd name="T52" fmla="*/ 2147483646 w 2170"/>
              <a:gd name="T53" fmla="*/ 2147483646 h 1294"/>
              <a:gd name="T54" fmla="*/ 2147483646 w 2170"/>
              <a:gd name="T55" fmla="*/ 2147483646 h 1294"/>
              <a:gd name="T56" fmla="*/ 2147483646 w 2170"/>
              <a:gd name="T57" fmla="*/ 2147483646 h 1294"/>
              <a:gd name="T58" fmla="*/ 2147483646 w 2170"/>
              <a:gd name="T59" fmla="*/ 2147483646 h 1294"/>
              <a:gd name="T60" fmla="*/ 2147483646 w 2170"/>
              <a:gd name="T61" fmla="*/ 2147483646 h 1294"/>
              <a:gd name="T62" fmla="*/ 2147483646 w 2170"/>
              <a:gd name="T63" fmla="*/ 2147483646 h 1294"/>
              <a:gd name="T64" fmla="*/ 2147483646 w 2170"/>
              <a:gd name="T65" fmla="*/ 2147483646 h 1294"/>
              <a:gd name="T66" fmla="*/ 2147483646 w 2170"/>
              <a:gd name="T67" fmla="*/ 2147483646 h 1294"/>
              <a:gd name="T68" fmla="*/ 2147483646 w 2170"/>
              <a:gd name="T69" fmla="*/ 2147483646 h 1294"/>
              <a:gd name="T70" fmla="*/ 2147483646 w 2170"/>
              <a:gd name="T71" fmla="*/ 2147483646 h 1294"/>
              <a:gd name="T72" fmla="*/ 2147483646 w 2170"/>
              <a:gd name="T73" fmla="*/ 2147483646 h 1294"/>
              <a:gd name="T74" fmla="*/ 2147483646 w 2170"/>
              <a:gd name="T75" fmla="*/ 2147483646 h 1294"/>
              <a:gd name="T76" fmla="*/ 2147483646 w 2170"/>
              <a:gd name="T77" fmla="*/ 2147483646 h 1294"/>
              <a:gd name="T78" fmla="*/ 2147483646 w 2170"/>
              <a:gd name="T79" fmla="*/ 2147483646 h 1294"/>
              <a:gd name="T80" fmla="*/ 2147483646 w 2170"/>
              <a:gd name="T81" fmla="*/ 2147483646 h 1294"/>
              <a:gd name="T82" fmla="*/ 2147483646 w 2170"/>
              <a:gd name="T83" fmla="*/ 2147483646 h 1294"/>
              <a:gd name="T84" fmla="*/ 2147483646 w 2170"/>
              <a:gd name="T85" fmla="*/ 2147483646 h 1294"/>
              <a:gd name="T86" fmla="*/ 2147483646 w 2170"/>
              <a:gd name="T87" fmla="*/ 2147483646 h 1294"/>
              <a:gd name="T88" fmla="*/ 2147483646 w 2170"/>
              <a:gd name="T89" fmla="*/ 2147483646 h 1294"/>
              <a:gd name="T90" fmla="*/ 2147483646 w 2170"/>
              <a:gd name="T91" fmla="*/ 2147483646 h 1294"/>
              <a:gd name="T92" fmla="*/ 2147483646 w 2170"/>
              <a:gd name="T93" fmla="*/ 0 h 1294"/>
              <a:gd name="T94" fmla="*/ 2147483646 w 2170"/>
              <a:gd name="T95" fmla="*/ 1000503312 h 1294"/>
              <a:gd name="T96" fmla="*/ 2147483646 w 2170"/>
              <a:gd name="T97" fmla="*/ 2147483646 h 1294"/>
              <a:gd name="T98" fmla="*/ 2147483646 w 2170"/>
              <a:gd name="T99" fmla="*/ 2147483646 h 1294"/>
              <a:gd name="T100" fmla="*/ 2147483646 w 2170"/>
              <a:gd name="T101" fmla="*/ 2147483646 h 1294"/>
              <a:gd name="T102" fmla="*/ 2147483646 w 2170"/>
              <a:gd name="T103" fmla="*/ 2147483646 h 1294"/>
              <a:gd name="T104" fmla="*/ 2147483646 w 2170"/>
              <a:gd name="T105" fmla="*/ 2147483646 h 1294"/>
              <a:gd name="T106" fmla="*/ 2147483646 w 2170"/>
              <a:gd name="T107" fmla="*/ 2147483646 h 1294"/>
              <a:gd name="T108" fmla="*/ 2147483646 w 2170"/>
              <a:gd name="T109" fmla="*/ 2147483646 h 1294"/>
              <a:gd name="T110" fmla="*/ 2147483646 w 2170"/>
              <a:gd name="T111" fmla="*/ 2147483646 h 1294"/>
              <a:gd name="T112" fmla="*/ 2147483646 w 2170"/>
              <a:gd name="T113" fmla="*/ 2147483646 h 1294"/>
              <a:gd name="T114" fmla="*/ 2147483646 w 2170"/>
              <a:gd name="T115" fmla="*/ 2147483646 h 1294"/>
              <a:gd name="T116" fmla="*/ 2147483646 w 2170"/>
              <a:gd name="T117" fmla="*/ 2147483646 h 1294"/>
              <a:gd name="T118" fmla="*/ 2147483646 w 2170"/>
              <a:gd name="T119" fmla="*/ 2147483646 h 129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170" h="1294">
                <a:moveTo>
                  <a:pt x="25" y="129"/>
                </a:moveTo>
                <a:lnTo>
                  <a:pt x="25" y="126"/>
                </a:lnTo>
                <a:lnTo>
                  <a:pt x="29" y="125"/>
                </a:lnTo>
                <a:lnTo>
                  <a:pt x="37" y="122"/>
                </a:lnTo>
                <a:lnTo>
                  <a:pt x="50" y="117"/>
                </a:lnTo>
                <a:lnTo>
                  <a:pt x="53" y="112"/>
                </a:lnTo>
                <a:lnTo>
                  <a:pt x="62" y="111"/>
                </a:lnTo>
                <a:lnTo>
                  <a:pt x="68" y="108"/>
                </a:lnTo>
                <a:lnTo>
                  <a:pt x="78" y="106"/>
                </a:lnTo>
                <a:lnTo>
                  <a:pt x="87" y="101"/>
                </a:lnTo>
                <a:lnTo>
                  <a:pt x="98" y="98"/>
                </a:lnTo>
                <a:lnTo>
                  <a:pt x="107" y="97"/>
                </a:lnTo>
                <a:lnTo>
                  <a:pt x="120" y="95"/>
                </a:lnTo>
                <a:lnTo>
                  <a:pt x="131" y="90"/>
                </a:lnTo>
                <a:lnTo>
                  <a:pt x="143" y="87"/>
                </a:lnTo>
                <a:lnTo>
                  <a:pt x="155" y="84"/>
                </a:lnTo>
                <a:lnTo>
                  <a:pt x="169" y="83"/>
                </a:lnTo>
                <a:lnTo>
                  <a:pt x="182" y="80"/>
                </a:lnTo>
                <a:lnTo>
                  <a:pt x="197" y="78"/>
                </a:lnTo>
                <a:lnTo>
                  <a:pt x="204" y="76"/>
                </a:lnTo>
                <a:lnTo>
                  <a:pt x="211" y="75"/>
                </a:lnTo>
                <a:lnTo>
                  <a:pt x="221" y="75"/>
                </a:lnTo>
                <a:lnTo>
                  <a:pt x="228" y="75"/>
                </a:lnTo>
                <a:lnTo>
                  <a:pt x="236" y="73"/>
                </a:lnTo>
                <a:lnTo>
                  <a:pt x="244" y="72"/>
                </a:lnTo>
                <a:lnTo>
                  <a:pt x="252" y="72"/>
                </a:lnTo>
                <a:lnTo>
                  <a:pt x="261" y="72"/>
                </a:lnTo>
                <a:lnTo>
                  <a:pt x="269" y="72"/>
                </a:lnTo>
                <a:lnTo>
                  <a:pt x="277" y="72"/>
                </a:lnTo>
                <a:lnTo>
                  <a:pt x="286" y="72"/>
                </a:lnTo>
                <a:lnTo>
                  <a:pt x="295" y="72"/>
                </a:lnTo>
                <a:lnTo>
                  <a:pt x="305" y="72"/>
                </a:lnTo>
                <a:lnTo>
                  <a:pt x="314" y="72"/>
                </a:lnTo>
                <a:lnTo>
                  <a:pt x="323" y="72"/>
                </a:lnTo>
                <a:lnTo>
                  <a:pt x="333" y="72"/>
                </a:lnTo>
                <a:lnTo>
                  <a:pt x="342" y="72"/>
                </a:lnTo>
                <a:lnTo>
                  <a:pt x="351" y="73"/>
                </a:lnTo>
                <a:lnTo>
                  <a:pt x="361" y="75"/>
                </a:lnTo>
                <a:lnTo>
                  <a:pt x="371" y="76"/>
                </a:lnTo>
                <a:lnTo>
                  <a:pt x="379" y="76"/>
                </a:lnTo>
                <a:lnTo>
                  <a:pt x="387" y="76"/>
                </a:lnTo>
                <a:lnTo>
                  <a:pt x="395" y="78"/>
                </a:lnTo>
                <a:lnTo>
                  <a:pt x="403" y="80"/>
                </a:lnTo>
                <a:lnTo>
                  <a:pt x="409" y="81"/>
                </a:lnTo>
                <a:lnTo>
                  <a:pt x="418" y="83"/>
                </a:lnTo>
                <a:lnTo>
                  <a:pt x="424" y="84"/>
                </a:lnTo>
                <a:lnTo>
                  <a:pt x="434" y="86"/>
                </a:lnTo>
                <a:lnTo>
                  <a:pt x="448" y="89"/>
                </a:lnTo>
                <a:lnTo>
                  <a:pt x="463" y="94"/>
                </a:lnTo>
                <a:lnTo>
                  <a:pt x="469" y="95"/>
                </a:lnTo>
                <a:lnTo>
                  <a:pt x="477" y="98"/>
                </a:lnTo>
                <a:lnTo>
                  <a:pt x="485" y="100"/>
                </a:lnTo>
                <a:lnTo>
                  <a:pt x="493" y="104"/>
                </a:lnTo>
                <a:lnTo>
                  <a:pt x="507" y="109"/>
                </a:lnTo>
                <a:lnTo>
                  <a:pt x="522" y="112"/>
                </a:lnTo>
                <a:lnTo>
                  <a:pt x="536" y="118"/>
                </a:lnTo>
                <a:lnTo>
                  <a:pt x="552" y="125"/>
                </a:lnTo>
                <a:lnTo>
                  <a:pt x="566" y="131"/>
                </a:lnTo>
                <a:lnTo>
                  <a:pt x="581" y="139"/>
                </a:lnTo>
                <a:lnTo>
                  <a:pt x="595" y="143"/>
                </a:lnTo>
                <a:lnTo>
                  <a:pt x="609" y="151"/>
                </a:lnTo>
                <a:lnTo>
                  <a:pt x="620" y="154"/>
                </a:lnTo>
                <a:lnTo>
                  <a:pt x="631" y="159"/>
                </a:lnTo>
                <a:lnTo>
                  <a:pt x="640" y="164"/>
                </a:lnTo>
                <a:lnTo>
                  <a:pt x="651" y="168"/>
                </a:lnTo>
                <a:lnTo>
                  <a:pt x="661" y="173"/>
                </a:lnTo>
                <a:lnTo>
                  <a:pt x="675" y="178"/>
                </a:lnTo>
                <a:lnTo>
                  <a:pt x="684" y="181"/>
                </a:lnTo>
                <a:lnTo>
                  <a:pt x="696" y="187"/>
                </a:lnTo>
                <a:lnTo>
                  <a:pt x="706" y="190"/>
                </a:lnTo>
                <a:lnTo>
                  <a:pt x="717" y="193"/>
                </a:lnTo>
                <a:lnTo>
                  <a:pt x="727" y="198"/>
                </a:lnTo>
                <a:lnTo>
                  <a:pt x="741" y="203"/>
                </a:lnTo>
                <a:lnTo>
                  <a:pt x="752" y="206"/>
                </a:lnTo>
                <a:lnTo>
                  <a:pt x="765" y="209"/>
                </a:lnTo>
                <a:lnTo>
                  <a:pt x="777" y="213"/>
                </a:lnTo>
                <a:lnTo>
                  <a:pt x="790" y="218"/>
                </a:lnTo>
                <a:lnTo>
                  <a:pt x="801" y="218"/>
                </a:lnTo>
                <a:lnTo>
                  <a:pt x="813" y="221"/>
                </a:lnTo>
                <a:lnTo>
                  <a:pt x="825" y="224"/>
                </a:lnTo>
                <a:lnTo>
                  <a:pt x="838" y="227"/>
                </a:lnTo>
                <a:lnTo>
                  <a:pt x="850" y="229"/>
                </a:lnTo>
                <a:lnTo>
                  <a:pt x="863" y="231"/>
                </a:lnTo>
                <a:lnTo>
                  <a:pt x="877" y="232"/>
                </a:lnTo>
                <a:lnTo>
                  <a:pt x="891" y="234"/>
                </a:lnTo>
                <a:lnTo>
                  <a:pt x="903" y="234"/>
                </a:lnTo>
                <a:lnTo>
                  <a:pt x="919" y="235"/>
                </a:lnTo>
                <a:lnTo>
                  <a:pt x="933" y="235"/>
                </a:lnTo>
                <a:lnTo>
                  <a:pt x="948" y="237"/>
                </a:lnTo>
                <a:lnTo>
                  <a:pt x="962" y="235"/>
                </a:lnTo>
                <a:lnTo>
                  <a:pt x="978" y="235"/>
                </a:lnTo>
                <a:lnTo>
                  <a:pt x="986" y="235"/>
                </a:lnTo>
                <a:lnTo>
                  <a:pt x="993" y="235"/>
                </a:lnTo>
                <a:lnTo>
                  <a:pt x="1003" y="235"/>
                </a:lnTo>
                <a:lnTo>
                  <a:pt x="1010" y="235"/>
                </a:lnTo>
                <a:lnTo>
                  <a:pt x="1024" y="232"/>
                </a:lnTo>
                <a:lnTo>
                  <a:pt x="1038" y="232"/>
                </a:lnTo>
                <a:lnTo>
                  <a:pt x="1052" y="229"/>
                </a:lnTo>
                <a:lnTo>
                  <a:pt x="1066" y="227"/>
                </a:lnTo>
                <a:lnTo>
                  <a:pt x="1079" y="224"/>
                </a:lnTo>
                <a:lnTo>
                  <a:pt x="1091" y="223"/>
                </a:lnTo>
                <a:lnTo>
                  <a:pt x="1104" y="220"/>
                </a:lnTo>
                <a:lnTo>
                  <a:pt x="1118" y="218"/>
                </a:lnTo>
                <a:lnTo>
                  <a:pt x="1129" y="215"/>
                </a:lnTo>
                <a:lnTo>
                  <a:pt x="1141" y="212"/>
                </a:lnTo>
                <a:lnTo>
                  <a:pt x="1153" y="209"/>
                </a:lnTo>
                <a:lnTo>
                  <a:pt x="1167" y="206"/>
                </a:lnTo>
                <a:lnTo>
                  <a:pt x="1178" y="204"/>
                </a:lnTo>
                <a:lnTo>
                  <a:pt x="1189" y="201"/>
                </a:lnTo>
                <a:lnTo>
                  <a:pt x="1200" y="198"/>
                </a:lnTo>
                <a:lnTo>
                  <a:pt x="1213" y="195"/>
                </a:lnTo>
                <a:lnTo>
                  <a:pt x="1222" y="192"/>
                </a:lnTo>
                <a:lnTo>
                  <a:pt x="1233" y="187"/>
                </a:lnTo>
                <a:lnTo>
                  <a:pt x="1244" y="182"/>
                </a:lnTo>
                <a:lnTo>
                  <a:pt x="1255" y="179"/>
                </a:lnTo>
                <a:lnTo>
                  <a:pt x="1264" y="176"/>
                </a:lnTo>
                <a:lnTo>
                  <a:pt x="1273" y="173"/>
                </a:lnTo>
                <a:lnTo>
                  <a:pt x="1284" y="168"/>
                </a:lnTo>
                <a:lnTo>
                  <a:pt x="1295" y="165"/>
                </a:lnTo>
                <a:lnTo>
                  <a:pt x="1303" y="162"/>
                </a:lnTo>
                <a:lnTo>
                  <a:pt x="1314" y="157"/>
                </a:lnTo>
                <a:lnTo>
                  <a:pt x="1323" y="153"/>
                </a:lnTo>
                <a:lnTo>
                  <a:pt x="1334" y="151"/>
                </a:lnTo>
                <a:lnTo>
                  <a:pt x="1342" y="146"/>
                </a:lnTo>
                <a:lnTo>
                  <a:pt x="1352" y="142"/>
                </a:lnTo>
                <a:lnTo>
                  <a:pt x="1362" y="139"/>
                </a:lnTo>
                <a:lnTo>
                  <a:pt x="1373" y="136"/>
                </a:lnTo>
                <a:lnTo>
                  <a:pt x="1385" y="128"/>
                </a:lnTo>
                <a:lnTo>
                  <a:pt x="1401" y="123"/>
                </a:lnTo>
                <a:lnTo>
                  <a:pt x="1413" y="115"/>
                </a:lnTo>
                <a:lnTo>
                  <a:pt x="1429" y="111"/>
                </a:lnTo>
                <a:lnTo>
                  <a:pt x="1443" y="104"/>
                </a:lnTo>
                <a:lnTo>
                  <a:pt x="1457" y="98"/>
                </a:lnTo>
                <a:lnTo>
                  <a:pt x="1471" y="94"/>
                </a:lnTo>
                <a:lnTo>
                  <a:pt x="1485" y="89"/>
                </a:lnTo>
                <a:lnTo>
                  <a:pt x="1499" y="84"/>
                </a:lnTo>
                <a:lnTo>
                  <a:pt x="1514" y="80"/>
                </a:lnTo>
                <a:lnTo>
                  <a:pt x="1522" y="76"/>
                </a:lnTo>
                <a:lnTo>
                  <a:pt x="1528" y="75"/>
                </a:lnTo>
                <a:lnTo>
                  <a:pt x="1537" y="72"/>
                </a:lnTo>
                <a:lnTo>
                  <a:pt x="1545" y="72"/>
                </a:lnTo>
                <a:lnTo>
                  <a:pt x="1551" y="69"/>
                </a:lnTo>
                <a:lnTo>
                  <a:pt x="1561" y="67"/>
                </a:lnTo>
                <a:lnTo>
                  <a:pt x="1567" y="64"/>
                </a:lnTo>
                <a:lnTo>
                  <a:pt x="1576" y="62"/>
                </a:lnTo>
                <a:lnTo>
                  <a:pt x="1584" y="61"/>
                </a:lnTo>
                <a:lnTo>
                  <a:pt x="1592" y="59"/>
                </a:lnTo>
                <a:lnTo>
                  <a:pt x="1601" y="58"/>
                </a:lnTo>
                <a:lnTo>
                  <a:pt x="1611" y="58"/>
                </a:lnTo>
                <a:lnTo>
                  <a:pt x="1623" y="56"/>
                </a:lnTo>
                <a:lnTo>
                  <a:pt x="1637" y="55"/>
                </a:lnTo>
                <a:lnTo>
                  <a:pt x="1643" y="53"/>
                </a:lnTo>
                <a:lnTo>
                  <a:pt x="1651" y="51"/>
                </a:lnTo>
                <a:lnTo>
                  <a:pt x="1659" y="51"/>
                </a:lnTo>
                <a:lnTo>
                  <a:pt x="1668" y="51"/>
                </a:lnTo>
                <a:lnTo>
                  <a:pt x="1682" y="50"/>
                </a:lnTo>
                <a:lnTo>
                  <a:pt x="1698" y="50"/>
                </a:lnTo>
                <a:lnTo>
                  <a:pt x="1704" y="50"/>
                </a:lnTo>
                <a:lnTo>
                  <a:pt x="1712" y="50"/>
                </a:lnTo>
                <a:lnTo>
                  <a:pt x="1721" y="50"/>
                </a:lnTo>
                <a:lnTo>
                  <a:pt x="1729" y="50"/>
                </a:lnTo>
                <a:lnTo>
                  <a:pt x="1736" y="50"/>
                </a:lnTo>
                <a:lnTo>
                  <a:pt x="1744" y="50"/>
                </a:lnTo>
                <a:lnTo>
                  <a:pt x="1750" y="50"/>
                </a:lnTo>
                <a:lnTo>
                  <a:pt x="1760" y="50"/>
                </a:lnTo>
                <a:lnTo>
                  <a:pt x="1766" y="50"/>
                </a:lnTo>
                <a:lnTo>
                  <a:pt x="1775" y="50"/>
                </a:lnTo>
                <a:lnTo>
                  <a:pt x="1783" y="51"/>
                </a:lnTo>
                <a:lnTo>
                  <a:pt x="1791" y="53"/>
                </a:lnTo>
                <a:lnTo>
                  <a:pt x="1799" y="53"/>
                </a:lnTo>
                <a:lnTo>
                  <a:pt x="1806" y="53"/>
                </a:lnTo>
                <a:lnTo>
                  <a:pt x="1814" y="55"/>
                </a:lnTo>
                <a:lnTo>
                  <a:pt x="1822" y="56"/>
                </a:lnTo>
                <a:lnTo>
                  <a:pt x="1830" y="58"/>
                </a:lnTo>
                <a:lnTo>
                  <a:pt x="1838" y="58"/>
                </a:lnTo>
                <a:lnTo>
                  <a:pt x="1845" y="59"/>
                </a:lnTo>
                <a:lnTo>
                  <a:pt x="1855" y="62"/>
                </a:lnTo>
                <a:lnTo>
                  <a:pt x="1869" y="64"/>
                </a:lnTo>
                <a:lnTo>
                  <a:pt x="1884" y="67"/>
                </a:lnTo>
                <a:lnTo>
                  <a:pt x="1897" y="72"/>
                </a:lnTo>
                <a:lnTo>
                  <a:pt x="1912" y="75"/>
                </a:lnTo>
                <a:lnTo>
                  <a:pt x="1926" y="80"/>
                </a:lnTo>
                <a:lnTo>
                  <a:pt x="1940" y="84"/>
                </a:lnTo>
                <a:lnTo>
                  <a:pt x="1954" y="87"/>
                </a:lnTo>
                <a:lnTo>
                  <a:pt x="1970" y="95"/>
                </a:lnTo>
                <a:lnTo>
                  <a:pt x="1981" y="98"/>
                </a:lnTo>
                <a:lnTo>
                  <a:pt x="1993" y="106"/>
                </a:lnTo>
                <a:lnTo>
                  <a:pt x="2005" y="112"/>
                </a:lnTo>
                <a:lnTo>
                  <a:pt x="2018" y="120"/>
                </a:lnTo>
                <a:lnTo>
                  <a:pt x="2029" y="128"/>
                </a:lnTo>
                <a:lnTo>
                  <a:pt x="2040" y="137"/>
                </a:lnTo>
                <a:lnTo>
                  <a:pt x="2049" y="145"/>
                </a:lnTo>
                <a:lnTo>
                  <a:pt x="2060" y="154"/>
                </a:lnTo>
                <a:lnTo>
                  <a:pt x="2069" y="164"/>
                </a:lnTo>
                <a:lnTo>
                  <a:pt x="2077" y="173"/>
                </a:lnTo>
                <a:lnTo>
                  <a:pt x="2083" y="182"/>
                </a:lnTo>
                <a:lnTo>
                  <a:pt x="2091" y="195"/>
                </a:lnTo>
                <a:lnTo>
                  <a:pt x="2096" y="206"/>
                </a:lnTo>
                <a:lnTo>
                  <a:pt x="2102" y="218"/>
                </a:lnTo>
                <a:lnTo>
                  <a:pt x="2106" y="231"/>
                </a:lnTo>
                <a:lnTo>
                  <a:pt x="2111" y="243"/>
                </a:lnTo>
                <a:lnTo>
                  <a:pt x="2113" y="255"/>
                </a:lnTo>
                <a:lnTo>
                  <a:pt x="2116" y="268"/>
                </a:lnTo>
                <a:lnTo>
                  <a:pt x="2117" y="280"/>
                </a:lnTo>
                <a:lnTo>
                  <a:pt x="2120" y="296"/>
                </a:lnTo>
                <a:lnTo>
                  <a:pt x="2120" y="308"/>
                </a:lnTo>
                <a:lnTo>
                  <a:pt x="2120" y="324"/>
                </a:lnTo>
                <a:lnTo>
                  <a:pt x="2119" y="330"/>
                </a:lnTo>
                <a:lnTo>
                  <a:pt x="2119" y="340"/>
                </a:lnTo>
                <a:lnTo>
                  <a:pt x="2119" y="347"/>
                </a:lnTo>
                <a:lnTo>
                  <a:pt x="2119" y="355"/>
                </a:lnTo>
                <a:lnTo>
                  <a:pt x="2116" y="368"/>
                </a:lnTo>
                <a:lnTo>
                  <a:pt x="2113" y="380"/>
                </a:lnTo>
                <a:lnTo>
                  <a:pt x="2110" y="393"/>
                </a:lnTo>
                <a:lnTo>
                  <a:pt x="2108" y="405"/>
                </a:lnTo>
                <a:lnTo>
                  <a:pt x="2103" y="416"/>
                </a:lnTo>
                <a:lnTo>
                  <a:pt x="2099" y="427"/>
                </a:lnTo>
                <a:lnTo>
                  <a:pt x="2094" y="438"/>
                </a:lnTo>
                <a:lnTo>
                  <a:pt x="2092" y="450"/>
                </a:lnTo>
                <a:lnTo>
                  <a:pt x="2086" y="461"/>
                </a:lnTo>
                <a:lnTo>
                  <a:pt x="2083" y="472"/>
                </a:lnTo>
                <a:lnTo>
                  <a:pt x="2077" y="481"/>
                </a:lnTo>
                <a:lnTo>
                  <a:pt x="2072" y="492"/>
                </a:lnTo>
                <a:lnTo>
                  <a:pt x="2066" y="502"/>
                </a:lnTo>
                <a:lnTo>
                  <a:pt x="2060" y="514"/>
                </a:lnTo>
                <a:lnTo>
                  <a:pt x="2055" y="523"/>
                </a:lnTo>
                <a:lnTo>
                  <a:pt x="2049" y="534"/>
                </a:lnTo>
                <a:lnTo>
                  <a:pt x="2041" y="542"/>
                </a:lnTo>
                <a:lnTo>
                  <a:pt x="2035" y="553"/>
                </a:lnTo>
                <a:lnTo>
                  <a:pt x="2029" y="561"/>
                </a:lnTo>
                <a:lnTo>
                  <a:pt x="2021" y="570"/>
                </a:lnTo>
                <a:lnTo>
                  <a:pt x="2013" y="579"/>
                </a:lnTo>
                <a:lnTo>
                  <a:pt x="2005" y="587"/>
                </a:lnTo>
                <a:lnTo>
                  <a:pt x="1999" y="595"/>
                </a:lnTo>
                <a:lnTo>
                  <a:pt x="1991" y="606"/>
                </a:lnTo>
                <a:lnTo>
                  <a:pt x="1984" y="614"/>
                </a:lnTo>
                <a:lnTo>
                  <a:pt x="1976" y="623"/>
                </a:lnTo>
                <a:lnTo>
                  <a:pt x="1967" y="631"/>
                </a:lnTo>
                <a:lnTo>
                  <a:pt x="1959" y="639"/>
                </a:lnTo>
                <a:lnTo>
                  <a:pt x="1949" y="646"/>
                </a:lnTo>
                <a:lnTo>
                  <a:pt x="1940" y="654"/>
                </a:lnTo>
                <a:lnTo>
                  <a:pt x="1932" y="662"/>
                </a:lnTo>
                <a:lnTo>
                  <a:pt x="1923" y="670"/>
                </a:lnTo>
                <a:lnTo>
                  <a:pt x="1914" y="676"/>
                </a:lnTo>
                <a:lnTo>
                  <a:pt x="1904" y="684"/>
                </a:lnTo>
                <a:lnTo>
                  <a:pt x="1895" y="690"/>
                </a:lnTo>
                <a:lnTo>
                  <a:pt x="1884" y="698"/>
                </a:lnTo>
                <a:lnTo>
                  <a:pt x="1875" y="704"/>
                </a:lnTo>
                <a:lnTo>
                  <a:pt x="1866" y="710"/>
                </a:lnTo>
                <a:lnTo>
                  <a:pt x="1856" y="716"/>
                </a:lnTo>
                <a:lnTo>
                  <a:pt x="1845" y="724"/>
                </a:lnTo>
                <a:lnTo>
                  <a:pt x="1834" y="730"/>
                </a:lnTo>
                <a:lnTo>
                  <a:pt x="1825" y="735"/>
                </a:lnTo>
                <a:lnTo>
                  <a:pt x="1816" y="741"/>
                </a:lnTo>
                <a:lnTo>
                  <a:pt x="1805" y="748"/>
                </a:lnTo>
                <a:lnTo>
                  <a:pt x="1794" y="754"/>
                </a:lnTo>
                <a:lnTo>
                  <a:pt x="1785" y="758"/>
                </a:lnTo>
                <a:lnTo>
                  <a:pt x="1775" y="765"/>
                </a:lnTo>
                <a:lnTo>
                  <a:pt x="1764" y="771"/>
                </a:lnTo>
                <a:lnTo>
                  <a:pt x="1754" y="776"/>
                </a:lnTo>
                <a:lnTo>
                  <a:pt x="1743" y="782"/>
                </a:lnTo>
                <a:lnTo>
                  <a:pt x="1732" y="786"/>
                </a:lnTo>
                <a:lnTo>
                  <a:pt x="1722" y="793"/>
                </a:lnTo>
                <a:lnTo>
                  <a:pt x="1710" y="797"/>
                </a:lnTo>
                <a:lnTo>
                  <a:pt x="1701" y="802"/>
                </a:lnTo>
                <a:lnTo>
                  <a:pt x="1690" y="808"/>
                </a:lnTo>
                <a:lnTo>
                  <a:pt x="1681" y="813"/>
                </a:lnTo>
                <a:lnTo>
                  <a:pt x="1670" y="818"/>
                </a:lnTo>
                <a:lnTo>
                  <a:pt x="1659" y="822"/>
                </a:lnTo>
                <a:lnTo>
                  <a:pt x="1648" y="827"/>
                </a:lnTo>
                <a:lnTo>
                  <a:pt x="1639" y="833"/>
                </a:lnTo>
                <a:lnTo>
                  <a:pt x="1628" y="838"/>
                </a:lnTo>
                <a:lnTo>
                  <a:pt x="1618" y="841"/>
                </a:lnTo>
                <a:lnTo>
                  <a:pt x="1607" y="847"/>
                </a:lnTo>
                <a:lnTo>
                  <a:pt x="1600" y="852"/>
                </a:lnTo>
                <a:lnTo>
                  <a:pt x="1555" y="874"/>
                </a:lnTo>
                <a:lnTo>
                  <a:pt x="1544" y="878"/>
                </a:lnTo>
                <a:lnTo>
                  <a:pt x="1534" y="881"/>
                </a:lnTo>
                <a:lnTo>
                  <a:pt x="1523" y="886"/>
                </a:lnTo>
                <a:lnTo>
                  <a:pt x="1514" y="891"/>
                </a:lnTo>
                <a:lnTo>
                  <a:pt x="1505" y="895"/>
                </a:lnTo>
                <a:lnTo>
                  <a:pt x="1497" y="902"/>
                </a:lnTo>
                <a:lnTo>
                  <a:pt x="1488" y="905"/>
                </a:lnTo>
                <a:lnTo>
                  <a:pt x="1482" y="911"/>
                </a:lnTo>
                <a:lnTo>
                  <a:pt x="1472" y="916"/>
                </a:lnTo>
                <a:lnTo>
                  <a:pt x="1464" y="920"/>
                </a:lnTo>
                <a:lnTo>
                  <a:pt x="1458" y="927"/>
                </a:lnTo>
                <a:lnTo>
                  <a:pt x="1450" y="931"/>
                </a:lnTo>
                <a:lnTo>
                  <a:pt x="1438" y="942"/>
                </a:lnTo>
                <a:lnTo>
                  <a:pt x="1426" y="953"/>
                </a:lnTo>
                <a:lnTo>
                  <a:pt x="1413" y="961"/>
                </a:lnTo>
                <a:lnTo>
                  <a:pt x="1401" y="972"/>
                </a:lnTo>
                <a:lnTo>
                  <a:pt x="1390" y="983"/>
                </a:lnTo>
                <a:lnTo>
                  <a:pt x="1379" y="994"/>
                </a:lnTo>
                <a:lnTo>
                  <a:pt x="1368" y="1003"/>
                </a:lnTo>
                <a:lnTo>
                  <a:pt x="1359" y="1014"/>
                </a:lnTo>
                <a:lnTo>
                  <a:pt x="1349" y="1025"/>
                </a:lnTo>
                <a:lnTo>
                  <a:pt x="1340" y="1036"/>
                </a:lnTo>
                <a:lnTo>
                  <a:pt x="1329" y="1045"/>
                </a:lnTo>
                <a:lnTo>
                  <a:pt x="1320" y="1054"/>
                </a:lnTo>
                <a:lnTo>
                  <a:pt x="1309" y="1065"/>
                </a:lnTo>
                <a:lnTo>
                  <a:pt x="1300" y="1076"/>
                </a:lnTo>
                <a:lnTo>
                  <a:pt x="1287" y="1085"/>
                </a:lnTo>
                <a:lnTo>
                  <a:pt x="1276" y="1095"/>
                </a:lnTo>
                <a:lnTo>
                  <a:pt x="1265" y="1106"/>
                </a:lnTo>
                <a:lnTo>
                  <a:pt x="1255" y="1117"/>
                </a:lnTo>
                <a:lnTo>
                  <a:pt x="1247" y="1120"/>
                </a:lnTo>
                <a:lnTo>
                  <a:pt x="1241" y="1126"/>
                </a:lnTo>
                <a:lnTo>
                  <a:pt x="1233" y="1131"/>
                </a:lnTo>
                <a:lnTo>
                  <a:pt x="1227" y="1135"/>
                </a:lnTo>
                <a:lnTo>
                  <a:pt x="1219" y="1140"/>
                </a:lnTo>
                <a:lnTo>
                  <a:pt x="1211" y="1146"/>
                </a:lnTo>
                <a:lnTo>
                  <a:pt x="1205" y="1151"/>
                </a:lnTo>
                <a:lnTo>
                  <a:pt x="1197" y="1157"/>
                </a:lnTo>
                <a:lnTo>
                  <a:pt x="1188" y="1160"/>
                </a:lnTo>
                <a:lnTo>
                  <a:pt x="1180" y="1166"/>
                </a:lnTo>
                <a:lnTo>
                  <a:pt x="1171" y="1171"/>
                </a:lnTo>
                <a:lnTo>
                  <a:pt x="1163" y="1176"/>
                </a:lnTo>
                <a:lnTo>
                  <a:pt x="1153" y="1180"/>
                </a:lnTo>
                <a:lnTo>
                  <a:pt x="1144" y="1187"/>
                </a:lnTo>
                <a:lnTo>
                  <a:pt x="1135" y="1191"/>
                </a:lnTo>
                <a:lnTo>
                  <a:pt x="1125" y="1198"/>
                </a:lnTo>
                <a:lnTo>
                  <a:pt x="1113" y="1201"/>
                </a:lnTo>
                <a:lnTo>
                  <a:pt x="1104" y="1204"/>
                </a:lnTo>
                <a:lnTo>
                  <a:pt x="1093" y="1208"/>
                </a:lnTo>
                <a:lnTo>
                  <a:pt x="1084" y="1213"/>
                </a:lnTo>
                <a:lnTo>
                  <a:pt x="1073" y="1215"/>
                </a:lnTo>
                <a:lnTo>
                  <a:pt x="1062" y="1218"/>
                </a:lnTo>
                <a:lnTo>
                  <a:pt x="1051" y="1221"/>
                </a:lnTo>
                <a:lnTo>
                  <a:pt x="1042" y="1226"/>
                </a:lnTo>
                <a:lnTo>
                  <a:pt x="1031" y="1227"/>
                </a:lnTo>
                <a:lnTo>
                  <a:pt x="1020" y="1229"/>
                </a:lnTo>
                <a:lnTo>
                  <a:pt x="1009" y="1230"/>
                </a:lnTo>
                <a:lnTo>
                  <a:pt x="1000" y="1233"/>
                </a:lnTo>
                <a:lnTo>
                  <a:pt x="989" y="1235"/>
                </a:lnTo>
                <a:lnTo>
                  <a:pt x="979" y="1236"/>
                </a:lnTo>
                <a:lnTo>
                  <a:pt x="968" y="1238"/>
                </a:lnTo>
                <a:lnTo>
                  <a:pt x="959" y="1241"/>
                </a:lnTo>
                <a:lnTo>
                  <a:pt x="948" y="1241"/>
                </a:lnTo>
                <a:lnTo>
                  <a:pt x="939" y="1241"/>
                </a:lnTo>
                <a:lnTo>
                  <a:pt x="928" y="1241"/>
                </a:lnTo>
                <a:lnTo>
                  <a:pt x="919" y="1241"/>
                </a:lnTo>
                <a:lnTo>
                  <a:pt x="909" y="1241"/>
                </a:lnTo>
                <a:lnTo>
                  <a:pt x="900" y="1241"/>
                </a:lnTo>
                <a:lnTo>
                  <a:pt x="889" y="1241"/>
                </a:lnTo>
                <a:lnTo>
                  <a:pt x="881" y="1243"/>
                </a:lnTo>
                <a:lnTo>
                  <a:pt x="872" y="1241"/>
                </a:lnTo>
                <a:lnTo>
                  <a:pt x="861" y="1241"/>
                </a:lnTo>
                <a:lnTo>
                  <a:pt x="852" y="1241"/>
                </a:lnTo>
                <a:lnTo>
                  <a:pt x="844" y="1241"/>
                </a:lnTo>
                <a:lnTo>
                  <a:pt x="835" y="1241"/>
                </a:lnTo>
                <a:lnTo>
                  <a:pt x="827" y="1241"/>
                </a:lnTo>
                <a:lnTo>
                  <a:pt x="819" y="1240"/>
                </a:lnTo>
                <a:lnTo>
                  <a:pt x="810" y="1240"/>
                </a:lnTo>
                <a:lnTo>
                  <a:pt x="801" y="1236"/>
                </a:lnTo>
                <a:lnTo>
                  <a:pt x="793" y="1236"/>
                </a:lnTo>
                <a:lnTo>
                  <a:pt x="783" y="1233"/>
                </a:lnTo>
                <a:lnTo>
                  <a:pt x="777" y="1233"/>
                </a:lnTo>
                <a:lnTo>
                  <a:pt x="769" y="1230"/>
                </a:lnTo>
                <a:lnTo>
                  <a:pt x="760" y="1230"/>
                </a:lnTo>
                <a:lnTo>
                  <a:pt x="754" y="1227"/>
                </a:lnTo>
                <a:lnTo>
                  <a:pt x="748" y="1227"/>
                </a:lnTo>
                <a:lnTo>
                  <a:pt x="732" y="1226"/>
                </a:lnTo>
                <a:lnTo>
                  <a:pt x="721" y="1222"/>
                </a:lnTo>
                <a:lnTo>
                  <a:pt x="709" y="1219"/>
                </a:lnTo>
                <a:lnTo>
                  <a:pt x="700" y="1218"/>
                </a:lnTo>
                <a:lnTo>
                  <a:pt x="689" y="1215"/>
                </a:lnTo>
                <a:lnTo>
                  <a:pt x="679" y="1213"/>
                </a:lnTo>
                <a:lnTo>
                  <a:pt x="672" y="1210"/>
                </a:lnTo>
                <a:lnTo>
                  <a:pt x="667" y="1208"/>
                </a:lnTo>
                <a:lnTo>
                  <a:pt x="659" y="1205"/>
                </a:lnTo>
                <a:lnTo>
                  <a:pt x="656" y="1205"/>
                </a:lnTo>
                <a:lnTo>
                  <a:pt x="637" y="1252"/>
                </a:lnTo>
                <a:lnTo>
                  <a:pt x="642" y="1252"/>
                </a:lnTo>
                <a:lnTo>
                  <a:pt x="651" y="1255"/>
                </a:lnTo>
                <a:lnTo>
                  <a:pt x="659" y="1257"/>
                </a:lnTo>
                <a:lnTo>
                  <a:pt x="667" y="1260"/>
                </a:lnTo>
                <a:lnTo>
                  <a:pt x="675" y="1261"/>
                </a:lnTo>
                <a:lnTo>
                  <a:pt x="689" y="1266"/>
                </a:lnTo>
                <a:lnTo>
                  <a:pt x="700" y="1268"/>
                </a:lnTo>
                <a:lnTo>
                  <a:pt x="712" y="1271"/>
                </a:lnTo>
                <a:lnTo>
                  <a:pt x="717" y="1272"/>
                </a:lnTo>
                <a:lnTo>
                  <a:pt x="724" y="1274"/>
                </a:lnTo>
                <a:lnTo>
                  <a:pt x="732" y="1275"/>
                </a:lnTo>
                <a:lnTo>
                  <a:pt x="741" y="1279"/>
                </a:lnTo>
                <a:lnTo>
                  <a:pt x="748" y="1279"/>
                </a:lnTo>
                <a:lnTo>
                  <a:pt x="755" y="1280"/>
                </a:lnTo>
                <a:lnTo>
                  <a:pt x="763" y="1280"/>
                </a:lnTo>
                <a:lnTo>
                  <a:pt x="771" y="1283"/>
                </a:lnTo>
                <a:lnTo>
                  <a:pt x="780" y="1283"/>
                </a:lnTo>
                <a:lnTo>
                  <a:pt x="788" y="1286"/>
                </a:lnTo>
                <a:lnTo>
                  <a:pt x="797" y="1286"/>
                </a:lnTo>
                <a:lnTo>
                  <a:pt x="808" y="1289"/>
                </a:lnTo>
                <a:lnTo>
                  <a:pt x="816" y="1289"/>
                </a:lnTo>
                <a:lnTo>
                  <a:pt x="824" y="1291"/>
                </a:lnTo>
                <a:lnTo>
                  <a:pt x="835" y="1291"/>
                </a:lnTo>
                <a:lnTo>
                  <a:pt x="844" y="1293"/>
                </a:lnTo>
                <a:lnTo>
                  <a:pt x="853" y="1293"/>
                </a:lnTo>
                <a:lnTo>
                  <a:pt x="863" y="1293"/>
                </a:lnTo>
                <a:lnTo>
                  <a:pt x="874" y="1293"/>
                </a:lnTo>
                <a:lnTo>
                  <a:pt x="885" y="1294"/>
                </a:lnTo>
                <a:lnTo>
                  <a:pt x="892" y="1293"/>
                </a:lnTo>
                <a:lnTo>
                  <a:pt x="903" y="1293"/>
                </a:lnTo>
                <a:lnTo>
                  <a:pt x="914" y="1293"/>
                </a:lnTo>
                <a:lnTo>
                  <a:pt x="925" y="1293"/>
                </a:lnTo>
                <a:lnTo>
                  <a:pt x="934" y="1291"/>
                </a:lnTo>
                <a:lnTo>
                  <a:pt x="947" y="1291"/>
                </a:lnTo>
                <a:lnTo>
                  <a:pt x="956" y="1291"/>
                </a:lnTo>
                <a:lnTo>
                  <a:pt x="968" y="1291"/>
                </a:lnTo>
                <a:lnTo>
                  <a:pt x="979" y="1288"/>
                </a:lnTo>
                <a:lnTo>
                  <a:pt x="990" y="1286"/>
                </a:lnTo>
                <a:lnTo>
                  <a:pt x="1001" y="1283"/>
                </a:lnTo>
                <a:lnTo>
                  <a:pt x="1012" y="1282"/>
                </a:lnTo>
                <a:lnTo>
                  <a:pt x="1021" y="1280"/>
                </a:lnTo>
                <a:lnTo>
                  <a:pt x="1034" y="1279"/>
                </a:lnTo>
                <a:lnTo>
                  <a:pt x="1045" y="1275"/>
                </a:lnTo>
                <a:lnTo>
                  <a:pt x="1057" y="1274"/>
                </a:lnTo>
                <a:lnTo>
                  <a:pt x="1066" y="1269"/>
                </a:lnTo>
                <a:lnTo>
                  <a:pt x="1079" y="1268"/>
                </a:lnTo>
                <a:lnTo>
                  <a:pt x="1088" y="1263"/>
                </a:lnTo>
                <a:lnTo>
                  <a:pt x="1101" y="1260"/>
                </a:lnTo>
                <a:lnTo>
                  <a:pt x="1113" y="1255"/>
                </a:lnTo>
                <a:lnTo>
                  <a:pt x="1124" y="1250"/>
                </a:lnTo>
                <a:lnTo>
                  <a:pt x="1135" y="1246"/>
                </a:lnTo>
                <a:lnTo>
                  <a:pt x="1147" y="1241"/>
                </a:lnTo>
                <a:lnTo>
                  <a:pt x="1157" y="1235"/>
                </a:lnTo>
                <a:lnTo>
                  <a:pt x="1167" y="1229"/>
                </a:lnTo>
                <a:lnTo>
                  <a:pt x="1177" y="1224"/>
                </a:lnTo>
                <a:lnTo>
                  <a:pt x="1188" y="1219"/>
                </a:lnTo>
                <a:lnTo>
                  <a:pt x="1197" y="1213"/>
                </a:lnTo>
                <a:lnTo>
                  <a:pt x="1206" y="1207"/>
                </a:lnTo>
                <a:lnTo>
                  <a:pt x="1216" y="1201"/>
                </a:lnTo>
                <a:lnTo>
                  <a:pt x="1225" y="1198"/>
                </a:lnTo>
                <a:lnTo>
                  <a:pt x="1233" y="1191"/>
                </a:lnTo>
                <a:lnTo>
                  <a:pt x="1241" y="1187"/>
                </a:lnTo>
                <a:lnTo>
                  <a:pt x="1248" y="1180"/>
                </a:lnTo>
                <a:lnTo>
                  <a:pt x="1258" y="1176"/>
                </a:lnTo>
                <a:lnTo>
                  <a:pt x="1264" y="1171"/>
                </a:lnTo>
                <a:lnTo>
                  <a:pt x="1272" y="1165"/>
                </a:lnTo>
                <a:lnTo>
                  <a:pt x="1278" y="1160"/>
                </a:lnTo>
                <a:lnTo>
                  <a:pt x="1286" y="1155"/>
                </a:lnTo>
                <a:lnTo>
                  <a:pt x="1292" y="1148"/>
                </a:lnTo>
                <a:lnTo>
                  <a:pt x="1298" y="1143"/>
                </a:lnTo>
                <a:lnTo>
                  <a:pt x="1303" y="1137"/>
                </a:lnTo>
                <a:lnTo>
                  <a:pt x="1310" y="1134"/>
                </a:lnTo>
                <a:lnTo>
                  <a:pt x="1321" y="1121"/>
                </a:lnTo>
                <a:lnTo>
                  <a:pt x="1334" y="1112"/>
                </a:lnTo>
                <a:lnTo>
                  <a:pt x="1343" y="1101"/>
                </a:lnTo>
                <a:lnTo>
                  <a:pt x="1354" y="1092"/>
                </a:lnTo>
                <a:lnTo>
                  <a:pt x="1366" y="1079"/>
                </a:lnTo>
                <a:lnTo>
                  <a:pt x="1377" y="1070"/>
                </a:lnTo>
                <a:lnTo>
                  <a:pt x="1385" y="1059"/>
                </a:lnTo>
                <a:lnTo>
                  <a:pt x="1394" y="1050"/>
                </a:lnTo>
                <a:lnTo>
                  <a:pt x="1404" y="1039"/>
                </a:lnTo>
                <a:lnTo>
                  <a:pt x="1415" y="1029"/>
                </a:lnTo>
                <a:lnTo>
                  <a:pt x="1422" y="1020"/>
                </a:lnTo>
                <a:lnTo>
                  <a:pt x="1433" y="1011"/>
                </a:lnTo>
                <a:lnTo>
                  <a:pt x="1444" y="1000"/>
                </a:lnTo>
                <a:lnTo>
                  <a:pt x="1458" y="992"/>
                </a:lnTo>
                <a:lnTo>
                  <a:pt x="1469" y="983"/>
                </a:lnTo>
                <a:lnTo>
                  <a:pt x="1482" y="972"/>
                </a:lnTo>
                <a:lnTo>
                  <a:pt x="1486" y="967"/>
                </a:lnTo>
                <a:lnTo>
                  <a:pt x="1494" y="962"/>
                </a:lnTo>
                <a:lnTo>
                  <a:pt x="1500" y="958"/>
                </a:lnTo>
                <a:lnTo>
                  <a:pt x="1509" y="955"/>
                </a:lnTo>
                <a:lnTo>
                  <a:pt x="1516" y="948"/>
                </a:lnTo>
                <a:lnTo>
                  <a:pt x="1523" y="945"/>
                </a:lnTo>
                <a:lnTo>
                  <a:pt x="1531" y="941"/>
                </a:lnTo>
                <a:lnTo>
                  <a:pt x="1539" y="936"/>
                </a:lnTo>
                <a:lnTo>
                  <a:pt x="1548" y="931"/>
                </a:lnTo>
                <a:lnTo>
                  <a:pt x="1556" y="928"/>
                </a:lnTo>
                <a:lnTo>
                  <a:pt x="1565" y="923"/>
                </a:lnTo>
                <a:lnTo>
                  <a:pt x="1576" y="919"/>
                </a:lnTo>
                <a:lnTo>
                  <a:pt x="1583" y="916"/>
                </a:lnTo>
                <a:lnTo>
                  <a:pt x="1590" y="911"/>
                </a:lnTo>
                <a:lnTo>
                  <a:pt x="1598" y="908"/>
                </a:lnTo>
                <a:lnTo>
                  <a:pt x="1604" y="905"/>
                </a:lnTo>
                <a:lnTo>
                  <a:pt x="1614" y="900"/>
                </a:lnTo>
                <a:lnTo>
                  <a:pt x="1618" y="897"/>
                </a:lnTo>
                <a:lnTo>
                  <a:pt x="1620" y="897"/>
                </a:lnTo>
                <a:lnTo>
                  <a:pt x="1629" y="891"/>
                </a:lnTo>
                <a:lnTo>
                  <a:pt x="1640" y="886"/>
                </a:lnTo>
                <a:lnTo>
                  <a:pt x="1648" y="880"/>
                </a:lnTo>
                <a:lnTo>
                  <a:pt x="1659" y="877"/>
                </a:lnTo>
                <a:lnTo>
                  <a:pt x="1670" y="871"/>
                </a:lnTo>
                <a:lnTo>
                  <a:pt x="1681" y="866"/>
                </a:lnTo>
                <a:lnTo>
                  <a:pt x="1690" y="861"/>
                </a:lnTo>
                <a:lnTo>
                  <a:pt x="1702" y="857"/>
                </a:lnTo>
                <a:lnTo>
                  <a:pt x="1712" y="852"/>
                </a:lnTo>
                <a:lnTo>
                  <a:pt x="1724" y="846"/>
                </a:lnTo>
                <a:lnTo>
                  <a:pt x="1733" y="839"/>
                </a:lnTo>
                <a:lnTo>
                  <a:pt x="1744" y="836"/>
                </a:lnTo>
                <a:lnTo>
                  <a:pt x="1754" y="828"/>
                </a:lnTo>
                <a:lnTo>
                  <a:pt x="1766" y="824"/>
                </a:lnTo>
                <a:lnTo>
                  <a:pt x="1775" y="818"/>
                </a:lnTo>
                <a:lnTo>
                  <a:pt x="1789" y="813"/>
                </a:lnTo>
                <a:lnTo>
                  <a:pt x="1799" y="807"/>
                </a:lnTo>
                <a:lnTo>
                  <a:pt x="1810" y="800"/>
                </a:lnTo>
                <a:lnTo>
                  <a:pt x="1819" y="794"/>
                </a:lnTo>
                <a:lnTo>
                  <a:pt x="1831" y="788"/>
                </a:lnTo>
                <a:lnTo>
                  <a:pt x="1842" y="782"/>
                </a:lnTo>
                <a:lnTo>
                  <a:pt x="1853" y="776"/>
                </a:lnTo>
                <a:lnTo>
                  <a:pt x="1862" y="769"/>
                </a:lnTo>
                <a:lnTo>
                  <a:pt x="1875" y="763"/>
                </a:lnTo>
                <a:lnTo>
                  <a:pt x="1884" y="755"/>
                </a:lnTo>
                <a:lnTo>
                  <a:pt x="1895" y="749"/>
                </a:lnTo>
                <a:lnTo>
                  <a:pt x="1904" y="741"/>
                </a:lnTo>
                <a:lnTo>
                  <a:pt x="1915" y="735"/>
                </a:lnTo>
                <a:lnTo>
                  <a:pt x="1925" y="727"/>
                </a:lnTo>
                <a:lnTo>
                  <a:pt x="1935" y="719"/>
                </a:lnTo>
                <a:lnTo>
                  <a:pt x="1946" y="713"/>
                </a:lnTo>
                <a:lnTo>
                  <a:pt x="1957" y="705"/>
                </a:lnTo>
                <a:lnTo>
                  <a:pt x="1965" y="698"/>
                </a:lnTo>
                <a:lnTo>
                  <a:pt x="1976" y="690"/>
                </a:lnTo>
                <a:lnTo>
                  <a:pt x="1984" y="681"/>
                </a:lnTo>
                <a:lnTo>
                  <a:pt x="1993" y="673"/>
                </a:lnTo>
                <a:lnTo>
                  <a:pt x="2002" y="662"/>
                </a:lnTo>
                <a:lnTo>
                  <a:pt x="2012" y="654"/>
                </a:lnTo>
                <a:lnTo>
                  <a:pt x="2019" y="646"/>
                </a:lnTo>
                <a:lnTo>
                  <a:pt x="2029" y="637"/>
                </a:lnTo>
                <a:lnTo>
                  <a:pt x="2038" y="628"/>
                </a:lnTo>
                <a:lnTo>
                  <a:pt x="2046" y="618"/>
                </a:lnTo>
                <a:lnTo>
                  <a:pt x="2055" y="609"/>
                </a:lnTo>
                <a:lnTo>
                  <a:pt x="2063" y="598"/>
                </a:lnTo>
                <a:lnTo>
                  <a:pt x="2069" y="589"/>
                </a:lnTo>
                <a:lnTo>
                  <a:pt x="2077" y="579"/>
                </a:lnTo>
                <a:lnTo>
                  <a:pt x="2083" y="568"/>
                </a:lnTo>
                <a:lnTo>
                  <a:pt x="2092" y="559"/>
                </a:lnTo>
                <a:lnTo>
                  <a:pt x="2097" y="547"/>
                </a:lnTo>
                <a:lnTo>
                  <a:pt x="2105" y="536"/>
                </a:lnTo>
                <a:lnTo>
                  <a:pt x="2110" y="525"/>
                </a:lnTo>
                <a:lnTo>
                  <a:pt x="2117" y="514"/>
                </a:lnTo>
                <a:lnTo>
                  <a:pt x="2122" y="502"/>
                </a:lnTo>
                <a:lnTo>
                  <a:pt x="2128" y="489"/>
                </a:lnTo>
                <a:lnTo>
                  <a:pt x="2134" y="478"/>
                </a:lnTo>
                <a:lnTo>
                  <a:pt x="2139" y="467"/>
                </a:lnTo>
                <a:lnTo>
                  <a:pt x="2142" y="455"/>
                </a:lnTo>
                <a:lnTo>
                  <a:pt x="2147" y="442"/>
                </a:lnTo>
                <a:lnTo>
                  <a:pt x="2150" y="430"/>
                </a:lnTo>
                <a:lnTo>
                  <a:pt x="2155" y="417"/>
                </a:lnTo>
                <a:lnTo>
                  <a:pt x="2158" y="403"/>
                </a:lnTo>
                <a:lnTo>
                  <a:pt x="2161" y="389"/>
                </a:lnTo>
                <a:lnTo>
                  <a:pt x="2164" y="375"/>
                </a:lnTo>
                <a:lnTo>
                  <a:pt x="2167" y="363"/>
                </a:lnTo>
                <a:lnTo>
                  <a:pt x="2167" y="354"/>
                </a:lnTo>
                <a:lnTo>
                  <a:pt x="2169" y="343"/>
                </a:lnTo>
                <a:lnTo>
                  <a:pt x="2169" y="333"/>
                </a:lnTo>
                <a:lnTo>
                  <a:pt x="2170" y="326"/>
                </a:lnTo>
                <a:lnTo>
                  <a:pt x="2170" y="315"/>
                </a:lnTo>
                <a:lnTo>
                  <a:pt x="2170" y="307"/>
                </a:lnTo>
                <a:lnTo>
                  <a:pt x="2170" y="299"/>
                </a:lnTo>
                <a:lnTo>
                  <a:pt x="2170" y="290"/>
                </a:lnTo>
                <a:lnTo>
                  <a:pt x="2169" y="282"/>
                </a:lnTo>
                <a:lnTo>
                  <a:pt x="2167" y="273"/>
                </a:lnTo>
                <a:lnTo>
                  <a:pt x="2166" y="265"/>
                </a:lnTo>
                <a:lnTo>
                  <a:pt x="2166" y="257"/>
                </a:lnTo>
                <a:lnTo>
                  <a:pt x="2162" y="248"/>
                </a:lnTo>
                <a:lnTo>
                  <a:pt x="2161" y="241"/>
                </a:lnTo>
                <a:lnTo>
                  <a:pt x="2161" y="232"/>
                </a:lnTo>
                <a:lnTo>
                  <a:pt x="2159" y="226"/>
                </a:lnTo>
                <a:lnTo>
                  <a:pt x="2156" y="218"/>
                </a:lnTo>
                <a:lnTo>
                  <a:pt x="2153" y="209"/>
                </a:lnTo>
                <a:lnTo>
                  <a:pt x="2150" y="203"/>
                </a:lnTo>
                <a:lnTo>
                  <a:pt x="2148" y="195"/>
                </a:lnTo>
                <a:lnTo>
                  <a:pt x="2141" y="181"/>
                </a:lnTo>
                <a:lnTo>
                  <a:pt x="2134" y="168"/>
                </a:lnTo>
                <a:lnTo>
                  <a:pt x="2128" y="160"/>
                </a:lnTo>
                <a:lnTo>
                  <a:pt x="2124" y="154"/>
                </a:lnTo>
                <a:lnTo>
                  <a:pt x="2120" y="148"/>
                </a:lnTo>
                <a:lnTo>
                  <a:pt x="2116" y="142"/>
                </a:lnTo>
                <a:lnTo>
                  <a:pt x="2105" y="131"/>
                </a:lnTo>
                <a:lnTo>
                  <a:pt x="2094" y="120"/>
                </a:lnTo>
                <a:lnTo>
                  <a:pt x="2083" y="109"/>
                </a:lnTo>
                <a:lnTo>
                  <a:pt x="2071" y="98"/>
                </a:lnTo>
                <a:lnTo>
                  <a:pt x="2058" y="89"/>
                </a:lnTo>
                <a:lnTo>
                  <a:pt x="2047" y="81"/>
                </a:lnTo>
                <a:lnTo>
                  <a:pt x="2041" y="76"/>
                </a:lnTo>
                <a:lnTo>
                  <a:pt x="2033" y="72"/>
                </a:lnTo>
                <a:lnTo>
                  <a:pt x="2027" y="69"/>
                </a:lnTo>
                <a:lnTo>
                  <a:pt x="2021" y="64"/>
                </a:lnTo>
                <a:lnTo>
                  <a:pt x="2007" y="58"/>
                </a:lnTo>
                <a:lnTo>
                  <a:pt x="1995" y="51"/>
                </a:lnTo>
                <a:lnTo>
                  <a:pt x="1987" y="47"/>
                </a:lnTo>
                <a:lnTo>
                  <a:pt x="1979" y="44"/>
                </a:lnTo>
                <a:lnTo>
                  <a:pt x="1971" y="42"/>
                </a:lnTo>
                <a:lnTo>
                  <a:pt x="1963" y="39"/>
                </a:lnTo>
                <a:lnTo>
                  <a:pt x="1956" y="34"/>
                </a:lnTo>
                <a:lnTo>
                  <a:pt x="1949" y="33"/>
                </a:lnTo>
                <a:lnTo>
                  <a:pt x="1940" y="30"/>
                </a:lnTo>
                <a:lnTo>
                  <a:pt x="1934" y="30"/>
                </a:lnTo>
                <a:lnTo>
                  <a:pt x="1925" y="25"/>
                </a:lnTo>
                <a:lnTo>
                  <a:pt x="1917" y="23"/>
                </a:lnTo>
                <a:lnTo>
                  <a:pt x="1909" y="20"/>
                </a:lnTo>
                <a:lnTo>
                  <a:pt x="1901" y="19"/>
                </a:lnTo>
                <a:lnTo>
                  <a:pt x="1893" y="17"/>
                </a:lnTo>
                <a:lnTo>
                  <a:pt x="1884" y="17"/>
                </a:lnTo>
                <a:lnTo>
                  <a:pt x="1876" y="14"/>
                </a:lnTo>
                <a:lnTo>
                  <a:pt x="1870" y="14"/>
                </a:lnTo>
                <a:lnTo>
                  <a:pt x="1859" y="11"/>
                </a:lnTo>
                <a:lnTo>
                  <a:pt x="1852" y="9"/>
                </a:lnTo>
                <a:lnTo>
                  <a:pt x="1842" y="8"/>
                </a:lnTo>
                <a:lnTo>
                  <a:pt x="1834" y="6"/>
                </a:lnTo>
                <a:lnTo>
                  <a:pt x="1827" y="5"/>
                </a:lnTo>
                <a:lnTo>
                  <a:pt x="1817" y="5"/>
                </a:lnTo>
                <a:lnTo>
                  <a:pt x="1810" y="5"/>
                </a:lnTo>
                <a:lnTo>
                  <a:pt x="1802" y="5"/>
                </a:lnTo>
                <a:lnTo>
                  <a:pt x="1792" y="3"/>
                </a:lnTo>
                <a:lnTo>
                  <a:pt x="1785" y="2"/>
                </a:lnTo>
                <a:lnTo>
                  <a:pt x="1775" y="0"/>
                </a:lnTo>
                <a:lnTo>
                  <a:pt x="1768" y="0"/>
                </a:lnTo>
                <a:lnTo>
                  <a:pt x="1760" y="0"/>
                </a:lnTo>
                <a:lnTo>
                  <a:pt x="1750" y="0"/>
                </a:lnTo>
                <a:lnTo>
                  <a:pt x="1743" y="0"/>
                </a:lnTo>
                <a:lnTo>
                  <a:pt x="1735" y="0"/>
                </a:lnTo>
                <a:lnTo>
                  <a:pt x="1724" y="0"/>
                </a:lnTo>
                <a:lnTo>
                  <a:pt x="1716" y="0"/>
                </a:lnTo>
                <a:lnTo>
                  <a:pt x="1708" y="0"/>
                </a:lnTo>
                <a:lnTo>
                  <a:pt x="1699" y="0"/>
                </a:lnTo>
                <a:lnTo>
                  <a:pt x="1691" y="0"/>
                </a:lnTo>
                <a:lnTo>
                  <a:pt x="1684" y="0"/>
                </a:lnTo>
                <a:lnTo>
                  <a:pt x="1674" y="0"/>
                </a:lnTo>
                <a:lnTo>
                  <a:pt x="1667" y="2"/>
                </a:lnTo>
                <a:lnTo>
                  <a:pt x="1657" y="2"/>
                </a:lnTo>
                <a:lnTo>
                  <a:pt x="1649" y="2"/>
                </a:lnTo>
                <a:lnTo>
                  <a:pt x="1642" y="3"/>
                </a:lnTo>
                <a:lnTo>
                  <a:pt x="1632" y="5"/>
                </a:lnTo>
                <a:lnTo>
                  <a:pt x="1618" y="5"/>
                </a:lnTo>
                <a:lnTo>
                  <a:pt x="1604" y="9"/>
                </a:lnTo>
                <a:lnTo>
                  <a:pt x="1593" y="9"/>
                </a:lnTo>
                <a:lnTo>
                  <a:pt x="1584" y="11"/>
                </a:lnTo>
                <a:lnTo>
                  <a:pt x="1576" y="13"/>
                </a:lnTo>
                <a:lnTo>
                  <a:pt x="1567" y="14"/>
                </a:lnTo>
                <a:lnTo>
                  <a:pt x="1559" y="16"/>
                </a:lnTo>
                <a:lnTo>
                  <a:pt x="1551" y="17"/>
                </a:lnTo>
                <a:lnTo>
                  <a:pt x="1542" y="19"/>
                </a:lnTo>
                <a:lnTo>
                  <a:pt x="1534" y="22"/>
                </a:lnTo>
                <a:lnTo>
                  <a:pt x="1525" y="23"/>
                </a:lnTo>
                <a:lnTo>
                  <a:pt x="1517" y="27"/>
                </a:lnTo>
                <a:lnTo>
                  <a:pt x="1509" y="28"/>
                </a:lnTo>
                <a:lnTo>
                  <a:pt x="1500" y="30"/>
                </a:lnTo>
                <a:lnTo>
                  <a:pt x="1485" y="36"/>
                </a:lnTo>
                <a:lnTo>
                  <a:pt x="1472" y="42"/>
                </a:lnTo>
                <a:lnTo>
                  <a:pt x="1463" y="44"/>
                </a:lnTo>
                <a:lnTo>
                  <a:pt x="1455" y="45"/>
                </a:lnTo>
                <a:lnTo>
                  <a:pt x="1447" y="48"/>
                </a:lnTo>
                <a:lnTo>
                  <a:pt x="1441" y="51"/>
                </a:lnTo>
                <a:lnTo>
                  <a:pt x="1426" y="58"/>
                </a:lnTo>
                <a:lnTo>
                  <a:pt x="1412" y="64"/>
                </a:lnTo>
                <a:lnTo>
                  <a:pt x="1396" y="70"/>
                </a:lnTo>
                <a:lnTo>
                  <a:pt x="1382" y="76"/>
                </a:lnTo>
                <a:lnTo>
                  <a:pt x="1366" y="83"/>
                </a:lnTo>
                <a:lnTo>
                  <a:pt x="1352" y="89"/>
                </a:lnTo>
                <a:lnTo>
                  <a:pt x="1343" y="92"/>
                </a:lnTo>
                <a:lnTo>
                  <a:pt x="1334" y="97"/>
                </a:lnTo>
                <a:lnTo>
                  <a:pt x="1324" y="100"/>
                </a:lnTo>
                <a:lnTo>
                  <a:pt x="1315" y="104"/>
                </a:lnTo>
                <a:lnTo>
                  <a:pt x="1306" y="108"/>
                </a:lnTo>
                <a:lnTo>
                  <a:pt x="1297" y="112"/>
                </a:lnTo>
                <a:lnTo>
                  <a:pt x="1286" y="115"/>
                </a:lnTo>
                <a:lnTo>
                  <a:pt x="1278" y="120"/>
                </a:lnTo>
                <a:lnTo>
                  <a:pt x="1269" y="123"/>
                </a:lnTo>
                <a:lnTo>
                  <a:pt x="1259" y="126"/>
                </a:lnTo>
                <a:lnTo>
                  <a:pt x="1248" y="129"/>
                </a:lnTo>
                <a:lnTo>
                  <a:pt x="1239" y="134"/>
                </a:lnTo>
                <a:lnTo>
                  <a:pt x="1230" y="137"/>
                </a:lnTo>
                <a:lnTo>
                  <a:pt x="1220" y="140"/>
                </a:lnTo>
                <a:lnTo>
                  <a:pt x="1209" y="143"/>
                </a:lnTo>
                <a:lnTo>
                  <a:pt x="1200" y="148"/>
                </a:lnTo>
                <a:lnTo>
                  <a:pt x="1188" y="151"/>
                </a:lnTo>
                <a:lnTo>
                  <a:pt x="1178" y="153"/>
                </a:lnTo>
                <a:lnTo>
                  <a:pt x="1166" y="156"/>
                </a:lnTo>
                <a:lnTo>
                  <a:pt x="1155" y="159"/>
                </a:lnTo>
                <a:lnTo>
                  <a:pt x="1143" y="162"/>
                </a:lnTo>
                <a:lnTo>
                  <a:pt x="1132" y="165"/>
                </a:lnTo>
                <a:lnTo>
                  <a:pt x="1119" y="167"/>
                </a:lnTo>
                <a:lnTo>
                  <a:pt x="1108" y="171"/>
                </a:lnTo>
                <a:lnTo>
                  <a:pt x="1096" y="173"/>
                </a:lnTo>
                <a:lnTo>
                  <a:pt x="1084" y="175"/>
                </a:lnTo>
                <a:lnTo>
                  <a:pt x="1071" y="176"/>
                </a:lnTo>
                <a:lnTo>
                  <a:pt x="1059" y="179"/>
                </a:lnTo>
                <a:lnTo>
                  <a:pt x="1045" y="179"/>
                </a:lnTo>
                <a:lnTo>
                  <a:pt x="1032" y="182"/>
                </a:lnTo>
                <a:lnTo>
                  <a:pt x="1018" y="184"/>
                </a:lnTo>
                <a:lnTo>
                  <a:pt x="1006" y="187"/>
                </a:lnTo>
                <a:lnTo>
                  <a:pt x="990" y="187"/>
                </a:lnTo>
                <a:lnTo>
                  <a:pt x="976" y="187"/>
                </a:lnTo>
                <a:lnTo>
                  <a:pt x="961" y="187"/>
                </a:lnTo>
                <a:lnTo>
                  <a:pt x="948" y="189"/>
                </a:lnTo>
                <a:lnTo>
                  <a:pt x="934" y="187"/>
                </a:lnTo>
                <a:lnTo>
                  <a:pt x="920" y="187"/>
                </a:lnTo>
                <a:lnTo>
                  <a:pt x="908" y="185"/>
                </a:lnTo>
                <a:lnTo>
                  <a:pt x="895" y="185"/>
                </a:lnTo>
                <a:lnTo>
                  <a:pt x="883" y="182"/>
                </a:lnTo>
                <a:lnTo>
                  <a:pt x="871" y="181"/>
                </a:lnTo>
                <a:lnTo>
                  <a:pt x="858" y="179"/>
                </a:lnTo>
                <a:lnTo>
                  <a:pt x="846" y="179"/>
                </a:lnTo>
                <a:lnTo>
                  <a:pt x="833" y="176"/>
                </a:lnTo>
                <a:lnTo>
                  <a:pt x="821" y="173"/>
                </a:lnTo>
                <a:lnTo>
                  <a:pt x="810" y="170"/>
                </a:lnTo>
                <a:lnTo>
                  <a:pt x="799" y="168"/>
                </a:lnTo>
                <a:lnTo>
                  <a:pt x="787" y="165"/>
                </a:lnTo>
                <a:lnTo>
                  <a:pt x="776" y="160"/>
                </a:lnTo>
                <a:lnTo>
                  <a:pt x="765" y="156"/>
                </a:lnTo>
                <a:lnTo>
                  <a:pt x="754" y="153"/>
                </a:lnTo>
                <a:lnTo>
                  <a:pt x="741" y="150"/>
                </a:lnTo>
                <a:lnTo>
                  <a:pt x="732" y="146"/>
                </a:lnTo>
                <a:lnTo>
                  <a:pt x="721" y="142"/>
                </a:lnTo>
                <a:lnTo>
                  <a:pt x="712" y="139"/>
                </a:lnTo>
                <a:lnTo>
                  <a:pt x="701" y="136"/>
                </a:lnTo>
                <a:lnTo>
                  <a:pt x="690" y="131"/>
                </a:lnTo>
                <a:lnTo>
                  <a:pt x="679" y="126"/>
                </a:lnTo>
                <a:lnTo>
                  <a:pt x="670" y="123"/>
                </a:lnTo>
                <a:lnTo>
                  <a:pt x="659" y="118"/>
                </a:lnTo>
                <a:lnTo>
                  <a:pt x="650" y="114"/>
                </a:lnTo>
                <a:lnTo>
                  <a:pt x="639" y="111"/>
                </a:lnTo>
                <a:lnTo>
                  <a:pt x="631" y="106"/>
                </a:lnTo>
                <a:lnTo>
                  <a:pt x="622" y="101"/>
                </a:lnTo>
                <a:lnTo>
                  <a:pt x="614" y="98"/>
                </a:lnTo>
                <a:lnTo>
                  <a:pt x="608" y="95"/>
                </a:lnTo>
                <a:lnTo>
                  <a:pt x="600" y="92"/>
                </a:lnTo>
                <a:lnTo>
                  <a:pt x="592" y="87"/>
                </a:lnTo>
                <a:lnTo>
                  <a:pt x="583" y="84"/>
                </a:lnTo>
                <a:lnTo>
                  <a:pt x="577" y="83"/>
                </a:lnTo>
                <a:lnTo>
                  <a:pt x="569" y="80"/>
                </a:lnTo>
                <a:lnTo>
                  <a:pt x="561" y="75"/>
                </a:lnTo>
                <a:lnTo>
                  <a:pt x="555" y="72"/>
                </a:lnTo>
                <a:lnTo>
                  <a:pt x="546" y="70"/>
                </a:lnTo>
                <a:lnTo>
                  <a:pt x="539" y="67"/>
                </a:lnTo>
                <a:lnTo>
                  <a:pt x="524" y="61"/>
                </a:lnTo>
                <a:lnTo>
                  <a:pt x="510" y="58"/>
                </a:lnTo>
                <a:lnTo>
                  <a:pt x="502" y="53"/>
                </a:lnTo>
                <a:lnTo>
                  <a:pt x="493" y="51"/>
                </a:lnTo>
                <a:lnTo>
                  <a:pt x="485" y="47"/>
                </a:lnTo>
                <a:lnTo>
                  <a:pt x="476" y="45"/>
                </a:lnTo>
                <a:lnTo>
                  <a:pt x="468" y="44"/>
                </a:lnTo>
                <a:lnTo>
                  <a:pt x="460" y="42"/>
                </a:lnTo>
                <a:lnTo>
                  <a:pt x="451" y="39"/>
                </a:lnTo>
                <a:lnTo>
                  <a:pt x="445" y="37"/>
                </a:lnTo>
                <a:lnTo>
                  <a:pt x="435" y="34"/>
                </a:lnTo>
                <a:lnTo>
                  <a:pt x="426" y="33"/>
                </a:lnTo>
                <a:lnTo>
                  <a:pt x="418" y="31"/>
                </a:lnTo>
                <a:lnTo>
                  <a:pt x="409" y="30"/>
                </a:lnTo>
                <a:lnTo>
                  <a:pt x="401" y="30"/>
                </a:lnTo>
                <a:lnTo>
                  <a:pt x="393" y="28"/>
                </a:lnTo>
                <a:lnTo>
                  <a:pt x="384" y="28"/>
                </a:lnTo>
                <a:lnTo>
                  <a:pt x="376" y="28"/>
                </a:lnTo>
                <a:lnTo>
                  <a:pt x="364" y="27"/>
                </a:lnTo>
                <a:lnTo>
                  <a:pt x="354" y="25"/>
                </a:lnTo>
                <a:lnTo>
                  <a:pt x="343" y="23"/>
                </a:lnTo>
                <a:lnTo>
                  <a:pt x="333" y="23"/>
                </a:lnTo>
                <a:lnTo>
                  <a:pt x="322" y="22"/>
                </a:lnTo>
                <a:lnTo>
                  <a:pt x="314" y="22"/>
                </a:lnTo>
                <a:lnTo>
                  <a:pt x="303" y="22"/>
                </a:lnTo>
                <a:lnTo>
                  <a:pt x="294" y="22"/>
                </a:lnTo>
                <a:lnTo>
                  <a:pt x="284" y="22"/>
                </a:lnTo>
                <a:lnTo>
                  <a:pt x="275" y="22"/>
                </a:lnTo>
                <a:lnTo>
                  <a:pt x="264" y="22"/>
                </a:lnTo>
                <a:lnTo>
                  <a:pt x="256" y="22"/>
                </a:lnTo>
                <a:lnTo>
                  <a:pt x="249" y="22"/>
                </a:lnTo>
                <a:lnTo>
                  <a:pt x="239" y="23"/>
                </a:lnTo>
                <a:lnTo>
                  <a:pt x="232" y="25"/>
                </a:lnTo>
                <a:lnTo>
                  <a:pt x="224" y="27"/>
                </a:lnTo>
                <a:lnTo>
                  <a:pt x="213" y="27"/>
                </a:lnTo>
                <a:lnTo>
                  <a:pt x="205" y="27"/>
                </a:lnTo>
                <a:lnTo>
                  <a:pt x="197" y="28"/>
                </a:lnTo>
                <a:lnTo>
                  <a:pt x="188" y="30"/>
                </a:lnTo>
                <a:lnTo>
                  <a:pt x="172" y="30"/>
                </a:lnTo>
                <a:lnTo>
                  <a:pt x="158" y="33"/>
                </a:lnTo>
                <a:lnTo>
                  <a:pt x="145" y="36"/>
                </a:lnTo>
                <a:lnTo>
                  <a:pt x="131" y="39"/>
                </a:lnTo>
                <a:lnTo>
                  <a:pt x="118" y="42"/>
                </a:lnTo>
                <a:lnTo>
                  <a:pt x="106" y="45"/>
                </a:lnTo>
                <a:lnTo>
                  <a:pt x="93" y="48"/>
                </a:lnTo>
                <a:lnTo>
                  <a:pt x="81" y="51"/>
                </a:lnTo>
                <a:lnTo>
                  <a:pt x="70" y="55"/>
                </a:lnTo>
                <a:lnTo>
                  <a:pt x="62" y="58"/>
                </a:lnTo>
                <a:lnTo>
                  <a:pt x="53" y="61"/>
                </a:lnTo>
                <a:lnTo>
                  <a:pt x="43" y="64"/>
                </a:lnTo>
                <a:lnTo>
                  <a:pt x="36" y="67"/>
                </a:lnTo>
                <a:lnTo>
                  <a:pt x="29" y="72"/>
                </a:lnTo>
                <a:lnTo>
                  <a:pt x="17" y="75"/>
                </a:lnTo>
                <a:lnTo>
                  <a:pt x="9" y="81"/>
                </a:lnTo>
                <a:lnTo>
                  <a:pt x="1" y="84"/>
                </a:lnTo>
                <a:lnTo>
                  <a:pt x="0" y="86"/>
                </a:lnTo>
                <a:lnTo>
                  <a:pt x="25" y="1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0" name="Freeform 65">
            <a:extLst>
              <a:ext uri="{FF2B5EF4-FFF2-40B4-BE49-F238E27FC236}">
                <a16:creationId xmlns:a16="http://schemas.microsoft.com/office/drawing/2014/main" id="{52D90ECE-1503-014A-927F-79773871D8FA}"/>
              </a:ext>
            </a:extLst>
          </p:cNvPr>
          <p:cNvSpPr>
            <a:spLocks/>
          </p:cNvSpPr>
          <p:nvPr/>
        </p:nvSpPr>
        <p:spPr bwMode="auto">
          <a:xfrm>
            <a:off x="6454775" y="1716088"/>
            <a:ext cx="84138" cy="107950"/>
          </a:xfrm>
          <a:custGeom>
            <a:avLst/>
            <a:gdLst>
              <a:gd name="T0" fmla="*/ 0 w 106"/>
              <a:gd name="T1" fmla="*/ 2147483646 h 135"/>
              <a:gd name="T2" fmla="*/ 2147483646 w 106"/>
              <a:gd name="T3" fmla="*/ 2147483646 h 135"/>
              <a:gd name="T4" fmla="*/ 2147483646 w 106"/>
              <a:gd name="T5" fmla="*/ 2147483646 h 135"/>
              <a:gd name="T6" fmla="*/ 2147483646 w 106"/>
              <a:gd name="T7" fmla="*/ 0 h 135"/>
              <a:gd name="T8" fmla="*/ 0 w 106"/>
              <a:gd name="T9" fmla="*/ 2147483646 h 135"/>
              <a:gd name="T10" fmla="*/ 0 w 106"/>
              <a:gd name="T11" fmla="*/ 2147483646 h 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6" h="135">
                <a:moveTo>
                  <a:pt x="0" y="22"/>
                </a:moveTo>
                <a:lnTo>
                  <a:pt x="61" y="135"/>
                </a:lnTo>
                <a:lnTo>
                  <a:pt x="106" y="113"/>
                </a:lnTo>
                <a:lnTo>
                  <a:pt x="45" y="0"/>
                </a:lnTo>
                <a:lnTo>
                  <a:pt x="0" y="2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1" name="Freeform 66">
            <a:extLst>
              <a:ext uri="{FF2B5EF4-FFF2-40B4-BE49-F238E27FC236}">
                <a16:creationId xmlns:a16="http://schemas.microsoft.com/office/drawing/2014/main" id="{0BD84E83-4F75-164A-959F-B8E01E3632D3}"/>
              </a:ext>
            </a:extLst>
          </p:cNvPr>
          <p:cNvSpPr>
            <a:spLocks/>
          </p:cNvSpPr>
          <p:nvPr/>
        </p:nvSpPr>
        <p:spPr bwMode="auto">
          <a:xfrm>
            <a:off x="6557963" y="1838325"/>
            <a:ext cx="87312" cy="101600"/>
          </a:xfrm>
          <a:custGeom>
            <a:avLst/>
            <a:gdLst>
              <a:gd name="T0" fmla="*/ 0 w 110"/>
              <a:gd name="T1" fmla="*/ 2147483646 h 126"/>
              <a:gd name="T2" fmla="*/ 2147483646 w 110"/>
              <a:gd name="T3" fmla="*/ 2147483646 h 126"/>
              <a:gd name="T4" fmla="*/ 2147483646 w 110"/>
              <a:gd name="T5" fmla="*/ 2147483646 h 126"/>
              <a:gd name="T6" fmla="*/ 2147483646 w 110"/>
              <a:gd name="T7" fmla="*/ 0 h 126"/>
              <a:gd name="T8" fmla="*/ 0 w 110"/>
              <a:gd name="T9" fmla="*/ 2147483646 h 126"/>
              <a:gd name="T10" fmla="*/ 0 w 110"/>
              <a:gd name="T11" fmla="*/ 2147483646 h 1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0" h="126">
                <a:moveTo>
                  <a:pt x="0" y="28"/>
                </a:moveTo>
                <a:lnTo>
                  <a:pt x="70" y="126"/>
                </a:lnTo>
                <a:lnTo>
                  <a:pt x="110" y="98"/>
                </a:lnTo>
                <a:lnTo>
                  <a:pt x="40" y="0"/>
                </a:lnTo>
                <a:lnTo>
                  <a:pt x="0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2" name="Freeform 67">
            <a:extLst>
              <a:ext uri="{FF2B5EF4-FFF2-40B4-BE49-F238E27FC236}">
                <a16:creationId xmlns:a16="http://schemas.microsoft.com/office/drawing/2014/main" id="{36461E4A-5878-7545-ADD5-92A13DF0DB04}"/>
              </a:ext>
            </a:extLst>
          </p:cNvPr>
          <p:cNvSpPr>
            <a:spLocks/>
          </p:cNvSpPr>
          <p:nvPr/>
        </p:nvSpPr>
        <p:spPr bwMode="auto">
          <a:xfrm>
            <a:off x="6667500" y="1981200"/>
            <a:ext cx="76200" cy="79375"/>
          </a:xfrm>
          <a:custGeom>
            <a:avLst/>
            <a:gdLst>
              <a:gd name="T0" fmla="*/ 0 w 97"/>
              <a:gd name="T1" fmla="*/ 2147483646 h 100"/>
              <a:gd name="T2" fmla="*/ 2147483646 w 97"/>
              <a:gd name="T3" fmla="*/ 2147483646 h 100"/>
              <a:gd name="T4" fmla="*/ 2147483646 w 97"/>
              <a:gd name="T5" fmla="*/ 2147483646 h 100"/>
              <a:gd name="T6" fmla="*/ 2147483646 w 97"/>
              <a:gd name="T7" fmla="*/ 0 h 100"/>
              <a:gd name="T8" fmla="*/ 0 w 97"/>
              <a:gd name="T9" fmla="*/ 2147483646 h 100"/>
              <a:gd name="T10" fmla="*/ 0 w 97"/>
              <a:gd name="T11" fmla="*/ 2147483646 h 1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7" h="100">
                <a:moveTo>
                  <a:pt x="0" y="31"/>
                </a:moveTo>
                <a:lnTo>
                  <a:pt x="59" y="100"/>
                </a:lnTo>
                <a:lnTo>
                  <a:pt x="97" y="68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3" name="Freeform 68">
            <a:extLst>
              <a:ext uri="{FF2B5EF4-FFF2-40B4-BE49-F238E27FC236}">
                <a16:creationId xmlns:a16="http://schemas.microsoft.com/office/drawing/2014/main" id="{61980D7E-AFB0-9D44-8EBD-84200477AA43}"/>
              </a:ext>
            </a:extLst>
          </p:cNvPr>
          <p:cNvSpPr>
            <a:spLocks/>
          </p:cNvSpPr>
          <p:nvPr/>
        </p:nvSpPr>
        <p:spPr bwMode="auto">
          <a:xfrm>
            <a:off x="6740525" y="2105025"/>
            <a:ext cx="66675" cy="68263"/>
          </a:xfrm>
          <a:custGeom>
            <a:avLst/>
            <a:gdLst>
              <a:gd name="T0" fmla="*/ 0 w 84"/>
              <a:gd name="T1" fmla="*/ 2147483646 h 85"/>
              <a:gd name="T2" fmla="*/ 2147483646 w 84"/>
              <a:gd name="T3" fmla="*/ 2147483646 h 85"/>
              <a:gd name="T4" fmla="*/ 2147483646 w 84"/>
              <a:gd name="T5" fmla="*/ 2147483646 h 85"/>
              <a:gd name="T6" fmla="*/ 2147483646 w 84"/>
              <a:gd name="T7" fmla="*/ 0 h 85"/>
              <a:gd name="T8" fmla="*/ 0 w 84"/>
              <a:gd name="T9" fmla="*/ 2147483646 h 85"/>
              <a:gd name="T10" fmla="*/ 0 w 84"/>
              <a:gd name="T11" fmla="*/ 2147483646 h 8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4" h="85">
                <a:moveTo>
                  <a:pt x="0" y="32"/>
                </a:moveTo>
                <a:lnTo>
                  <a:pt x="43" y="85"/>
                </a:lnTo>
                <a:lnTo>
                  <a:pt x="84" y="53"/>
                </a:lnTo>
                <a:lnTo>
                  <a:pt x="39" y="0"/>
                </a:lnTo>
                <a:lnTo>
                  <a:pt x="0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4" name="Freeform 69">
            <a:extLst>
              <a:ext uri="{FF2B5EF4-FFF2-40B4-BE49-F238E27FC236}">
                <a16:creationId xmlns:a16="http://schemas.microsoft.com/office/drawing/2014/main" id="{5935946C-3900-9A4A-B852-EC2F0678635F}"/>
              </a:ext>
            </a:extLst>
          </p:cNvPr>
          <p:cNvSpPr>
            <a:spLocks/>
          </p:cNvSpPr>
          <p:nvPr/>
        </p:nvSpPr>
        <p:spPr bwMode="auto">
          <a:xfrm>
            <a:off x="5410200" y="266700"/>
            <a:ext cx="885825" cy="1023938"/>
          </a:xfrm>
          <a:custGeom>
            <a:avLst/>
            <a:gdLst>
              <a:gd name="T0" fmla="*/ 2147483646 w 1116"/>
              <a:gd name="T1" fmla="*/ 2147483646 h 1290"/>
              <a:gd name="T2" fmla="*/ 2147483646 w 1116"/>
              <a:gd name="T3" fmla="*/ 2147483646 h 1290"/>
              <a:gd name="T4" fmla="*/ 2147483646 w 1116"/>
              <a:gd name="T5" fmla="*/ 2147483646 h 1290"/>
              <a:gd name="T6" fmla="*/ 2147483646 w 1116"/>
              <a:gd name="T7" fmla="*/ 2147483646 h 1290"/>
              <a:gd name="T8" fmla="*/ 2147483646 w 1116"/>
              <a:gd name="T9" fmla="*/ 2147483646 h 1290"/>
              <a:gd name="T10" fmla="*/ 2147483646 w 1116"/>
              <a:gd name="T11" fmla="*/ 2147483646 h 1290"/>
              <a:gd name="T12" fmla="*/ 2147483646 w 1116"/>
              <a:gd name="T13" fmla="*/ 2147483646 h 1290"/>
              <a:gd name="T14" fmla="*/ 2147483646 w 1116"/>
              <a:gd name="T15" fmla="*/ 2147483646 h 1290"/>
              <a:gd name="T16" fmla="*/ 2147483646 w 1116"/>
              <a:gd name="T17" fmla="*/ 2147483646 h 1290"/>
              <a:gd name="T18" fmla="*/ 2147483646 w 1116"/>
              <a:gd name="T19" fmla="*/ 2147483646 h 1290"/>
              <a:gd name="T20" fmla="*/ 2147483646 w 1116"/>
              <a:gd name="T21" fmla="*/ 2147483646 h 1290"/>
              <a:gd name="T22" fmla="*/ 2147483646 w 1116"/>
              <a:gd name="T23" fmla="*/ 2147483646 h 1290"/>
              <a:gd name="T24" fmla="*/ 2147483646 w 1116"/>
              <a:gd name="T25" fmla="*/ 2147483646 h 1290"/>
              <a:gd name="T26" fmla="*/ 2147483646 w 1116"/>
              <a:gd name="T27" fmla="*/ 2147483646 h 1290"/>
              <a:gd name="T28" fmla="*/ 2147483646 w 1116"/>
              <a:gd name="T29" fmla="*/ 2147483646 h 1290"/>
              <a:gd name="T30" fmla="*/ 2147483646 w 1116"/>
              <a:gd name="T31" fmla="*/ 2147483646 h 1290"/>
              <a:gd name="T32" fmla="*/ 2147483646 w 1116"/>
              <a:gd name="T33" fmla="*/ 2147483646 h 1290"/>
              <a:gd name="T34" fmla="*/ 2147483646 w 1116"/>
              <a:gd name="T35" fmla="*/ 2147483646 h 1290"/>
              <a:gd name="T36" fmla="*/ 2147483646 w 1116"/>
              <a:gd name="T37" fmla="*/ 0 h 1290"/>
              <a:gd name="T38" fmla="*/ 2147483646 w 1116"/>
              <a:gd name="T39" fmla="*/ 2147483646 h 1290"/>
              <a:gd name="T40" fmla="*/ 2147483646 w 1116"/>
              <a:gd name="T41" fmla="*/ 2147483646 h 1290"/>
              <a:gd name="T42" fmla="*/ 2147483646 w 1116"/>
              <a:gd name="T43" fmla="*/ 2147483646 h 1290"/>
              <a:gd name="T44" fmla="*/ 2147483646 w 1116"/>
              <a:gd name="T45" fmla="*/ 2147483646 h 1290"/>
              <a:gd name="T46" fmla="*/ 2147483646 w 1116"/>
              <a:gd name="T47" fmla="*/ 2147483646 h 1290"/>
              <a:gd name="T48" fmla="*/ 2147483646 w 1116"/>
              <a:gd name="T49" fmla="*/ 2147483646 h 1290"/>
              <a:gd name="T50" fmla="*/ 0 w 1116"/>
              <a:gd name="T51" fmla="*/ 2147483646 h 1290"/>
              <a:gd name="T52" fmla="*/ 2000373825 w 1116"/>
              <a:gd name="T53" fmla="*/ 2147483646 h 1290"/>
              <a:gd name="T54" fmla="*/ 2147483646 w 1116"/>
              <a:gd name="T55" fmla="*/ 2147483646 h 1290"/>
              <a:gd name="T56" fmla="*/ 2147483646 w 1116"/>
              <a:gd name="T57" fmla="*/ 2147483646 h 1290"/>
              <a:gd name="T58" fmla="*/ 2147483646 w 1116"/>
              <a:gd name="T59" fmla="*/ 2147483646 h 1290"/>
              <a:gd name="T60" fmla="*/ 2147483646 w 1116"/>
              <a:gd name="T61" fmla="*/ 2147483646 h 1290"/>
              <a:gd name="T62" fmla="*/ 2147483646 w 1116"/>
              <a:gd name="T63" fmla="*/ 2147483646 h 1290"/>
              <a:gd name="T64" fmla="*/ 2147483646 w 1116"/>
              <a:gd name="T65" fmla="*/ 2147483646 h 1290"/>
              <a:gd name="T66" fmla="*/ 2147483646 w 1116"/>
              <a:gd name="T67" fmla="*/ 2147483646 h 1290"/>
              <a:gd name="T68" fmla="*/ 2147483646 w 1116"/>
              <a:gd name="T69" fmla="*/ 2147483646 h 1290"/>
              <a:gd name="T70" fmla="*/ 2147483646 w 1116"/>
              <a:gd name="T71" fmla="*/ 2147483646 h 1290"/>
              <a:gd name="T72" fmla="*/ 2147483646 w 1116"/>
              <a:gd name="T73" fmla="*/ 2147483646 h 1290"/>
              <a:gd name="T74" fmla="*/ 2147483646 w 1116"/>
              <a:gd name="T75" fmla="*/ 2147483646 h 1290"/>
              <a:gd name="T76" fmla="*/ 2147483646 w 1116"/>
              <a:gd name="T77" fmla="*/ 2147483646 h 1290"/>
              <a:gd name="T78" fmla="*/ 2147483646 w 1116"/>
              <a:gd name="T79" fmla="*/ 2147483646 h 1290"/>
              <a:gd name="T80" fmla="*/ 2147483646 w 1116"/>
              <a:gd name="T81" fmla="*/ 2147483646 h 1290"/>
              <a:gd name="T82" fmla="*/ 2147483646 w 1116"/>
              <a:gd name="T83" fmla="*/ 2147483646 h 1290"/>
              <a:gd name="T84" fmla="*/ 2147483646 w 1116"/>
              <a:gd name="T85" fmla="*/ 2147483646 h 1290"/>
              <a:gd name="T86" fmla="*/ 2147483646 w 1116"/>
              <a:gd name="T87" fmla="*/ 2147483646 h 1290"/>
              <a:gd name="T88" fmla="*/ 2147483646 w 1116"/>
              <a:gd name="T89" fmla="*/ 2147483646 h 1290"/>
              <a:gd name="T90" fmla="*/ 2147483646 w 1116"/>
              <a:gd name="T91" fmla="*/ 2147483646 h 1290"/>
              <a:gd name="T92" fmla="*/ 2147483646 w 1116"/>
              <a:gd name="T93" fmla="*/ 2147483646 h 1290"/>
              <a:gd name="T94" fmla="*/ 2147483646 w 1116"/>
              <a:gd name="T95" fmla="*/ 2147483646 h 1290"/>
              <a:gd name="T96" fmla="*/ 2147483646 w 1116"/>
              <a:gd name="T97" fmla="*/ 2147483646 h 1290"/>
              <a:gd name="T98" fmla="*/ 2147483646 w 1116"/>
              <a:gd name="T99" fmla="*/ 2147483646 h 1290"/>
              <a:gd name="T100" fmla="*/ 2147483646 w 1116"/>
              <a:gd name="T101" fmla="*/ 2147483646 h 1290"/>
              <a:gd name="T102" fmla="*/ 2147483646 w 1116"/>
              <a:gd name="T103" fmla="*/ 2147483646 h 1290"/>
              <a:gd name="T104" fmla="*/ 2147483646 w 1116"/>
              <a:gd name="T105" fmla="*/ 2147483646 h 1290"/>
              <a:gd name="T106" fmla="*/ 2147483646 w 1116"/>
              <a:gd name="T107" fmla="*/ 2147483646 h 1290"/>
              <a:gd name="T108" fmla="*/ 2147483646 w 1116"/>
              <a:gd name="T109" fmla="*/ 2147483646 h 1290"/>
              <a:gd name="T110" fmla="*/ 2147483646 w 1116"/>
              <a:gd name="T111" fmla="*/ 2147483646 h 1290"/>
              <a:gd name="T112" fmla="*/ 2147483646 w 1116"/>
              <a:gd name="T113" fmla="*/ 2147483646 h 1290"/>
              <a:gd name="T114" fmla="*/ 2147483646 w 1116"/>
              <a:gd name="T115" fmla="*/ 2147483646 h 129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16" h="1290">
                <a:moveTo>
                  <a:pt x="513" y="52"/>
                </a:moveTo>
                <a:lnTo>
                  <a:pt x="521" y="52"/>
                </a:lnTo>
                <a:lnTo>
                  <a:pt x="528" y="52"/>
                </a:lnTo>
                <a:lnTo>
                  <a:pt x="538" y="52"/>
                </a:lnTo>
                <a:lnTo>
                  <a:pt x="547" y="53"/>
                </a:lnTo>
                <a:lnTo>
                  <a:pt x="555" y="53"/>
                </a:lnTo>
                <a:lnTo>
                  <a:pt x="566" y="53"/>
                </a:lnTo>
                <a:lnTo>
                  <a:pt x="573" y="55"/>
                </a:lnTo>
                <a:lnTo>
                  <a:pt x="583" y="58"/>
                </a:lnTo>
                <a:lnTo>
                  <a:pt x="592" y="59"/>
                </a:lnTo>
                <a:lnTo>
                  <a:pt x="600" y="63"/>
                </a:lnTo>
                <a:lnTo>
                  <a:pt x="608" y="64"/>
                </a:lnTo>
                <a:lnTo>
                  <a:pt x="617" y="67"/>
                </a:lnTo>
                <a:lnTo>
                  <a:pt x="625" y="67"/>
                </a:lnTo>
                <a:lnTo>
                  <a:pt x="632" y="70"/>
                </a:lnTo>
                <a:lnTo>
                  <a:pt x="642" y="73"/>
                </a:lnTo>
                <a:lnTo>
                  <a:pt x="651" y="78"/>
                </a:lnTo>
                <a:lnTo>
                  <a:pt x="659" y="80"/>
                </a:lnTo>
                <a:lnTo>
                  <a:pt x="667" y="83"/>
                </a:lnTo>
                <a:lnTo>
                  <a:pt x="674" y="86"/>
                </a:lnTo>
                <a:lnTo>
                  <a:pt x="684" y="91"/>
                </a:lnTo>
                <a:lnTo>
                  <a:pt x="692" y="94"/>
                </a:lnTo>
                <a:lnTo>
                  <a:pt x="699" y="98"/>
                </a:lnTo>
                <a:lnTo>
                  <a:pt x="709" y="103"/>
                </a:lnTo>
                <a:lnTo>
                  <a:pt x="716" y="106"/>
                </a:lnTo>
                <a:lnTo>
                  <a:pt x="724" y="111"/>
                </a:lnTo>
                <a:lnTo>
                  <a:pt x="732" y="115"/>
                </a:lnTo>
                <a:lnTo>
                  <a:pt x="738" y="120"/>
                </a:lnTo>
                <a:lnTo>
                  <a:pt x="748" y="125"/>
                </a:lnTo>
                <a:lnTo>
                  <a:pt x="754" y="130"/>
                </a:lnTo>
                <a:lnTo>
                  <a:pt x="763" y="134"/>
                </a:lnTo>
                <a:lnTo>
                  <a:pt x="771" y="140"/>
                </a:lnTo>
                <a:lnTo>
                  <a:pt x="779" y="148"/>
                </a:lnTo>
                <a:lnTo>
                  <a:pt x="785" y="151"/>
                </a:lnTo>
                <a:lnTo>
                  <a:pt x="793" y="158"/>
                </a:lnTo>
                <a:lnTo>
                  <a:pt x="799" y="162"/>
                </a:lnTo>
                <a:lnTo>
                  <a:pt x="807" y="170"/>
                </a:lnTo>
                <a:lnTo>
                  <a:pt x="814" y="175"/>
                </a:lnTo>
                <a:lnTo>
                  <a:pt x="821" y="182"/>
                </a:lnTo>
                <a:lnTo>
                  <a:pt x="828" y="187"/>
                </a:lnTo>
                <a:lnTo>
                  <a:pt x="836" y="195"/>
                </a:lnTo>
                <a:lnTo>
                  <a:pt x="842" y="201"/>
                </a:lnTo>
                <a:lnTo>
                  <a:pt x="849" y="207"/>
                </a:lnTo>
                <a:lnTo>
                  <a:pt x="856" y="214"/>
                </a:lnTo>
                <a:lnTo>
                  <a:pt x="863" y="223"/>
                </a:lnTo>
                <a:lnTo>
                  <a:pt x="869" y="229"/>
                </a:lnTo>
                <a:lnTo>
                  <a:pt x="875" y="237"/>
                </a:lnTo>
                <a:lnTo>
                  <a:pt x="883" y="245"/>
                </a:lnTo>
                <a:lnTo>
                  <a:pt x="889" y="254"/>
                </a:lnTo>
                <a:lnTo>
                  <a:pt x="895" y="260"/>
                </a:lnTo>
                <a:lnTo>
                  <a:pt x="900" y="268"/>
                </a:lnTo>
                <a:lnTo>
                  <a:pt x="906" y="277"/>
                </a:lnTo>
                <a:lnTo>
                  <a:pt x="912" y="285"/>
                </a:lnTo>
                <a:lnTo>
                  <a:pt x="919" y="295"/>
                </a:lnTo>
                <a:lnTo>
                  <a:pt x="925" y="302"/>
                </a:lnTo>
                <a:lnTo>
                  <a:pt x="929" y="310"/>
                </a:lnTo>
                <a:lnTo>
                  <a:pt x="936" y="321"/>
                </a:lnTo>
                <a:lnTo>
                  <a:pt x="940" y="329"/>
                </a:lnTo>
                <a:lnTo>
                  <a:pt x="947" y="337"/>
                </a:lnTo>
                <a:lnTo>
                  <a:pt x="951" y="348"/>
                </a:lnTo>
                <a:lnTo>
                  <a:pt x="957" y="357"/>
                </a:lnTo>
                <a:lnTo>
                  <a:pt x="964" y="365"/>
                </a:lnTo>
                <a:lnTo>
                  <a:pt x="968" y="376"/>
                </a:lnTo>
                <a:lnTo>
                  <a:pt x="975" y="385"/>
                </a:lnTo>
                <a:lnTo>
                  <a:pt x="979" y="396"/>
                </a:lnTo>
                <a:lnTo>
                  <a:pt x="984" y="404"/>
                </a:lnTo>
                <a:lnTo>
                  <a:pt x="989" y="414"/>
                </a:lnTo>
                <a:lnTo>
                  <a:pt x="992" y="424"/>
                </a:lnTo>
                <a:lnTo>
                  <a:pt x="996" y="433"/>
                </a:lnTo>
                <a:lnTo>
                  <a:pt x="1001" y="442"/>
                </a:lnTo>
                <a:lnTo>
                  <a:pt x="1004" y="452"/>
                </a:lnTo>
                <a:lnTo>
                  <a:pt x="1009" y="461"/>
                </a:lnTo>
                <a:lnTo>
                  <a:pt x="1013" y="471"/>
                </a:lnTo>
                <a:lnTo>
                  <a:pt x="1016" y="480"/>
                </a:lnTo>
                <a:lnTo>
                  <a:pt x="1018" y="489"/>
                </a:lnTo>
                <a:lnTo>
                  <a:pt x="1021" y="497"/>
                </a:lnTo>
                <a:lnTo>
                  <a:pt x="1026" y="508"/>
                </a:lnTo>
                <a:lnTo>
                  <a:pt x="1029" y="516"/>
                </a:lnTo>
                <a:lnTo>
                  <a:pt x="1030" y="525"/>
                </a:lnTo>
                <a:lnTo>
                  <a:pt x="1034" y="536"/>
                </a:lnTo>
                <a:lnTo>
                  <a:pt x="1038" y="545"/>
                </a:lnTo>
                <a:lnTo>
                  <a:pt x="1040" y="553"/>
                </a:lnTo>
                <a:lnTo>
                  <a:pt x="1043" y="562"/>
                </a:lnTo>
                <a:lnTo>
                  <a:pt x="1044" y="570"/>
                </a:lnTo>
                <a:lnTo>
                  <a:pt x="1046" y="578"/>
                </a:lnTo>
                <a:lnTo>
                  <a:pt x="1048" y="587"/>
                </a:lnTo>
                <a:lnTo>
                  <a:pt x="1051" y="595"/>
                </a:lnTo>
                <a:lnTo>
                  <a:pt x="1054" y="604"/>
                </a:lnTo>
                <a:lnTo>
                  <a:pt x="1057" y="614"/>
                </a:lnTo>
                <a:lnTo>
                  <a:pt x="1057" y="620"/>
                </a:lnTo>
                <a:lnTo>
                  <a:pt x="1058" y="629"/>
                </a:lnTo>
                <a:lnTo>
                  <a:pt x="1058" y="637"/>
                </a:lnTo>
                <a:lnTo>
                  <a:pt x="1062" y="645"/>
                </a:lnTo>
                <a:lnTo>
                  <a:pt x="1062" y="654"/>
                </a:lnTo>
                <a:lnTo>
                  <a:pt x="1065" y="662"/>
                </a:lnTo>
                <a:lnTo>
                  <a:pt x="1065" y="671"/>
                </a:lnTo>
                <a:lnTo>
                  <a:pt x="1068" y="679"/>
                </a:lnTo>
                <a:lnTo>
                  <a:pt x="1116" y="679"/>
                </a:lnTo>
                <a:lnTo>
                  <a:pt x="1114" y="670"/>
                </a:lnTo>
                <a:lnTo>
                  <a:pt x="1113" y="660"/>
                </a:lnTo>
                <a:lnTo>
                  <a:pt x="1111" y="651"/>
                </a:lnTo>
                <a:lnTo>
                  <a:pt x="1110" y="643"/>
                </a:lnTo>
                <a:lnTo>
                  <a:pt x="1110" y="632"/>
                </a:lnTo>
                <a:lnTo>
                  <a:pt x="1108" y="625"/>
                </a:lnTo>
                <a:lnTo>
                  <a:pt x="1107" y="617"/>
                </a:lnTo>
                <a:lnTo>
                  <a:pt x="1105" y="608"/>
                </a:lnTo>
                <a:lnTo>
                  <a:pt x="1102" y="598"/>
                </a:lnTo>
                <a:lnTo>
                  <a:pt x="1100" y="589"/>
                </a:lnTo>
                <a:lnTo>
                  <a:pt x="1097" y="578"/>
                </a:lnTo>
                <a:lnTo>
                  <a:pt x="1096" y="570"/>
                </a:lnTo>
                <a:lnTo>
                  <a:pt x="1094" y="561"/>
                </a:lnTo>
                <a:lnTo>
                  <a:pt x="1091" y="551"/>
                </a:lnTo>
                <a:lnTo>
                  <a:pt x="1088" y="542"/>
                </a:lnTo>
                <a:lnTo>
                  <a:pt x="1086" y="534"/>
                </a:lnTo>
                <a:lnTo>
                  <a:pt x="1083" y="523"/>
                </a:lnTo>
                <a:lnTo>
                  <a:pt x="1080" y="514"/>
                </a:lnTo>
                <a:lnTo>
                  <a:pt x="1077" y="503"/>
                </a:lnTo>
                <a:lnTo>
                  <a:pt x="1074" y="495"/>
                </a:lnTo>
                <a:lnTo>
                  <a:pt x="1069" y="485"/>
                </a:lnTo>
                <a:lnTo>
                  <a:pt x="1068" y="475"/>
                </a:lnTo>
                <a:lnTo>
                  <a:pt x="1063" y="464"/>
                </a:lnTo>
                <a:lnTo>
                  <a:pt x="1060" y="457"/>
                </a:lnTo>
                <a:lnTo>
                  <a:pt x="1055" y="444"/>
                </a:lnTo>
                <a:lnTo>
                  <a:pt x="1051" y="435"/>
                </a:lnTo>
                <a:lnTo>
                  <a:pt x="1046" y="424"/>
                </a:lnTo>
                <a:lnTo>
                  <a:pt x="1043" y="414"/>
                </a:lnTo>
                <a:lnTo>
                  <a:pt x="1037" y="402"/>
                </a:lnTo>
                <a:lnTo>
                  <a:pt x="1032" y="393"/>
                </a:lnTo>
                <a:lnTo>
                  <a:pt x="1029" y="383"/>
                </a:lnTo>
                <a:lnTo>
                  <a:pt x="1024" y="374"/>
                </a:lnTo>
                <a:lnTo>
                  <a:pt x="1016" y="358"/>
                </a:lnTo>
                <a:lnTo>
                  <a:pt x="1009" y="344"/>
                </a:lnTo>
                <a:lnTo>
                  <a:pt x="1001" y="330"/>
                </a:lnTo>
                <a:lnTo>
                  <a:pt x="993" y="318"/>
                </a:lnTo>
                <a:lnTo>
                  <a:pt x="985" y="304"/>
                </a:lnTo>
                <a:lnTo>
                  <a:pt x="978" y="291"/>
                </a:lnTo>
                <a:lnTo>
                  <a:pt x="968" y="279"/>
                </a:lnTo>
                <a:lnTo>
                  <a:pt x="962" y="268"/>
                </a:lnTo>
                <a:lnTo>
                  <a:pt x="953" y="256"/>
                </a:lnTo>
                <a:lnTo>
                  <a:pt x="945" y="243"/>
                </a:lnTo>
                <a:lnTo>
                  <a:pt x="936" y="232"/>
                </a:lnTo>
                <a:lnTo>
                  <a:pt x="928" y="223"/>
                </a:lnTo>
                <a:lnTo>
                  <a:pt x="920" y="212"/>
                </a:lnTo>
                <a:lnTo>
                  <a:pt x="911" y="201"/>
                </a:lnTo>
                <a:lnTo>
                  <a:pt x="903" y="193"/>
                </a:lnTo>
                <a:lnTo>
                  <a:pt x="897" y="186"/>
                </a:lnTo>
                <a:lnTo>
                  <a:pt x="886" y="175"/>
                </a:lnTo>
                <a:lnTo>
                  <a:pt x="878" y="165"/>
                </a:lnTo>
                <a:lnTo>
                  <a:pt x="870" y="158"/>
                </a:lnTo>
                <a:lnTo>
                  <a:pt x="861" y="150"/>
                </a:lnTo>
                <a:lnTo>
                  <a:pt x="852" y="142"/>
                </a:lnTo>
                <a:lnTo>
                  <a:pt x="844" y="134"/>
                </a:lnTo>
                <a:lnTo>
                  <a:pt x="835" y="126"/>
                </a:lnTo>
                <a:lnTo>
                  <a:pt x="827" y="120"/>
                </a:lnTo>
                <a:lnTo>
                  <a:pt x="817" y="112"/>
                </a:lnTo>
                <a:lnTo>
                  <a:pt x="808" y="106"/>
                </a:lnTo>
                <a:lnTo>
                  <a:pt x="800" y="98"/>
                </a:lnTo>
                <a:lnTo>
                  <a:pt x="791" y="94"/>
                </a:lnTo>
                <a:lnTo>
                  <a:pt x="783" y="87"/>
                </a:lnTo>
                <a:lnTo>
                  <a:pt x="776" y="81"/>
                </a:lnTo>
                <a:lnTo>
                  <a:pt x="766" y="78"/>
                </a:lnTo>
                <a:lnTo>
                  <a:pt x="758" y="73"/>
                </a:lnTo>
                <a:lnTo>
                  <a:pt x="749" y="67"/>
                </a:lnTo>
                <a:lnTo>
                  <a:pt x="740" y="63"/>
                </a:lnTo>
                <a:lnTo>
                  <a:pt x="730" y="58"/>
                </a:lnTo>
                <a:lnTo>
                  <a:pt x="723" y="53"/>
                </a:lnTo>
                <a:lnTo>
                  <a:pt x="713" y="50"/>
                </a:lnTo>
                <a:lnTo>
                  <a:pt x="706" y="45"/>
                </a:lnTo>
                <a:lnTo>
                  <a:pt x="698" y="42"/>
                </a:lnTo>
                <a:lnTo>
                  <a:pt x="688" y="39"/>
                </a:lnTo>
                <a:lnTo>
                  <a:pt x="679" y="36"/>
                </a:lnTo>
                <a:lnTo>
                  <a:pt x="671" y="31"/>
                </a:lnTo>
                <a:lnTo>
                  <a:pt x="662" y="28"/>
                </a:lnTo>
                <a:lnTo>
                  <a:pt x="654" y="27"/>
                </a:lnTo>
                <a:lnTo>
                  <a:pt x="645" y="24"/>
                </a:lnTo>
                <a:lnTo>
                  <a:pt x="639" y="22"/>
                </a:lnTo>
                <a:lnTo>
                  <a:pt x="631" y="19"/>
                </a:lnTo>
                <a:lnTo>
                  <a:pt x="623" y="19"/>
                </a:lnTo>
                <a:lnTo>
                  <a:pt x="615" y="16"/>
                </a:lnTo>
                <a:lnTo>
                  <a:pt x="606" y="14"/>
                </a:lnTo>
                <a:lnTo>
                  <a:pt x="600" y="13"/>
                </a:lnTo>
                <a:lnTo>
                  <a:pt x="592" y="11"/>
                </a:lnTo>
                <a:lnTo>
                  <a:pt x="578" y="8"/>
                </a:lnTo>
                <a:lnTo>
                  <a:pt x="566" y="6"/>
                </a:lnTo>
                <a:lnTo>
                  <a:pt x="552" y="3"/>
                </a:lnTo>
                <a:lnTo>
                  <a:pt x="539" y="2"/>
                </a:lnTo>
                <a:lnTo>
                  <a:pt x="527" y="2"/>
                </a:lnTo>
                <a:lnTo>
                  <a:pt x="514" y="2"/>
                </a:lnTo>
                <a:lnTo>
                  <a:pt x="503" y="0"/>
                </a:lnTo>
                <a:lnTo>
                  <a:pt x="494" y="0"/>
                </a:lnTo>
                <a:lnTo>
                  <a:pt x="485" y="0"/>
                </a:lnTo>
                <a:lnTo>
                  <a:pt x="475" y="0"/>
                </a:lnTo>
                <a:lnTo>
                  <a:pt x="466" y="0"/>
                </a:lnTo>
                <a:lnTo>
                  <a:pt x="457" y="0"/>
                </a:lnTo>
                <a:lnTo>
                  <a:pt x="447" y="0"/>
                </a:lnTo>
                <a:lnTo>
                  <a:pt x="440" y="2"/>
                </a:lnTo>
                <a:lnTo>
                  <a:pt x="430" y="2"/>
                </a:lnTo>
                <a:lnTo>
                  <a:pt x="420" y="2"/>
                </a:lnTo>
                <a:lnTo>
                  <a:pt x="410" y="3"/>
                </a:lnTo>
                <a:lnTo>
                  <a:pt x="402" y="5"/>
                </a:lnTo>
                <a:lnTo>
                  <a:pt x="393" y="6"/>
                </a:lnTo>
                <a:lnTo>
                  <a:pt x="385" y="8"/>
                </a:lnTo>
                <a:lnTo>
                  <a:pt x="378" y="10"/>
                </a:lnTo>
                <a:lnTo>
                  <a:pt x="368" y="13"/>
                </a:lnTo>
                <a:lnTo>
                  <a:pt x="360" y="13"/>
                </a:lnTo>
                <a:lnTo>
                  <a:pt x="353" y="14"/>
                </a:lnTo>
                <a:lnTo>
                  <a:pt x="343" y="16"/>
                </a:lnTo>
                <a:lnTo>
                  <a:pt x="336" y="19"/>
                </a:lnTo>
                <a:lnTo>
                  <a:pt x="328" y="21"/>
                </a:lnTo>
                <a:lnTo>
                  <a:pt x="318" y="25"/>
                </a:lnTo>
                <a:lnTo>
                  <a:pt x="311" y="27"/>
                </a:lnTo>
                <a:lnTo>
                  <a:pt x="303" y="30"/>
                </a:lnTo>
                <a:lnTo>
                  <a:pt x="295" y="31"/>
                </a:lnTo>
                <a:lnTo>
                  <a:pt x="286" y="35"/>
                </a:lnTo>
                <a:lnTo>
                  <a:pt x="280" y="38"/>
                </a:lnTo>
                <a:lnTo>
                  <a:pt x="273" y="41"/>
                </a:lnTo>
                <a:lnTo>
                  <a:pt x="258" y="47"/>
                </a:lnTo>
                <a:lnTo>
                  <a:pt x="245" y="55"/>
                </a:lnTo>
                <a:lnTo>
                  <a:pt x="230" y="61"/>
                </a:lnTo>
                <a:lnTo>
                  <a:pt x="216" y="67"/>
                </a:lnTo>
                <a:lnTo>
                  <a:pt x="203" y="77"/>
                </a:lnTo>
                <a:lnTo>
                  <a:pt x="191" y="84"/>
                </a:lnTo>
                <a:lnTo>
                  <a:pt x="179" y="92"/>
                </a:lnTo>
                <a:lnTo>
                  <a:pt x="166" y="100"/>
                </a:lnTo>
                <a:lnTo>
                  <a:pt x="154" y="108"/>
                </a:lnTo>
                <a:lnTo>
                  <a:pt x="144" y="119"/>
                </a:lnTo>
                <a:lnTo>
                  <a:pt x="133" y="126"/>
                </a:lnTo>
                <a:lnTo>
                  <a:pt x="124" y="134"/>
                </a:lnTo>
                <a:lnTo>
                  <a:pt x="115" y="145"/>
                </a:lnTo>
                <a:lnTo>
                  <a:pt x="107" y="154"/>
                </a:lnTo>
                <a:lnTo>
                  <a:pt x="99" y="162"/>
                </a:lnTo>
                <a:lnTo>
                  <a:pt x="90" y="173"/>
                </a:lnTo>
                <a:lnTo>
                  <a:pt x="84" y="182"/>
                </a:lnTo>
                <a:lnTo>
                  <a:pt x="79" y="193"/>
                </a:lnTo>
                <a:lnTo>
                  <a:pt x="73" y="201"/>
                </a:lnTo>
                <a:lnTo>
                  <a:pt x="67" y="214"/>
                </a:lnTo>
                <a:lnTo>
                  <a:pt x="60" y="221"/>
                </a:lnTo>
                <a:lnTo>
                  <a:pt x="56" y="232"/>
                </a:lnTo>
                <a:lnTo>
                  <a:pt x="49" y="242"/>
                </a:lnTo>
                <a:lnTo>
                  <a:pt x="46" y="253"/>
                </a:lnTo>
                <a:lnTo>
                  <a:pt x="42" y="260"/>
                </a:lnTo>
                <a:lnTo>
                  <a:pt x="37" y="271"/>
                </a:lnTo>
                <a:lnTo>
                  <a:pt x="34" y="281"/>
                </a:lnTo>
                <a:lnTo>
                  <a:pt x="29" y="291"/>
                </a:lnTo>
                <a:lnTo>
                  <a:pt x="25" y="299"/>
                </a:lnTo>
                <a:lnTo>
                  <a:pt x="22" y="310"/>
                </a:lnTo>
                <a:lnTo>
                  <a:pt x="18" y="321"/>
                </a:lnTo>
                <a:lnTo>
                  <a:pt x="17" y="330"/>
                </a:lnTo>
                <a:lnTo>
                  <a:pt x="14" y="340"/>
                </a:lnTo>
                <a:lnTo>
                  <a:pt x="12" y="351"/>
                </a:lnTo>
                <a:lnTo>
                  <a:pt x="9" y="360"/>
                </a:lnTo>
                <a:lnTo>
                  <a:pt x="9" y="369"/>
                </a:lnTo>
                <a:lnTo>
                  <a:pt x="6" y="379"/>
                </a:lnTo>
                <a:lnTo>
                  <a:pt x="4" y="390"/>
                </a:lnTo>
                <a:lnTo>
                  <a:pt x="3" y="399"/>
                </a:lnTo>
                <a:lnTo>
                  <a:pt x="1" y="408"/>
                </a:lnTo>
                <a:lnTo>
                  <a:pt x="1" y="418"/>
                </a:lnTo>
                <a:lnTo>
                  <a:pt x="1" y="430"/>
                </a:lnTo>
                <a:lnTo>
                  <a:pt x="0" y="438"/>
                </a:lnTo>
                <a:lnTo>
                  <a:pt x="0" y="447"/>
                </a:lnTo>
                <a:lnTo>
                  <a:pt x="0" y="457"/>
                </a:lnTo>
                <a:lnTo>
                  <a:pt x="0" y="467"/>
                </a:lnTo>
                <a:lnTo>
                  <a:pt x="0" y="475"/>
                </a:lnTo>
                <a:lnTo>
                  <a:pt x="0" y="486"/>
                </a:lnTo>
                <a:lnTo>
                  <a:pt x="0" y="495"/>
                </a:lnTo>
                <a:lnTo>
                  <a:pt x="1" y="506"/>
                </a:lnTo>
                <a:lnTo>
                  <a:pt x="1" y="514"/>
                </a:lnTo>
                <a:lnTo>
                  <a:pt x="1" y="523"/>
                </a:lnTo>
                <a:lnTo>
                  <a:pt x="3" y="533"/>
                </a:lnTo>
                <a:lnTo>
                  <a:pt x="4" y="542"/>
                </a:lnTo>
                <a:lnTo>
                  <a:pt x="4" y="550"/>
                </a:lnTo>
                <a:lnTo>
                  <a:pt x="6" y="559"/>
                </a:lnTo>
                <a:lnTo>
                  <a:pt x="8" y="569"/>
                </a:lnTo>
                <a:lnTo>
                  <a:pt x="9" y="578"/>
                </a:lnTo>
                <a:lnTo>
                  <a:pt x="9" y="587"/>
                </a:lnTo>
                <a:lnTo>
                  <a:pt x="12" y="595"/>
                </a:lnTo>
                <a:lnTo>
                  <a:pt x="14" y="604"/>
                </a:lnTo>
                <a:lnTo>
                  <a:pt x="17" y="614"/>
                </a:lnTo>
                <a:lnTo>
                  <a:pt x="18" y="622"/>
                </a:lnTo>
                <a:lnTo>
                  <a:pt x="22" y="631"/>
                </a:lnTo>
                <a:lnTo>
                  <a:pt x="22" y="639"/>
                </a:lnTo>
                <a:lnTo>
                  <a:pt x="25" y="648"/>
                </a:lnTo>
                <a:lnTo>
                  <a:pt x="26" y="657"/>
                </a:lnTo>
                <a:lnTo>
                  <a:pt x="29" y="665"/>
                </a:lnTo>
                <a:lnTo>
                  <a:pt x="31" y="673"/>
                </a:lnTo>
                <a:lnTo>
                  <a:pt x="34" y="682"/>
                </a:lnTo>
                <a:lnTo>
                  <a:pt x="34" y="690"/>
                </a:lnTo>
                <a:lnTo>
                  <a:pt x="37" y="699"/>
                </a:lnTo>
                <a:lnTo>
                  <a:pt x="39" y="707"/>
                </a:lnTo>
                <a:lnTo>
                  <a:pt x="43" y="715"/>
                </a:lnTo>
                <a:lnTo>
                  <a:pt x="45" y="723"/>
                </a:lnTo>
                <a:lnTo>
                  <a:pt x="48" y="731"/>
                </a:lnTo>
                <a:lnTo>
                  <a:pt x="48" y="738"/>
                </a:lnTo>
                <a:lnTo>
                  <a:pt x="51" y="746"/>
                </a:lnTo>
                <a:lnTo>
                  <a:pt x="53" y="752"/>
                </a:lnTo>
                <a:lnTo>
                  <a:pt x="57" y="762"/>
                </a:lnTo>
                <a:lnTo>
                  <a:pt x="59" y="769"/>
                </a:lnTo>
                <a:lnTo>
                  <a:pt x="62" y="779"/>
                </a:lnTo>
                <a:lnTo>
                  <a:pt x="67" y="791"/>
                </a:lnTo>
                <a:lnTo>
                  <a:pt x="71" y="807"/>
                </a:lnTo>
                <a:lnTo>
                  <a:pt x="76" y="819"/>
                </a:lnTo>
                <a:lnTo>
                  <a:pt x="84" y="835"/>
                </a:lnTo>
                <a:lnTo>
                  <a:pt x="87" y="843"/>
                </a:lnTo>
                <a:lnTo>
                  <a:pt x="88" y="850"/>
                </a:lnTo>
                <a:lnTo>
                  <a:pt x="91" y="858"/>
                </a:lnTo>
                <a:lnTo>
                  <a:pt x="96" y="866"/>
                </a:lnTo>
                <a:lnTo>
                  <a:pt x="101" y="874"/>
                </a:lnTo>
                <a:lnTo>
                  <a:pt x="104" y="882"/>
                </a:lnTo>
                <a:lnTo>
                  <a:pt x="109" y="889"/>
                </a:lnTo>
                <a:lnTo>
                  <a:pt x="113" y="899"/>
                </a:lnTo>
                <a:lnTo>
                  <a:pt x="116" y="905"/>
                </a:lnTo>
                <a:lnTo>
                  <a:pt x="121" y="913"/>
                </a:lnTo>
                <a:lnTo>
                  <a:pt x="126" y="919"/>
                </a:lnTo>
                <a:lnTo>
                  <a:pt x="129" y="927"/>
                </a:lnTo>
                <a:lnTo>
                  <a:pt x="133" y="935"/>
                </a:lnTo>
                <a:lnTo>
                  <a:pt x="138" y="942"/>
                </a:lnTo>
                <a:lnTo>
                  <a:pt x="143" y="950"/>
                </a:lnTo>
                <a:lnTo>
                  <a:pt x="149" y="958"/>
                </a:lnTo>
                <a:lnTo>
                  <a:pt x="154" y="966"/>
                </a:lnTo>
                <a:lnTo>
                  <a:pt x="157" y="973"/>
                </a:lnTo>
                <a:lnTo>
                  <a:pt x="163" y="981"/>
                </a:lnTo>
                <a:lnTo>
                  <a:pt x="168" y="989"/>
                </a:lnTo>
                <a:lnTo>
                  <a:pt x="174" y="995"/>
                </a:lnTo>
                <a:lnTo>
                  <a:pt x="180" y="1005"/>
                </a:lnTo>
                <a:lnTo>
                  <a:pt x="185" y="1011"/>
                </a:lnTo>
                <a:lnTo>
                  <a:pt x="193" y="1020"/>
                </a:lnTo>
                <a:lnTo>
                  <a:pt x="196" y="1025"/>
                </a:lnTo>
                <a:lnTo>
                  <a:pt x="203" y="1034"/>
                </a:lnTo>
                <a:lnTo>
                  <a:pt x="208" y="1039"/>
                </a:lnTo>
                <a:lnTo>
                  <a:pt x="214" y="1048"/>
                </a:lnTo>
                <a:lnTo>
                  <a:pt x="221" y="1053"/>
                </a:lnTo>
                <a:lnTo>
                  <a:pt x="227" y="1061"/>
                </a:lnTo>
                <a:lnTo>
                  <a:pt x="233" y="1067"/>
                </a:lnTo>
                <a:lnTo>
                  <a:pt x="241" y="1075"/>
                </a:lnTo>
                <a:lnTo>
                  <a:pt x="247" y="1081"/>
                </a:lnTo>
                <a:lnTo>
                  <a:pt x="253" y="1089"/>
                </a:lnTo>
                <a:lnTo>
                  <a:pt x="259" y="1095"/>
                </a:lnTo>
                <a:lnTo>
                  <a:pt x="266" y="1103"/>
                </a:lnTo>
                <a:lnTo>
                  <a:pt x="273" y="1107"/>
                </a:lnTo>
                <a:lnTo>
                  <a:pt x="280" y="1115"/>
                </a:lnTo>
                <a:lnTo>
                  <a:pt x="286" y="1121"/>
                </a:lnTo>
                <a:lnTo>
                  <a:pt x="295" y="1128"/>
                </a:lnTo>
                <a:lnTo>
                  <a:pt x="301" y="1134"/>
                </a:lnTo>
                <a:lnTo>
                  <a:pt x="309" y="1140"/>
                </a:lnTo>
                <a:lnTo>
                  <a:pt x="315" y="1145"/>
                </a:lnTo>
                <a:lnTo>
                  <a:pt x="325" y="1153"/>
                </a:lnTo>
                <a:lnTo>
                  <a:pt x="331" y="1156"/>
                </a:lnTo>
                <a:lnTo>
                  <a:pt x="339" y="1163"/>
                </a:lnTo>
                <a:lnTo>
                  <a:pt x="346" y="1168"/>
                </a:lnTo>
                <a:lnTo>
                  <a:pt x="354" y="1174"/>
                </a:lnTo>
                <a:lnTo>
                  <a:pt x="362" y="1179"/>
                </a:lnTo>
                <a:lnTo>
                  <a:pt x="370" y="1184"/>
                </a:lnTo>
                <a:lnTo>
                  <a:pt x="379" y="1188"/>
                </a:lnTo>
                <a:lnTo>
                  <a:pt x="387" y="1195"/>
                </a:lnTo>
                <a:lnTo>
                  <a:pt x="395" y="1198"/>
                </a:lnTo>
                <a:lnTo>
                  <a:pt x="404" y="1202"/>
                </a:lnTo>
                <a:lnTo>
                  <a:pt x="412" y="1207"/>
                </a:lnTo>
                <a:lnTo>
                  <a:pt x="421" y="1212"/>
                </a:lnTo>
                <a:lnTo>
                  <a:pt x="433" y="1218"/>
                </a:lnTo>
                <a:lnTo>
                  <a:pt x="449" y="1223"/>
                </a:lnTo>
                <a:lnTo>
                  <a:pt x="461" y="1229"/>
                </a:lnTo>
                <a:lnTo>
                  <a:pt x="477" y="1235"/>
                </a:lnTo>
                <a:lnTo>
                  <a:pt x="489" y="1240"/>
                </a:lnTo>
                <a:lnTo>
                  <a:pt x="503" y="1246"/>
                </a:lnTo>
                <a:lnTo>
                  <a:pt x="517" y="1251"/>
                </a:lnTo>
                <a:lnTo>
                  <a:pt x="531" y="1257"/>
                </a:lnTo>
                <a:lnTo>
                  <a:pt x="544" y="1260"/>
                </a:lnTo>
                <a:lnTo>
                  <a:pt x="556" y="1263"/>
                </a:lnTo>
                <a:lnTo>
                  <a:pt x="569" y="1268"/>
                </a:lnTo>
                <a:lnTo>
                  <a:pt x="581" y="1272"/>
                </a:lnTo>
                <a:lnTo>
                  <a:pt x="592" y="1276"/>
                </a:lnTo>
                <a:lnTo>
                  <a:pt x="605" y="1277"/>
                </a:lnTo>
                <a:lnTo>
                  <a:pt x="617" y="1280"/>
                </a:lnTo>
                <a:lnTo>
                  <a:pt x="629" y="1283"/>
                </a:lnTo>
                <a:lnTo>
                  <a:pt x="639" y="1285"/>
                </a:lnTo>
                <a:lnTo>
                  <a:pt x="650" y="1286"/>
                </a:lnTo>
                <a:lnTo>
                  <a:pt x="659" y="1286"/>
                </a:lnTo>
                <a:lnTo>
                  <a:pt x="671" y="1288"/>
                </a:lnTo>
                <a:lnTo>
                  <a:pt x="681" y="1288"/>
                </a:lnTo>
                <a:lnTo>
                  <a:pt x="690" y="1288"/>
                </a:lnTo>
                <a:lnTo>
                  <a:pt x="699" y="1288"/>
                </a:lnTo>
                <a:lnTo>
                  <a:pt x="710" y="1290"/>
                </a:lnTo>
                <a:lnTo>
                  <a:pt x="716" y="1288"/>
                </a:lnTo>
                <a:lnTo>
                  <a:pt x="726" y="1286"/>
                </a:lnTo>
                <a:lnTo>
                  <a:pt x="734" y="1285"/>
                </a:lnTo>
                <a:lnTo>
                  <a:pt x="741" y="1285"/>
                </a:lnTo>
                <a:lnTo>
                  <a:pt x="749" y="1282"/>
                </a:lnTo>
                <a:lnTo>
                  <a:pt x="755" y="1280"/>
                </a:lnTo>
                <a:lnTo>
                  <a:pt x="763" y="1277"/>
                </a:lnTo>
                <a:lnTo>
                  <a:pt x="769" y="1277"/>
                </a:lnTo>
                <a:lnTo>
                  <a:pt x="748" y="1232"/>
                </a:lnTo>
                <a:lnTo>
                  <a:pt x="738" y="1234"/>
                </a:lnTo>
                <a:lnTo>
                  <a:pt x="727" y="1235"/>
                </a:lnTo>
                <a:lnTo>
                  <a:pt x="715" y="1237"/>
                </a:lnTo>
                <a:lnTo>
                  <a:pt x="704" y="1240"/>
                </a:lnTo>
                <a:lnTo>
                  <a:pt x="696" y="1238"/>
                </a:lnTo>
                <a:lnTo>
                  <a:pt x="688" y="1238"/>
                </a:lnTo>
                <a:lnTo>
                  <a:pt x="681" y="1238"/>
                </a:lnTo>
                <a:lnTo>
                  <a:pt x="673" y="1238"/>
                </a:lnTo>
                <a:lnTo>
                  <a:pt x="664" y="1237"/>
                </a:lnTo>
                <a:lnTo>
                  <a:pt x="656" y="1235"/>
                </a:lnTo>
                <a:lnTo>
                  <a:pt x="646" y="1235"/>
                </a:lnTo>
                <a:lnTo>
                  <a:pt x="639" y="1235"/>
                </a:lnTo>
                <a:lnTo>
                  <a:pt x="628" y="1232"/>
                </a:lnTo>
                <a:lnTo>
                  <a:pt x="617" y="1229"/>
                </a:lnTo>
                <a:lnTo>
                  <a:pt x="605" y="1226"/>
                </a:lnTo>
                <a:lnTo>
                  <a:pt x="595" y="1223"/>
                </a:lnTo>
                <a:lnTo>
                  <a:pt x="584" y="1219"/>
                </a:lnTo>
                <a:lnTo>
                  <a:pt x="573" y="1216"/>
                </a:lnTo>
                <a:lnTo>
                  <a:pt x="561" y="1212"/>
                </a:lnTo>
                <a:lnTo>
                  <a:pt x="550" y="1210"/>
                </a:lnTo>
                <a:lnTo>
                  <a:pt x="536" y="1204"/>
                </a:lnTo>
                <a:lnTo>
                  <a:pt x="524" y="1199"/>
                </a:lnTo>
                <a:lnTo>
                  <a:pt x="511" y="1195"/>
                </a:lnTo>
                <a:lnTo>
                  <a:pt x="499" y="1190"/>
                </a:lnTo>
                <a:lnTo>
                  <a:pt x="485" y="1182"/>
                </a:lnTo>
                <a:lnTo>
                  <a:pt x="471" y="1177"/>
                </a:lnTo>
                <a:lnTo>
                  <a:pt x="457" y="1171"/>
                </a:lnTo>
                <a:lnTo>
                  <a:pt x="443" y="1167"/>
                </a:lnTo>
                <a:lnTo>
                  <a:pt x="433" y="1162"/>
                </a:lnTo>
                <a:lnTo>
                  <a:pt x="426" y="1157"/>
                </a:lnTo>
                <a:lnTo>
                  <a:pt x="418" y="1154"/>
                </a:lnTo>
                <a:lnTo>
                  <a:pt x="410" y="1149"/>
                </a:lnTo>
                <a:lnTo>
                  <a:pt x="402" y="1143"/>
                </a:lnTo>
                <a:lnTo>
                  <a:pt x="395" y="1140"/>
                </a:lnTo>
                <a:lnTo>
                  <a:pt x="388" y="1135"/>
                </a:lnTo>
                <a:lnTo>
                  <a:pt x="381" y="1131"/>
                </a:lnTo>
                <a:lnTo>
                  <a:pt x="373" y="1126"/>
                </a:lnTo>
                <a:lnTo>
                  <a:pt x="367" y="1120"/>
                </a:lnTo>
                <a:lnTo>
                  <a:pt x="359" y="1115"/>
                </a:lnTo>
                <a:lnTo>
                  <a:pt x="353" y="1110"/>
                </a:lnTo>
                <a:lnTo>
                  <a:pt x="345" y="1104"/>
                </a:lnTo>
                <a:lnTo>
                  <a:pt x="339" y="1100"/>
                </a:lnTo>
                <a:lnTo>
                  <a:pt x="331" y="1093"/>
                </a:lnTo>
                <a:lnTo>
                  <a:pt x="326" y="1089"/>
                </a:lnTo>
                <a:lnTo>
                  <a:pt x="317" y="1082"/>
                </a:lnTo>
                <a:lnTo>
                  <a:pt x="312" y="1076"/>
                </a:lnTo>
                <a:lnTo>
                  <a:pt x="303" y="1070"/>
                </a:lnTo>
                <a:lnTo>
                  <a:pt x="298" y="1064"/>
                </a:lnTo>
                <a:lnTo>
                  <a:pt x="290" y="1058"/>
                </a:lnTo>
                <a:lnTo>
                  <a:pt x="286" y="1051"/>
                </a:lnTo>
                <a:lnTo>
                  <a:pt x="278" y="1047"/>
                </a:lnTo>
                <a:lnTo>
                  <a:pt x="273" y="1040"/>
                </a:lnTo>
                <a:lnTo>
                  <a:pt x="267" y="1033"/>
                </a:lnTo>
                <a:lnTo>
                  <a:pt x="261" y="1026"/>
                </a:lnTo>
                <a:lnTo>
                  <a:pt x="255" y="1020"/>
                </a:lnTo>
                <a:lnTo>
                  <a:pt x="250" y="1014"/>
                </a:lnTo>
                <a:lnTo>
                  <a:pt x="245" y="1006"/>
                </a:lnTo>
                <a:lnTo>
                  <a:pt x="239" y="1000"/>
                </a:lnTo>
                <a:lnTo>
                  <a:pt x="233" y="994"/>
                </a:lnTo>
                <a:lnTo>
                  <a:pt x="230" y="987"/>
                </a:lnTo>
                <a:lnTo>
                  <a:pt x="224" y="980"/>
                </a:lnTo>
                <a:lnTo>
                  <a:pt x="219" y="972"/>
                </a:lnTo>
                <a:lnTo>
                  <a:pt x="213" y="966"/>
                </a:lnTo>
                <a:lnTo>
                  <a:pt x="208" y="958"/>
                </a:lnTo>
                <a:lnTo>
                  <a:pt x="203" y="950"/>
                </a:lnTo>
                <a:lnTo>
                  <a:pt x="197" y="942"/>
                </a:lnTo>
                <a:lnTo>
                  <a:pt x="194" y="936"/>
                </a:lnTo>
                <a:lnTo>
                  <a:pt x="189" y="930"/>
                </a:lnTo>
                <a:lnTo>
                  <a:pt x="185" y="922"/>
                </a:lnTo>
                <a:lnTo>
                  <a:pt x="180" y="914"/>
                </a:lnTo>
                <a:lnTo>
                  <a:pt x="177" y="908"/>
                </a:lnTo>
                <a:lnTo>
                  <a:pt x="172" y="900"/>
                </a:lnTo>
                <a:lnTo>
                  <a:pt x="168" y="892"/>
                </a:lnTo>
                <a:lnTo>
                  <a:pt x="165" y="886"/>
                </a:lnTo>
                <a:lnTo>
                  <a:pt x="160" y="878"/>
                </a:lnTo>
                <a:lnTo>
                  <a:pt x="157" y="874"/>
                </a:lnTo>
                <a:lnTo>
                  <a:pt x="154" y="864"/>
                </a:lnTo>
                <a:lnTo>
                  <a:pt x="149" y="858"/>
                </a:lnTo>
                <a:lnTo>
                  <a:pt x="144" y="850"/>
                </a:lnTo>
                <a:lnTo>
                  <a:pt x="141" y="844"/>
                </a:lnTo>
                <a:lnTo>
                  <a:pt x="135" y="830"/>
                </a:lnTo>
                <a:lnTo>
                  <a:pt x="129" y="816"/>
                </a:lnTo>
                <a:lnTo>
                  <a:pt x="123" y="802"/>
                </a:lnTo>
                <a:lnTo>
                  <a:pt x="118" y="788"/>
                </a:lnTo>
                <a:lnTo>
                  <a:pt x="115" y="776"/>
                </a:lnTo>
                <a:lnTo>
                  <a:pt x="110" y="763"/>
                </a:lnTo>
                <a:lnTo>
                  <a:pt x="105" y="754"/>
                </a:lnTo>
                <a:lnTo>
                  <a:pt x="104" y="748"/>
                </a:lnTo>
                <a:lnTo>
                  <a:pt x="101" y="738"/>
                </a:lnTo>
                <a:lnTo>
                  <a:pt x="99" y="732"/>
                </a:lnTo>
                <a:lnTo>
                  <a:pt x="96" y="724"/>
                </a:lnTo>
                <a:lnTo>
                  <a:pt x="95" y="717"/>
                </a:lnTo>
                <a:lnTo>
                  <a:pt x="91" y="709"/>
                </a:lnTo>
                <a:lnTo>
                  <a:pt x="90" y="701"/>
                </a:lnTo>
                <a:lnTo>
                  <a:pt x="87" y="693"/>
                </a:lnTo>
                <a:lnTo>
                  <a:pt x="85" y="685"/>
                </a:lnTo>
                <a:lnTo>
                  <a:pt x="82" y="676"/>
                </a:lnTo>
                <a:lnTo>
                  <a:pt x="81" y="670"/>
                </a:lnTo>
                <a:lnTo>
                  <a:pt x="77" y="660"/>
                </a:lnTo>
                <a:lnTo>
                  <a:pt x="76" y="654"/>
                </a:lnTo>
                <a:lnTo>
                  <a:pt x="74" y="645"/>
                </a:lnTo>
                <a:lnTo>
                  <a:pt x="73" y="639"/>
                </a:lnTo>
                <a:lnTo>
                  <a:pt x="70" y="631"/>
                </a:lnTo>
                <a:lnTo>
                  <a:pt x="68" y="622"/>
                </a:lnTo>
                <a:lnTo>
                  <a:pt x="65" y="614"/>
                </a:lnTo>
                <a:lnTo>
                  <a:pt x="63" y="604"/>
                </a:lnTo>
                <a:lnTo>
                  <a:pt x="62" y="597"/>
                </a:lnTo>
                <a:lnTo>
                  <a:pt x="62" y="589"/>
                </a:lnTo>
                <a:lnTo>
                  <a:pt x="59" y="580"/>
                </a:lnTo>
                <a:lnTo>
                  <a:pt x="59" y="572"/>
                </a:lnTo>
                <a:lnTo>
                  <a:pt x="57" y="564"/>
                </a:lnTo>
                <a:lnTo>
                  <a:pt x="56" y="555"/>
                </a:lnTo>
                <a:lnTo>
                  <a:pt x="54" y="547"/>
                </a:lnTo>
                <a:lnTo>
                  <a:pt x="54" y="537"/>
                </a:lnTo>
                <a:lnTo>
                  <a:pt x="53" y="530"/>
                </a:lnTo>
                <a:lnTo>
                  <a:pt x="51" y="522"/>
                </a:lnTo>
                <a:lnTo>
                  <a:pt x="51" y="513"/>
                </a:lnTo>
                <a:lnTo>
                  <a:pt x="51" y="505"/>
                </a:lnTo>
                <a:lnTo>
                  <a:pt x="49" y="495"/>
                </a:lnTo>
                <a:lnTo>
                  <a:pt x="48" y="486"/>
                </a:lnTo>
                <a:lnTo>
                  <a:pt x="48" y="477"/>
                </a:lnTo>
                <a:lnTo>
                  <a:pt x="48" y="469"/>
                </a:lnTo>
                <a:lnTo>
                  <a:pt x="48" y="458"/>
                </a:lnTo>
                <a:lnTo>
                  <a:pt x="48" y="450"/>
                </a:lnTo>
                <a:lnTo>
                  <a:pt x="48" y="442"/>
                </a:lnTo>
                <a:lnTo>
                  <a:pt x="49" y="433"/>
                </a:lnTo>
                <a:lnTo>
                  <a:pt x="49" y="424"/>
                </a:lnTo>
                <a:lnTo>
                  <a:pt x="49" y="416"/>
                </a:lnTo>
                <a:lnTo>
                  <a:pt x="51" y="407"/>
                </a:lnTo>
                <a:lnTo>
                  <a:pt x="53" y="399"/>
                </a:lnTo>
                <a:lnTo>
                  <a:pt x="53" y="388"/>
                </a:lnTo>
                <a:lnTo>
                  <a:pt x="56" y="380"/>
                </a:lnTo>
                <a:lnTo>
                  <a:pt x="57" y="372"/>
                </a:lnTo>
                <a:lnTo>
                  <a:pt x="60" y="363"/>
                </a:lnTo>
                <a:lnTo>
                  <a:pt x="62" y="354"/>
                </a:lnTo>
                <a:lnTo>
                  <a:pt x="63" y="344"/>
                </a:lnTo>
                <a:lnTo>
                  <a:pt x="65" y="335"/>
                </a:lnTo>
                <a:lnTo>
                  <a:pt x="68" y="327"/>
                </a:lnTo>
                <a:lnTo>
                  <a:pt x="71" y="318"/>
                </a:lnTo>
                <a:lnTo>
                  <a:pt x="74" y="309"/>
                </a:lnTo>
                <a:lnTo>
                  <a:pt x="77" y="299"/>
                </a:lnTo>
                <a:lnTo>
                  <a:pt x="82" y="291"/>
                </a:lnTo>
                <a:lnTo>
                  <a:pt x="87" y="281"/>
                </a:lnTo>
                <a:lnTo>
                  <a:pt x="90" y="273"/>
                </a:lnTo>
                <a:lnTo>
                  <a:pt x="95" y="263"/>
                </a:lnTo>
                <a:lnTo>
                  <a:pt x="99" y="256"/>
                </a:lnTo>
                <a:lnTo>
                  <a:pt x="102" y="245"/>
                </a:lnTo>
                <a:lnTo>
                  <a:pt x="109" y="237"/>
                </a:lnTo>
                <a:lnTo>
                  <a:pt x="115" y="228"/>
                </a:lnTo>
                <a:lnTo>
                  <a:pt x="121" y="220"/>
                </a:lnTo>
                <a:lnTo>
                  <a:pt x="126" y="212"/>
                </a:lnTo>
                <a:lnTo>
                  <a:pt x="132" y="203"/>
                </a:lnTo>
                <a:lnTo>
                  <a:pt x="138" y="195"/>
                </a:lnTo>
                <a:lnTo>
                  <a:pt x="146" y="187"/>
                </a:lnTo>
                <a:lnTo>
                  <a:pt x="154" y="178"/>
                </a:lnTo>
                <a:lnTo>
                  <a:pt x="161" y="170"/>
                </a:lnTo>
                <a:lnTo>
                  <a:pt x="169" y="161"/>
                </a:lnTo>
                <a:lnTo>
                  <a:pt x="180" y="154"/>
                </a:lnTo>
                <a:lnTo>
                  <a:pt x="188" y="147"/>
                </a:lnTo>
                <a:lnTo>
                  <a:pt x="199" y="137"/>
                </a:lnTo>
                <a:lnTo>
                  <a:pt x="208" y="131"/>
                </a:lnTo>
                <a:lnTo>
                  <a:pt x="221" y="123"/>
                </a:lnTo>
                <a:lnTo>
                  <a:pt x="231" y="115"/>
                </a:lnTo>
                <a:lnTo>
                  <a:pt x="244" y="109"/>
                </a:lnTo>
                <a:lnTo>
                  <a:pt x="256" y="103"/>
                </a:lnTo>
                <a:lnTo>
                  <a:pt x="270" y="98"/>
                </a:lnTo>
                <a:lnTo>
                  <a:pt x="283" y="92"/>
                </a:lnTo>
                <a:lnTo>
                  <a:pt x="295" y="86"/>
                </a:lnTo>
                <a:lnTo>
                  <a:pt x="308" y="80"/>
                </a:lnTo>
                <a:lnTo>
                  <a:pt x="323" y="77"/>
                </a:lnTo>
                <a:lnTo>
                  <a:pt x="336" y="70"/>
                </a:lnTo>
                <a:lnTo>
                  <a:pt x="351" y="67"/>
                </a:lnTo>
                <a:lnTo>
                  <a:pt x="357" y="64"/>
                </a:lnTo>
                <a:lnTo>
                  <a:pt x="367" y="64"/>
                </a:lnTo>
                <a:lnTo>
                  <a:pt x="374" y="61"/>
                </a:lnTo>
                <a:lnTo>
                  <a:pt x="382" y="61"/>
                </a:lnTo>
                <a:lnTo>
                  <a:pt x="396" y="56"/>
                </a:lnTo>
                <a:lnTo>
                  <a:pt x="412" y="53"/>
                </a:lnTo>
                <a:lnTo>
                  <a:pt x="420" y="53"/>
                </a:lnTo>
                <a:lnTo>
                  <a:pt x="429" y="52"/>
                </a:lnTo>
                <a:lnTo>
                  <a:pt x="437" y="52"/>
                </a:lnTo>
                <a:lnTo>
                  <a:pt x="446" y="52"/>
                </a:lnTo>
                <a:lnTo>
                  <a:pt x="452" y="50"/>
                </a:lnTo>
                <a:lnTo>
                  <a:pt x="460" y="50"/>
                </a:lnTo>
                <a:lnTo>
                  <a:pt x="469" y="50"/>
                </a:lnTo>
                <a:lnTo>
                  <a:pt x="477" y="50"/>
                </a:lnTo>
                <a:lnTo>
                  <a:pt x="485" y="50"/>
                </a:lnTo>
                <a:lnTo>
                  <a:pt x="494" y="50"/>
                </a:lnTo>
                <a:lnTo>
                  <a:pt x="502" y="50"/>
                </a:lnTo>
                <a:lnTo>
                  <a:pt x="513" y="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5" name="Freeform 70">
            <a:extLst>
              <a:ext uri="{FF2B5EF4-FFF2-40B4-BE49-F238E27FC236}">
                <a16:creationId xmlns:a16="http://schemas.microsoft.com/office/drawing/2014/main" id="{48A8F741-E69A-714D-AB5D-9C9DB9BC8A92}"/>
              </a:ext>
            </a:extLst>
          </p:cNvPr>
          <p:cNvSpPr>
            <a:spLocks/>
          </p:cNvSpPr>
          <p:nvPr/>
        </p:nvSpPr>
        <p:spPr bwMode="auto">
          <a:xfrm>
            <a:off x="6116638" y="838200"/>
            <a:ext cx="182562" cy="381000"/>
          </a:xfrm>
          <a:custGeom>
            <a:avLst/>
            <a:gdLst>
              <a:gd name="T0" fmla="*/ 2147483646 w 230"/>
              <a:gd name="T1" fmla="*/ 2147483646 h 479"/>
              <a:gd name="T2" fmla="*/ 2147483646 w 230"/>
              <a:gd name="T3" fmla="*/ 2147483646 h 479"/>
              <a:gd name="T4" fmla="*/ 2147483646 w 230"/>
              <a:gd name="T5" fmla="*/ 2147483646 h 479"/>
              <a:gd name="T6" fmla="*/ 2147483646 w 230"/>
              <a:gd name="T7" fmla="*/ 2147483646 h 479"/>
              <a:gd name="T8" fmla="*/ 2147483646 w 230"/>
              <a:gd name="T9" fmla="*/ 2147483646 h 479"/>
              <a:gd name="T10" fmla="*/ 2147483646 w 230"/>
              <a:gd name="T11" fmla="*/ 2147483646 h 479"/>
              <a:gd name="T12" fmla="*/ 2147483646 w 230"/>
              <a:gd name="T13" fmla="*/ 2147483646 h 479"/>
              <a:gd name="T14" fmla="*/ 2147483646 w 230"/>
              <a:gd name="T15" fmla="*/ 2147483646 h 479"/>
              <a:gd name="T16" fmla="*/ 2147483646 w 230"/>
              <a:gd name="T17" fmla="*/ 2147483646 h 479"/>
              <a:gd name="T18" fmla="*/ 2147483646 w 230"/>
              <a:gd name="T19" fmla="*/ 2147483646 h 479"/>
              <a:gd name="T20" fmla="*/ 2147483646 w 230"/>
              <a:gd name="T21" fmla="*/ 2147483646 h 479"/>
              <a:gd name="T22" fmla="*/ 2147483646 w 230"/>
              <a:gd name="T23" fmla="*/ 2147483646 h 479"/>
              <a:gd name="T24" fmla="*/ 2147483646 w 230"/>
              <a:gd name="T25" fmla="*/ 2147483646 h 479"/>
              <a:gd name="T26" fmla="*/ 2147483646 w 230"/>
              <a:gd name="T27" fmla="*/ 2147483646 h 479"/>
              <a:gd name="T28" fmla="*/ 2147483646 w 230"/>
              <a:gd name="T29" fmla="*/ 2147483646 h 479"/>
              <a:gd name="T30" fmla="*/ 2147483646 w 230"/>
              <a:gd name="T31" fmla="*/ 2147483646 h 479"/>
              <a:gd name="T32" fmla="*/ 2147483646 w 230"/>
              <a:gd name="T33" fmla="*/ 2147483646 h 479"/>
              <a:gd name="T34" fmla="*/ 2147483646 w 230"/>
              <a:gd name="T35" fmla="*/ 2147483646 h 479"/>
              <a:gd name="T36" fmla="*/ 2147483646 w 230"/>
              <a:gd name="T37" fmla="*/ 2147483646 h 479"/>
              <a:gd name="T38" fmla="*/ 2147483646 w 230"/>
              <a:gd name="T39" fmla="*/ 2147483646 h 479"/>
              <a:gd name="T40" fmla="*/ 2147483646 w 230"/>
              <a:gd name="T41" fmla="*/ 2147483646 h 479"/>
              <a:gd name="T42" fmla="*/ 2147483646 w 230"/>
              <a:gd name="T43" fmla="*/ 2147483646 h 479"/>
              <a:gd name="T44" fmla="*/ 1500115129 w 230"/>
              <a:gd name="T45" fmla="*/ 2147483646 h 479"/>
              <a:gd name="T46" fmla="*/ 2147483646 w 230"/>
              <a:gd name="T47" fmla="*/ 2147483646 h 479"/>
              <a:gd name="T48" fmla="*/ 2147483646 w 230"/>
              <a:gd name="T49" fmla="*/ 2147483646 h 479"/>
              <a:gd name="T50" fmla="*/ 2147483646 w 230"/>
              <a:gd name="T51" fmla="*/ 2147483646 h 479"/>
              <a:gd name="T52" fmla="*/ 2147483646 w 230"/>
              <a:gd name="T53" fmla="*/ 2147483646 h 479"/>
              <a:gd name="T54" fmla="*/ 2147483646 w 230"/>
              <a:gd name="T55" fmla="*/ 2147483646 h 479"/>
              <a:gd name="T56" fmla="*/ 2147483646 w 230"/>
              <a:gd name="T57" fmla="*/ 2147483646 h 479"/>
              <a:gd name="T58" fmla="*/ 2147483646 w 230"/>
              <a:gd name="T59" fmla="*/ 2147483646 h 479"/>
              <a:gd name="T60" fmla="*/ 2147483646 w 230"/>
              <a:gd name="T61" fmla="*/ 2147483646 h 479"/>
              <a:gd name="T62" fmla="*/ 2147483646 w 230"/>
              <a:gd name="T63" fmla="*/ 2147483646 h 479"/>
              <a:gd name="T64" fmla="*/ 2147483646 w 230"/>
              <a:gd name="T65" fmla="*/ 2147483646 h 479"/>
              <a:gd name="T66" fmla="*/ 2147483646 w 230"/>
              <a:gd name="T67" fmla="*/ 2147483646 h 479"/>
              <a:gd name="T68" fmla="*/ 2147483646 w 230"/>
              <a:gd name="T69" fmla="*/ 2147483646 h 479"/>
              <a:gd name="T70" fmla="*/ 2147483646 w 230"/>
              <a:gd name="T71" fmla="*/ 2147483646 h 479"/>
              <a:gd name="T72" fmla="*/ 2147483646 w 230"/>
              <a:gd name="T73" fmla="*/ 2147483646 h 479"/>
              <a:gd name="T74" fmla="*/ 2147483646 w 230"/>
              <a:gd name="T75" fmla="*/ 2147483646 h 479"/>
              <a:gd name="T76" fmla="*/ 2147483646 w 230"/>
              <a:gd name="T77" fmla="*/ 2147483646 h 479"/>
              <a:gd name="T78" fmla="*/ 2147483646 w 230"/>
              <a:gd name="T79" fmla="*/ 2147483646 h 479"/>
              <a:gd name="T80" fmla="*/ 2147483646 w 230"/>
              <a:gd name="T81" fmla="*/ 2147483646 h 479"/>
              <a:gd name="T82" fmla="*/ 2147483646 w 230"/>
              <a:gd name="T83" fmla="*/ 2147483646 h 479"/>
              <a:gd name="T84" fmla="*/ 2147483646 w 230"/>
              <a:gd name="T85" fmla="*/ 2147483646 h 479"/>
              <a:gd name="T86" fmla="*/ 2147483646 w 230"/>
              <a:gd name="T87" fmla="*/ 2147483646 h 479"/>
              <a:gd name="T88" fmla="*/ 2147483646 w 230"/>
              <a:gd name="T89" fmla="*/ 2147483646 h 479"/>
              <a:gd name="T90" fmla="*/ 2147483646 w 230"/>
              <a:gd name="T91" fmla="*/ 2147483646 h 479"/>
              <a:gd name="T92" fmla="*/ 2147483646 w 230"/>
              <a:gd name="T93" fmla="*/ 2147483646 h 479"/>
              <a:gd name="T94" fmla="*/ 2147483646 w 230"/>
              <a:gd name="T95" fmla="*/ 0 h 479"/>
              <a:gd name="T96" fmla="*/ 2147483646 w 230"/>
              <a:gd name="T97" fmla="*/ 0 h 4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0" h="479">
                <a:moveTo>
                  <a:pt x="180" y="0"/>
                </a:moveTo>
                <a:lnTo>
                  <a:pt x="180" y="12"/>
                </a:lnTo>
                <a:lnTo>
                  <a:pt x="180" y="25"/>
                </a:lnTo>
                <a:lnTo>
                  <a:pt x="180" y="37"/>
                </a:lnTo>
                <a:lnTo>
                  <a:pt x="180" y="49"/>
                </a:lnTo>
                <a:lnTo>
                  <a:pt x="180" y="60"/>
                </a:lnTo>
                <a:lnTo>
                  <a:pt x="179" y="73"/>
                </a:lnTo>
                <a:lnTo>
                  <a:pt x="177" y="87"/>
                </a:lnTo>
                <a:lnTo>
                  <a:pt x="177" y="99"/>
                </a:lnTo>
                <a:lnTo>
                  <a:pt x="174" y="109"/>
                </a:lnTo>
                <a:lnTo>
                  <a:pt x="173" y="121"/>
                </a:lnTo>
                <a:lnTo>
                  <a:pt x="169" y="130"/>
                </a:lnTo>
                <a:lnTo>
                  <a:pt x="168" y="143"/>
                </a:lnTo>
                <a:lnTo>
                  <a:pt x="166" y="154"/>
                </a:lnTo>
                <a:lnTo>
                  <a:pt x="163" y="165"/>
                </a:lnTo>
                <a:lnTo>
                  <a:pt x="160" y="174"/>
                </a:lnTo>
                <a:lnTo>
                  <a:pt x="159" y="185"/>
                </a:lnTo>
                <a:lnTo>
                  <a:pt x="155" y="193"/>
                </a:lnTo>
                <a:lnTo>
                  <a:pt x="152" y="204"/>
                </a:lnTo>
                <a:lnTo>
                  <a:pt x="148" y="213"/>
                </a:lnTo>
                <a:lnTo>
                  <a:pt x="145" y="222"/>
                </a:lnTo>
                <a:lnTo>
                  <a:pt x="141" y="232"/>
                </a:lnTo>
                <a:lnTo>
                  <a:pt x="138" y="241"/>
                </a:lnTo>
                <a:lnTo>
                  <a:pt x="134" y="249"/>
                </a:lnTo>
                <a:lnTo>
                  <a:pt x="131" y="260"/>
                </a:lnTo>
                <a:lnTo>
                  <a:pt x="127" y="266"/>
                </a:lnTo>
                <a:lnTo>
                  <a:pt x="123" y="275"/>
                </a:lnTo>
                <a:lnTo>
                  <a:pt x="118" y="283"/>
                </a:lnTo>
                <a:lnTo>
                  <a:pt x="113" y="291"/>
                </a:lnTo>
                <a:lnTo>
                  <a:pt x="110" y="299"/>
                </a:lnTo>
                <a:lnTo>
                  <a:pt x="106" y="306"/>
                </a:lnTo>
                <a:lnTo>
                  <a:pt x="101" y="314"/>
                </a:lnTo>
                <a:lnTo>
                  <a:pt x="100" y="322"/>
                </a:lnTo>
                <a:lnTo>
                  <a:pt x="89" y="334"/>
                </a:lnTo>
                <a:lnTo>
                  <a:pt x="81" y="347"/>
                </a:lnTo>
                <a:lnTo>
                  <a:pt x="73" y="358"/>
                </a:lnTo>
                <a:lnTo>
                  <a:pt x="64" y="370"/>
                </a:lnTo>
                <a:lnTo>
                  <a:pt x="56" y="381"/>
                </a:lnTo>
                <a:lnTo>
                  <a:pt x="47" y="390"/>
                </a:lnTo>
                <a:lnTo>
                  <a:pt x="39" y="398"/>
                </a:lnTo>
                <a:lnTo>
                  <a:pt x="34" y="408"/>
                </a:lnTo>
                <a:lnTo>
                  <a:pt x="25" y="412"/>
                </a:lnTo>
                <a:lnTo>
                  <a:pt x="20" y="420"/>
                </a:lnTo>
                <a:lnTo>
                  <a:pt x="14" y="423"/>
                </a:lnTo>
                <a:lnTo>
                  <a:pt x="9" y="429"/>
                </a:lnTo>
                <a:lnTo>
                  <a:pt x="3" y="436"/>
                </a:lnTo>
                <a:lnTo>
                  <a:pt x="0" y="440"/>
                </a:lnTo>
                <a:lnTo>
                  <a:pt x="31" y="479"/>
                </a:lnTo>
                <a:lnTo>
                  <a:pt x="33" y="476"/>
                </a:lnTo>
                <a:lnTo>
                  <a:pt x="39" y="470"/>
                </a:lnTo>
                <a:lnTo>
                  <a:pt x="44" y="464"/>
                </a:lnTo>
                <a:lnTo>
                  <a:pt x="50" y="459"/>
                </a:lnTo>
                <a:lnTo>
                  <a:pt x="56" y="451"/>
                </a:lnTo>
                <a:lnTo>
                  <a:pt x="64" y="447"/>
                </a:lnTo>
                <a:lnTo>
                  <a:pt x="72" y="436"/>
                </a:lnTo>
                <a:lnTo>
                  <a:pt x="79" y="428"/>
                </a:lnTo>
                <a:lnTo>
                  <a:pt x="89" y="417"/>
                </a:lnTo>
                <a:lnTo>
                  <a:pt x="96" y="408"/>
                </a:lnTo>
                <a:lnTo>
                  <a:pt x="104" y="395"/>
                </a:lnTo>
                <a:lnTo>
                  <a:pt x="113" y="383"/>
                </a:lnTo>
                <a:lnTo>
                  <a:pt x="118" y="373"/>
                </a:lnTo>
                <a:lnTo>
                  <a:pt x="124" y="369"/>
                </a:lnTo>
                <a:lnTo>
                  <a:pt x="129" y="359"/>
                </a:lnTo>
                <a:lnTo>
                  <a:pt x="135" y="355"/>
                </a:lnTo>
                <a:lnTo>
                  <a:pt x="140" y="345"/>
                </a:lnTo>
                <a:lnTo>
                  <a:pt x="143" y="338"/>
                </a:lnTo>
                <a:lnTo>
                  <a:pt x="148" y="328"/>
                </a:lnTo>
                <a:lnTo>
                  <a:pt x="154" y="320"/>
                </a:lnTo>
                <a:lnTo>
                  <a:pt x="157" y="311"/>
                </a:lnTo>
                <a:lnTo>
                  <a:pt x="162" y="302"/>
                </a:lnTo>
                <a:lnTo>
                  <a:pt x="166" y="294"/>
                </a:lnTo>
                <a:lnTo>
                  <a:pt x="171" y="286"/>
                </a:lnTo>
                <a:lnTo>
                  <a:pt x="174" y="275"/>
                </a:lnTo>
                <a:lnTo>
                  <a:pt x="179" y="264"/>
                </a:lnTo>
                <a:lnTo>
                  <a:pt x="182" y="255"/>
                </a:lnTo>
                <a:lnTo>
                  <a:pt x="187" y="246"/>
                </a:lnTo>
                <a:lnTo>
                  <a:pt x="191" y="233"/>
                </a:lnTo>
                <a:lnTo>
                  <a:pt x="194" y="224"/>
                </a:lnTo>
                <a:lnTo>
                  <a:pt x="199" y="213"/>
                </a:lnTo>
                <a:lnTo>
                  <a:pt x="204" y="204"/>
                </a:lnTo>
                <a:lnTo>
                  <a:pt x="205" y="191"/>
                </a:lnTo>
                <a:lnTo>
                  <a:pt x="208" y="180"/>
                </a:lnTo>
                <a:lnTo>
                  <a:pt x="210" y="168"/>
                </a:lnTo>
                <a:lnTo>
                  <a:pt x="215" y="157"/>
                </a:lnTo>
                <a:lnTo>
                  <a:pt x="216" y="144"/>
                </a:lnTo>
                <a:lnTo>
                  <a:pt x="219" y="132"/>
                </a:lnTo>
                <a:lnTo>
                  <a:pt x="221" y="120"/>
                </a:lnTo>
                <a:lnTo>
                  <a:pt x="224" y="107"/>
                </a:lnTo>
                <a:lnTo>
                  <a:pt x="224" y="93"/>
                </a:lnTo>
                <a:lnTo>
                  <a:pt x="225" y="81"/>
                </a:lnTo>
                <a:lnTo>
                  <a:pt x="227" y="67"/>
                </a:lnTo>
                <a:lnTo>
                  <a:pt x="229" y="54"/>
                </a:lnTo>
                <a:lnTo>
                  <a:pt x="229" y="40"/>
                </a:lnTo>
                <a:lnTo>
                  <a:pt x="229" y="26"/>
                </a:lnTo>
                <a:lnTo>
                  <a:pt x="229" y="12"/>
                </a:lnTo>
                <a:lnTo>
                  <a:pt x="230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6" name="Freeform 71">
            <a:extLst>
              <a:ext uri="{FF2B5EF4-FFF2-40B4-BE49-F238E27FC236}">
                <a16:creationId xmlns:a16="http://schemas.microsoft.com/office/drawing/2014/main" id="{B9A34CF7-3AB4-F342-A01B-D217C63886B4}"/>
              </a:ext>
            </a:extLst>
          </p:cNvPr>
          <p:cNvSpPr>
            <a:spLocks/>
          </p:cNvSpPr>
          <p:nvPr/>
        </p:nvSpPr>
        <p:spPr bwMode="auto">
          <a:xfrm>
            <a:off x="6257925" y="777875"/>
            <a:ext cx="42863" cy="82550"/>
          </a:xfrm>
          <a:custGeom>
            <a:avLst/>
            <a:gdLst>
              <a:gd name="T0" fmla="*/ 0 w 55"/>
              <a:gd name="T1" fmla="*/ 2147483646 h 103"/>
              <a:gd name="T2" fmla="*/ 0 w 55"/>
              <a:gd name="T3" fmla="*/ 2147483646 h 103"/>
              <a:gd name="T4" fmla="*/ 0 w 55"/>
              <a:gd name="T5" fmla="*/ 2147483646 h 103"/>
              <a:gd name="T6" fmla="*/ 946860036 w 55"/>
              <a:gd name="T7" fmla="*/ 2147483646 h 103"/>
              <a:gd name="T8" fmla="*/ 1419986506 w 55"/>
              <a:gd name="T9" fmla="*/ 2147483646 h 103"/>
              <a:gd name="T10" fmla="*/ 1419986506 w 55"/>
              <a:gd name="T11" fmla="*/ 2147483646 h 103"/>
              <a:gd name="T12" fmla="*/ 1419986506 w 55"/>
              <a:gd name="T13" fmla="*/ 2147483646 h 103"/>
              <a:gd name="T14" fmla="*/ 1419986506 w 55"/>
              <a:gd name="T15" fmla="*/ 2147483646 h 103"/>
              <a:gd name="T16" fmla="*/ 1419986506 w 55"/>
              <a:gd name="T17" fmla="*/ 2147483646 h 103"/>
              <a:gd name="T18" fmla="*/ 1419986506 w 55"/>
              <a:gd name="T19" fmla="*/ 2147483646 h 103"/>
              <a:gd name="T20" fmla="*/ 1419986506 w 55"/>
              <a:gd name="T21" fmla="*/ 2147483646 h 103"/>
              <a:gd name="T22" fmla="*/ 1419986506 w 55"/>
              <a:gd name="T23" fmla="*/ 2147483646 h 103"/>
              <a:gd name="T24" fmla="*/ 2147483646 w 55"/>
              <a:gd name="T25" fmla="*/ 2147483646 h 103"/>
              <a:gd name="T26" fmla="*/ 2147483646 w 55"/>
              <a:gd name="T27" fmla="*/ 2147483646 h 103"/>
              <a:gd name="T28" fmla="*/ 2147483646 w 55"/>
              <a:gd name="T29" fmla="*/ 2147483646 h 103"/>
              <a:gd name="T30" fmla="*/ 2147483646 w 55"/>
              <a:gd name="T31" fmla="*/ 2147483646 h 103"/>
              <a:gd name="T32" fmla="*/ 2147483646 w 55"/>
              <a:gd name="T33" fmla="*/ 2147483646 h 103"/>
              <a:gd name="T34" fmla="*/ 2147483646 w 55"/>
              <a:gd name="T35" fmla="*/ 2147483646 h 103"/>
              <a:gd name="T36" fmla="*/ 2147483646 w 55"/>
              <a:gd name="T37" fmla="*/ 2147483646 h 103"/>
              <a:gd name="T38" fmla="*/ 2147483646 w 55"/>
              <a:gd name="T39" fmla="*/ 2147483646 h 103"/>
              <a:gd name="T40" fmla="*/ 2147483646 w 55"/>
              <a:gd name="T41" fmla="*/ 2147483646 h 103"/>
              <a:gd name="T42" fmla="*/ 2147483646 w 55"/>
              <a:gd name="T43" fmla="*/ 2147483646 h 103"/>
              <a:gd name="T44" fmla="*/ 2147483646 w 55"/>
              <a:gd name="T45" fmla="*/ 2147483646 h 103"/>
              <a:gd name="T46" fmla="*/ 2147483646 w 55"/>
              <a:gd name="T47" fmla="*/ 0 h 103"/>
              <a:gd name="T48" fmla="*/ 0 w 55"/>
              <a:gd name="T49" fmla="*/ 2147483646 h 103"/>
              <a:gd name="T50" fmla="*/ 0 w 55"/>
              <a:gd name="T51" fmla="*/ 2147483646 h 10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103">
                <a:moveTo>
                  <a:pt x="0" y="11"/>
                </a:moveTo>
                <a:lnTo>
                  <a:pt x="0" y="12"/>
                </a:lnTo>
                <a:lnTo>
                  <a:pt x="0" y="19"/>
                </a:lnTo>
                <a:lnTo>
                  <a:pt x="2" y="26"/>
                </a:lnTo>
                <a:lnTo>
                  <a:pt x="3" y="40"/>
                </a:lnTo>
                <a:lnTo>
                  <a:pt x="3" y="45"/>
                </a:lnTo>
                <a:lnTo>
                  <a:pt x="3" y="54"/>
                </a:lnTo>
                <a:lnTo>
                  <a:pt x="3" y="61"/>
                </a:lnTo>
                <a:lnTo>
                  <a:pt x="3" y="68"/>
                </a:lnTo>
                <a:lnTo>
                  <a:pt x="3" y="78"/>
                </a:lnTo>
                <a:lnTo>
                  <a:pt x="3" y="86"/>
                </a:lnTo>
                <a:lnTo>
                  <a:pt x="3" y="93"/>
                </a:lnTo>
                <a:lnTo>
                  <a:pt x="5" y="103"/>
                </a:lnTo>
                <a:lnTo>
                  <a:pt x="55" y="93"/>
                </a:lnTo>
                <a:lnTo>
                  <a:pt x="53" y="90"/>
                </a:lnTo>
                <a:lnTo>
                  <a:pt x="53" y="81"/>
                </a:lnTo>
                <a:lnTo>
                  <a:pt x="52" y="68"/>
                </a:lnTo>
                <a:lnTo>
                  <a:pt x="52" y="54"/>
                </a:lnTo>
                <a:lnTo>
                  <a:pt x="50" y="47"/>
                </a:lnTo>
                <a:lnTo>
                  <a:pt x="48" y="40"/>
                </a:lnTo>
                <a:lnTo>
                  <a:pt x="48" y="31"/>
                </a:lnTo>
                <a:lnTo>
                  <a:pt x="48" y="25"/>
                </a:lnTo>
                <a:lnTo>
                  <a:pt x="45" y="11"/>
                </a:lnTo>
                <a:lnTo>
                  <a:pt x="45" y="0"/>
                </a:lnTo>
                <a:lnTo>
                  <a:pt x="0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7" name="Freeform 72">
            <a:extLst>
              <a:ext uri="{FF2B5EF4-FFF2-40B4-BE49-F238E27FC236}">
                <a16:creationId xmlns:a16="http://schemas.microsoft.com/office/drawing/2014/main" id="{A03033FA-CDE0-574C-A982-4F47029BC2F5}"/>
              </a:ext>
            </a:extLst>
          </p:cNvPr>
          <p:cNvSpPr>
            <a:spLocks/>
          </p:cNvSpPr>
          <p:nvPr/>
        </p:nvSpPr>
        <p:spPr bwMode="auto">
          <a:xfrm>
            <a:off x="7192963" y="1462088"/>
            <a:ext cx="561975" cy="376237"/>
          </a:xfrm>
          <a:custGeom>
            <a:avLst/>
            <a:gdLst>
              <a:gd name="T0" fmla="*/ 0 w 709"/>
              <a:gd name="T1" fmla="*/ 2147483646 h 473"/>
              <a:gd name="T2" fmla="*/ 0 w 709"/>
              <a:gd name="T3" fmla="*/ 2147483646 h 473"/>
              <a:gd name="T4" fmla="*/ 498212635 w 709"/>
              <a:gd name="T5" fmla="*/ 2147483646 h 473"/>
              <a:gd name="T6" fmla="*/ 2147483646 w 709"/>
              <a:gd name="T7" fmla="*/ 2147483646 h 473"/>
              <a:gd name="T8" fmla="*/ 2147483646 w 709"/>
              <a:gd name="T9" fmla="*/ 2147483646 h 473"/>
              <a:gd name="T10" fmla="*/ 2147483646 w 709"/>
              <a:gd name="T11" fmla="*/ 2147483646 h 473"/>
              <a:gd name="T12" fmla="*/ 2147483646 w 709"/>
              <a:gd name="T13" fmla="*/ 2147483646 h 473"/>
              <a:gd name="T14" fmla="*/ 2147483646 w 709"/>
              <a:gd name="T15" fmla="*/ 2147483646 h 473"/>
              <a:gd name="T16" fmla="*/ 2147483646 w 709"/>
              <a:gd name="T17" fmla="*/ 0 h 473"/>
              <a:gd name="T18" fmla="*/ 2147483646 w 709"/>
              <a:gd name="T19" fmla="*/ 0 h 473"/>
              <a:gd name="T20" fmla="*/ 2147483646 w 709"/>
              <a:gd name="T21" fmla="*/ 0 h 473"/>
              <a:gd name="T22" fmla="*/ 2147483646 w 709"/>
              <a:gd name="T23" fmla="*/ 0 h 473"/>
              <a:gd name="T24" fmla="*/ 2147483646 w 709"/>
              <a:gd name="T25" fmla="*/ 1006632036 h 473"/>
              <a:gd name="T26" fmla="*/ 2147483646 w 709"/>
              <a:gd name="T27" fmla="*/ 2147483646 h 473"/>
              <a:gd name="T28" fmla="*/ 2147483646 w 709"/>
              <a:gd name="T29" fmla="*/ 2147483646 h 473"/>
              <a:gd name="T30" fmla="*/ 2147483646 w 709"/>
              <a:gd name="T31" fmla="*/ 2147483646 h 473"/>
              <a:gd name="T32" fmla="*/ 2147483646 w 709"/>
              <a:gd name="T33" fmla="*/ 2147483646 h 473"/>
              <a:gd name="T34" fmla="*/ 2147483646 w 709"/>
              <a:gd name="T35" fmla="*/ 2147483646 h 473"/>
              <a:gd name="T36" fmla="*/ 2147483646 w 709"/>
              <a:gd name="T37" fmla="*/ 2147483646 h 473"/>
              <a:gd name="T38" fmla="*/ 2147483646 w 709"/>
              <a:gd name="T39" fmla="*/ 2147483646 h 473"/>
              <a:gd name="T40" fmla="*/ 2147483646 w 709"/>
              <a:gd name="T41" fmla="*/ 2147483646 h 473"/>
              <a:gd name="T42" fmla="*/ 2147483646 w 709"/>
              <a:gd name="T43" fmla="*/ 2147483646 h 473"/>
              <a:gd name="T44" fmla="*/ 2147483646 w 709"/>
              <a:gd name="T45" fmla="*/ 2147483646 h 473"/>
              <a:gd name="T46" fmla="*/ 2147483646 w 709"/>
              <a:gd name="T47" fmla="*/ 2147483646 h 473"/>
              <a:gd name="T48" fmla="*/ 2147483646 w 709"/>
              <a:gd name="T49" fmla="*/ 2147483646 h 473"/>
              <a:gd name="T50" fmla="*/ 2147483646 w 709"/>
              <a:gd name="T51" fmla="*/ 2147483646 h 473"/>
              <a:gd name="T52" fmla="*/ 2147483646 w 709"/>
              <a:gd name="T53" fmla="*/ 2147483646 h 473"/>
              <a:gd name="T54" fmla="*/ 2147483646 w 709"/>
              <a:gd name="T55" fmla="*/ 2147483646 h 473"/>
              <a:gd name="T56" fmla="*/ 2147483646 w 709"/>
              <a:gd name="T57" fmla="*/ 2147483646 h 473"/>
              <a:gd name="T58" fmla="*/ 2147483646 w 709"/>
              <a:gd name="T59" fmla="*/ 2147483646 h 473"/>
              <a:gd name="T60" fmla="*/ 2147483646 w 709"/>
              <a:gd name="T61" fmla="*/ 2147483646 h 473"/>
              <a:gd name="T62" fmla="*/ 2147483646 w 709"/>
              <a:gd name="T63" fmla="*/ 2147483646 h 473"/>
              <a:gd name="T64" fmla="*/ 2147483646 w 709"/>
              <a:gd name="T65" fmla="*/ 2147483646 h 473"/>
              <a:gd name="T66" fmla="*/ 2147483646 w 709"/>
              <a:gd name="T67" fmla="*/ 2147483646 h 473"/>
              <a:gd name="T68" fmla="*/ 2147483646 w 709"/>
              <a:gd name="T69" fmla="*/ 2147483646 h 473"/>
              <a:gd name="T70" fmla="*/ 2147483646 w 709"/>
              <a:gd name="T71" fmla="*/ 2147483646 h 473"/>
              <a:gd name="T72" fmla="*/ 2147483646 w 709"/>
              <a:gd name="T73" fmla="*/ 2147483646 h 473"/>
              <a:gd name="T74" fmla="*/ 2147483646 w 709"/>
              <a:gd name="T75" fmla="*/ 2147483646 h 473"/>
              <a:gd name="T76" fmla="*/ 2147483646 w 709"/>
              <a:gd name="T77" fmla="*/ 2147483646 h 473"/>
              <a:gd name="T78" fmla="*/ 2147483646 w 709"/>
              <a:gd name="T79" fmla="*/ 2147483646 h 473"/>
              <a:gd name="T80" fmla="*/ 2147483646 w 709"/>
              <a:gd name="T81" fmla="*/ 2147483646 h 473"/>
              <a:gd name="T82" fmla="*/ 2147483646 w 709"/>
              <a:gd name="T83" fmla="*/ 2147483646 h 473"/>
              <a:gd name="T84" fmla="*/ 2147483646 w 709"/>
              <a:gd name="T85" fmla="*/ 2147483646 h 473"/>
              <a:gd name="T86" fmla="*/ 2147483646 w 709"/>
              <a:gd name="T87" fmla="*/ 2147483646 h 473"/>
              <a:gd name="T88" fmla="*/ 2147483646 w 709"/>
              <a:gd name="T89" fmla="*/ 2147483646 h 473"/>
              <a:gd name="T90" fmla="*/ 2147483646 w 709"/>
              <a:gd name="T91" fmla="*/ 2147483646 h 473"/>
              <a:gd name="T92" fmla="*/ 2147483646 w 709"/>
              <a:gd name="T93" fmla="*/ 2147483646 h 473"/>
              <a:gd name="T94" fmla="*/ 2147483646 w 709"/>
              <a:gd name="T95" fmla="*/ 2147483646 h 473"/>
              <a:gd name="T96" fmla="*/ 2147483646 w 709"/>
              <a:gd name="T97" fmla="*/ 2147483646 h 473"/>
              <a:gd name="T98" fmla="*/ 2147483646 w 709"/>
              <a:gd name="T99" fmla="*/ 2147483646 h 473"/>
              <a:gd name="T100" fmla="*/ 2147483646 w 709"/>
              <a:gd name="T101" fmla="*/ 2147483646 h 473"/>
              <a:gd name="T102" fmla="*/ 2147483646 w 709"/>
              <a:gd name="T103" fmla="*/ 2147483646 h 473"/>
              <a:gd name="T104" fmla="*/ 2147483646 w 709"/>
              <a:gd name="T105" fmla="*/ 2147483646 h 473"/>
              <a:gd name="T106" fmla="*/ 2147483646 w 709"/>
              <a:gd name="T107" fmla="*/ 2147483646 h 473"/>
              <a:gd name="T108" fmla="*/ 2147483646 w 709"/>
              <a:gd name="T109" fmla="*/ 2147483646 h 473"/>
              <a:gd name="T110" fmla="*/ 2147483646 w 709"/>
              <a:gd name="T111" fmla="*/ 2147483646 h 473"/>
              <a:gd name="T112" fmla="*/ 2147483646 w 709"/>
              <a:gd name="T113" fmla="*/ 2147483646 h 473"/>
              <a:gd name="T114" fmla="*/ 2147483646 w 709"/>
              <a:gd name="T115" fmla="*/ 2147483646 h 473"/>
              <a:gd name="T116" fmla="*/ 2147483646 w 709"/>
              <a:gd name="T117" fmla="*/ 2147483646 h 473"/>
              <a:gd name="T118" fmla="*/ 498212635 w 709"/>
              <a:gd name="T119" fmla="*/ 2147483646 h 47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9" h="473">
                <a:moveTo>
                  <a:pt x="1" y="115"/>
                </a:moveTo>
                <a:lnTo>
                  <a:pt x="0" y="112"/>
                </a:lnTo>
                <a:lnTo>
                  <a:pt x="0" y="109"/>
                </a:lnTo>
                <a:lnTo>
                  <a:pt x="0" y="103"/>
                </a:lnTo>
                <a:lnTo>
                  <a:pt x="1" y="95"/>
                </a:lnTo>
                <a:lnTo>
                  <a:pt x="1" y="86"/>
                </a:lnTo>
                <a:lnTo>
                  <a:pt x="3" y="78"/>
                </a:lnTo>
                <a:lnTo>
                  <a:pt x="6" y="67"/>
                </a:lnTo>
                <a:lnTo>
                  <a:pt x="11" y="56"/>
                </a:lnTo>
                <a:lnTo>
                  <a:pt x="15" y="44"/>
                </a:lnTo>
                <a:lnTo>
                  <a:pt x="23" y="34"/>
                </a:lnTo>
                <a:lnTo>
                  <a:pt x="32" y="25"/>
                </a:lnTo>
                <a:lnTo>
                  <a:pt x="46" y="16"/>
                </a:lnTo>
                <a:lnTo>
                  <a:pt x="51" y="12"/>
                </a:lnTo>
                <a:lnTo>
                  <a:pt x="59" y="8"/>
                </a:lnTo>
                <a:lnTo>
                  <a:pt x="68" y="5"/>
                </a:lnTo>
                <a:lnTo>
                  <a:pt x="76" y="3"/>
                </a:lnTo>
                <a:lnTo>
                  <a:pt x="85" y="0"/>
                </a:lnTo>
                <a:lnTo>
                  <a:pt x="96" y="0"/>
                </a:lnTo>
                <a:lnTo>
                  <a:pt x="108" y="0"/>
                </a:lnTo>
                <a:lnTo>
                  <a:pt x="121" y="0"/>
                </a:lnTo>
                <a:lnTo>
                  <a:pt x="132" y="0"/>
                </a:lnTo>
                <a:lnTo>
                  <a:pt x="144" y="0"/>
                </a:lnTo>
                <a:lnTo>
                  <a:pt x="158" y="0"/>
                </a:lnTo>
                <a:lnTo>
                  <a:pt x="174" y="2"/>
                </a:lnTo>
                <a:lnTo>
                  <a:pt x="188" y="2"/>
                </a:lnTo>
                <a:lnTo>
                  <a:pt x="203" y="5"/>
                </a:lnTo>
                <a:lnTo>
                  <a:pt x="210" y="5"/>
                </a:lnTo>
                <a:lnTo>
                  <a:pt x="217" y="6"/>
                </a:lnTo>
                <a:lnTo>
                  <a:pt x="227" y="8"/>
                </a:lnTo>
                <a:lnTo>
                  <a:pt x="234" y="9"/>
                </a:lnTo>
                <a:lnTo>
                  <a:pt x="248" y="9"/>
                </a:lnTo>
                <a:lnTo>
                  <a:pt x="264" y="12"/>
                </a:lnTo>
                <a:lnTo>
                  <a:pt x="270" y="12"/>
                </a:lnTo>
                <a:lnTo>
                  <a:pt x="280" y="12"/>
                </a:lnTo>
                <a:lnTo>
                  <a:pt x="287" y="14"/>
                </a:lnTo>
                <a:lnTo>
                  <a:pt x="297" y="16"/>
                </a:lnTo>
                <a:lnTo>
                  <a:pt x="303" y="16"/>
                </a:lnTo>
                <a:lnTo>
                  <a:pt x="311" y="17"/>
                </a:lnTo>
                <a:lnTo>
                  <a:pt x="318" y="19"/>
                </a:lnTo>
                <a:lnTo>
                  <a:pt x="326" y="22"/>
                </a:lnTo>
                <a:lnTo>
                  <a:pt x="334" y="22"/>
                </a:lnTo>
                <a:lnTo>
                  <a:pt x="342" y="23"/>
                </a:lnTo>
                <a:lnTo>
                  <a:pt x="349" y="25"/>
                </a:lnTo>
                <a:lnTo>
                  <a:pt x="357" y="26"/>
                </a:lnTo>
                <a:lnTo>
                  <a:pt x="371" y="28"/>
                </a:lnTo>
                <a:lnTo>
                  <a:pt x="385" y="31"/>
                </a:lnTo>
                <a:lnTo>
                  <a:pt x="398" y="33"/>
                </a:lnTo>
                <a:lnTo>
                  <a:pt x="412" y="36"/>
                </a:lnTo>
                <a:lnTo>
                  <a:pt x="423" y="37"/>
                </a:lnTo>
                <a:lnTo>
                  <a:pt x="435" y="39"/>
                </a:lnTo>
                <a:lnTo>
                  <a:pt x="444" y="40"/>
                </a:lnTo>
                <a:lnTo>
                  <a:pt x="457" y="44"/>
                </a:lnTo>
                <a:lnTo>
                  <a:pt x="465" y="45"/>
                </a:lnTo>
                <a:lnTo>
                  <a:pt x="472" y="47"/>
                </a:lnTo>
                <a:lnTo>
                  <a:pt x="479" y="48"/>
                </a:lnTo>
                <a:lnTo>
                  <a:pt x="485" y="51"/>
                </a:lnTo>
                <a:lnTo>
                  <a:pt x="492" y="53"/>
                </a:lnTo>
                <a:lnTo>
                  <a:pt x="497" y="53"/>
                </a:lnTo>
                <a:lnTo>
                  <a:pt x="505" y="54"/>
                </a:lnTo>
                <a:lnTo>
                  <a:pt x="510" y="54"/>
                </a:lnTo>
                <a:lnTo>
                  <a:pt x="514" y="56"/>
                </a:lnTo>
                <a:lnTo>
                  <a:pt x="522" y="58"/>
                </a:lnTo>
                <a:lnTo>
                  <a:pt x="530" y="61"/>
                </a:lnTo>
                <a:lnTo>
                  <a:pt x="536" y="62"/>
                </a:lnTo>
                <a:lnTo>
                  <a:pt x="545" y="65"/>
                </a:lnTo>
                <a:lnTo>
                  <a:pt x="553" y="69"/>
                </a:lnTo>
                <a:lnTo>
                  <a:pt x="564" y="73"/>
                </a:lnTo>
                <a:lnTo>
                  <a:pt x="572" y="78"/>
                </a:lnTo>
                <a:lnTo>
                  <a:pt x="583" y="81"/>
                </a:lnTo>
                <a:lnTo>
                  <a:pt x="592" y="87"/>
                </a:lnTo>
                <a:lnTo>
                  <a:pt x="603" y="93"/>
                </a:lnTo>
                <a:lnTo>
                  <a:pt x="612" y="100"/>
                </a:lnTo>
                <a:lnTo>
                  <a:pt x="622" y="107"/>
                </a:lnTo>
                <a:lnTo>
                  <a:pt x="631" y="114"/>
                </a:lnTo>
                <a:lnTo>
                  <a:pt x="642" y="121"/>
                </a:lnTo>
                <a:lnTo>
                  <a:pt x="650" y="131"/>
                </a:lnTo>
                <a:lnTo>
                  <a:pt x="659" y="139"/>
                </a:lnTo>
                <a:lnTo>
                  <a:pt x="668" y="148"/>
                </a:lnTo>
                <a:lnTo>
                  <a:pt x="676" y="160"/>
                </a:lnTo>
                <a:lnTo>
                  <a:pt x="682" y="171"/>
                </a:lnTo>
                <a:lnTo>
                  <a:pt x="688" y="184"/>
                </a:lnTo>
                <a:lnTo>
                  <a:pt x="695" y="196"/>
                </a:lnTo>
                <a:lnTo>
                  <a:pt x="699" y="212"/>
                </a:lnTo>
                <a:lnTo>
                  <a:pt x="701" y="216"/>
                </a:lnTo>
                <a:lnTo>
                  <a:pt x="702" y="224"/>
                </a:lnTo>
                <a:lnTo>
                  <a:pt x="704" y="232"/>
                </a:lnTo>
                <a:lnTo>
                  <a:pt x="705" y="241"/>
                </a:lnTo>
                <a:lnTo>
                  <a:pt x="705" y="248"/>
                </a:lnTo>
                <a:lnTo>
                  <a:pt x="707" y="255"/>
                </a:lnTo>
                <a:lnTo>
                  <a:pt x="707" y="265"/>
                </a:lnTo>
                <a:lnTo>
                  <a:pt x="709" y="274"/>
                </a:lnTo>
                <a:lnTo>
                  <a:pt x="707" y="282"/>
                </a:lnTo>
                <a:lnTo>
                  <a:pt x="707" y="290"/>
                </a:lnTo>
                <a:lnTo>
                  <a:pt x="705" y="296"/>
                </a:lnTo>
                <a:lnTo>
                  <a:pt x="705" y="305"/>
                </a:lnTo>
                <a:lnTo>
                  <a:pt x="704" y="319"/>
                </a:lnTo>
                <a:lnTo>
                  <a:pt x="704" y="335"/>
                </a:lnTo>
                <a:lnTo>
                  <a:pt x="701" y="346"/>
                </a:lnTo>
                <a:lnTo>
                  <a:pt x="699" y="358"/>
                </a:lnTo>
                <a:lnTo>
                  <a:pt x="698" y="369"/>
                </a:lnTo>
                <a:lnTo>
                  <a:pt x="696" y="381"/>
                </a:lnTo>
                <a:lnTo>
                  <a:pt x="695" y="389"/>
                </a:lnTo>
                <a:lnTo>
                  <a:pt x="691" y="399"/>
                </a:lnTo>
                <a:lnTo>
                  <a:pt x="688" y="406"/>
                </a:lnTo>
                <a:lnTo>
                  <a:pt x="687" y="416"/>
                </a:lnTo>
                <a:lnTo>
                  <a:pt x="684" y="422"/>
                </a:lnTo>
                <a:lnTo>
                  <a:pt x="682" y="430"/>
                </a:lnTo>
                <a:lnTo>
                  <a:pt x="679" y="434"/>
                </a:lnTo>
                <a:lnTo>
                  <a:pt x="677" y="442"/>
                </a:lnTo>
                <a:lnTo>
                  <a:pt x="671" y="450"/>
                </a:lnTo>
                <a:lnTo>
                  <a:pt x="667" y="456"/>
                </a:lnTo>
                <a:lnTo>
                  <a:pt x="662" y="462"/>
                </a:lnTo>
                <a:lnTo>
                  <a:pt x="657" y="469"/>
                </a:lnTo>
                <a:lnTo>
                  <a:pt x="653" y="472"/>
                </a:lnTo>
                <a:lnTo>
                  <a:pt x="651" y="473"/>
                </a:lnTo>
                <a:lnTo>
                  <a:pt x="567" y="469"/>
                </a:lnTo>
                <a:lnTo>
                  <a:pt x="618" y="220"/>
                </a:lnTo>
                <a:lnTo>
                  <a:pt x="1" y="1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8" name="Freeform 73">
            <a:extLst>
              <a:ext uri="{FF2B5EF4-FFF2-40B4-BE49-F238E27FC236}">
                <a16:creationId xmlns:a16="http://schemas.microsoft.com/office/drawing/2014/main" id="{E2509AEF-351D-5A44-8516-17482DE6E3B3}"/>
              </a:ext>
            </a:extLst>
          </p:cNvPr>
          <p:cNvSpPr>
            <a:spLocks/>
          </p:cNvSpPr>
          <p:nvPr/>
        </p:nvSpPr>
        <p:spPr bwMode="auto">
          <a:xfrm>
            <a:off x="6940550" y="2436813"/>
            <a:ext cx="866775" cy="530225"/>
          </a:xfrm>
          <a:custGeom>
            <a:avLst/>
            <a:gdLst>
              <a:gd name="T0" fmla="*/ 2147483646 w 1091"/>
              <a:gd name="T1" fmla="*/ 2147483646 h 668"/>
              <a:gd name="T2" fmla="*/ 2147483646 w 1091"/>
              <a:gd name="T3" fmla="*/ 2147483646 h 668"/>
              <a:gd name="T4" fmla="*/ 2147483646 w 1091"/>
              <a:gd name="T5" fmla="*/ 2147483646 h 668"/>
              <a:gd name="T6" fmla="*/ 2147483646 w 1091"/>
              <a:gd name="T7" fmla="*/ 2147483646 h 668"/>
              <a:gd name="T8" fmla="*/ 2147483646 w 1091"/>
              <a:gd name="T9" fmla="*/ 2147483646 h 668"/>
              <a:gd name="T10" fmla="*/ 2147483646 w 1091"/>
              <a:gd name="T11" fmla="*/ 2147483646 h 668"/>
              <a:gd name="T12" fmla="*/ 2147483646 w 1091"/>
              <a:gd name="T13" fmla="*/ 2147483646 h 668"/>
              <a:gd name="T14" fmla="*/ 2147483646 w 1091"/>
              <a:gd name="T15" fmla="*/ 2147483646 h 668"/>
              <a:gd name="T16" fmla="*/ 2147483646 w 1091"/>
              <a:gd name="T17" fmla="*/ 2147483646 h 668"/>
              <a:gd name="T18" fmla="*/ 2147483646 w 1091"/>
              <a:gd name="T19" fmla="*/ 2147483646 h 668"/>
              <a:gd name="T20" fmla="*/ 2147483646 w 1091"/>
              <a:gd name="T21" fmla="*/ 2147483646 h 668"/>
              <a:gd name="T22" fmla="*/ 2147483646 w 1091"/>
              <a:gd name="T23" fmla="*/ 2147483646 h 668"/>
              <a:gd name="T24" fmla="*/ 2147483646 w 1091"/>
              <a:gd name="T25" fmla="*/ 2147483646 h 668"/>
              <a:gd name="T26" fmla="*/ 2147483646 w 1091"/>
              <a:gd name="T27" fmla="*/ 2147483646 h 668"/>
              <a:gd name="T28" fmla="*/ 2147483646 w 1091"/>
              <a:gd name="T29" fmla="*/ 2147483646 h 668"/>
              <a:gd name="T30" fmla="*/ 1504136665 w 1091"/>
              <a:gd name="T31" fmla="*/ 2147483646 h 668"/>
              <a:gd name="T32" fmla="*/ 0 w 1091"/>
              <a:gd name="T33" fmla="*/ 2147483646 h 668"/>
              <a:gd name="T34" fmla="*/ 2147483646 w 1091"/>
              <a:gd name="T35" fmla="*/ 2147483646 h 668"/>
              <a:gd name="T36" fmla="*/ 2147483646 w 1091"/>
              <a:gd name="T37" fmla="*/ 2147483646 h 668"/>
              <a:gd name="T38" fmla="*/ 2147483646 w 1091"/>
              <a:gd name="T39" fmla="*/ 2147483646 h 668"/>
              <a:gd name="T40" fmla="*/ 2147483646 w 1091"/>
              <a:gd name="T41" fmla="*/ 2147483646 h 668"/>
              <a:gd name="T42" fmla="*/ 2147483646 w 1091"/>
              <a:gd name="T43" fmla="*/ 2147483646 h 668"/>
              <a:gd name="T44" fmla="*/ 2147483646 w 1091"/>
              <a:gd name="T45" fmla="*/ 2147483646 h 668"/>
              <a:gd name="T46" fmla="*/ 2147483646 w 1091"/>
              <a:gd name="T47" fmla="*/ 2147483646 h 668"/>
              <a:gd name="T48" fmla="*/ 2147483646 w 1091"/>
              <a:gd name="T49" fmla="*/ 2147483646 h 668"/>
              <a:gd name="T50" fmla="*/ 2147483646 w 1091"/>
              <a:gd name="T51" fmla="*/ 2147483646 h 668"/>
              <a:gd name="T52" fmla="*/ 2147483646 w 1091"/>
              <a:gd name="T53" fmla="*/ 2147483646 h 668"/>
              <a:gd name="T54" fmla="*/ 2147483646 w 1091"/>
              <a:gd name="T55" fmla="*/ 2147483646 h 668"/>
              <a:gd name="T56" fmla="*/ 2147483646 w 1091"/>
              <a:gd name="T57" fmla="*/ 2147483646 h 668"/>
              <a:gd name="T58" fmla="*/ 2147483646 w 1091"/>
              <a:gd name="T59" fmla="*/ 2147483646 h 668"/>
              <a:gd name="T60" fmla="*/ 2147483646 w 1091"/>
              <a:gd name="T61" fmla="*/ 2147483646 h 668"/>
              <a:gd name="T62" fmla="*/ 2147483646 w 1091"/>
              <a:gd name="T63" fmla="*/ 2147483646 h 668"/>
              <a:gd name="T64" fmla="*/ 2147483646 w 1091"/>
              <a:gd name="T65" fmla="*/ 2147483646 h 668"/>
              <a:gd name="T66" fmla="*/ 2147483646 w 1091"/>
              <a:gd name="T67" fmla="*/ 2147483646 h 668"/>
              <a:gd name="T68" fmla="*/ 2147483646 w 1091"/>
              <a:gd name="T69" fmla="*/ 2147483646 h 668"/>
              <a:gd name="T70" fmla="*/ 2147483646 w 1091"/>
              <a:gd name="T71" fmla="*/ 2147483646 h 668"/>
              <a:gd name="T72" fmla="*/ 2147483646 w 1091"/>
              <a:gd name="T73" fmla="*/ 2147483646 h 668"/>
              <a:gd name="T74" fmla="*/ 2147483646 w 1091"/>
              <a:gd name="T75" fmla="*/ 2147483646 h 668"/>
              <a:gd name="T76" fmla="*/ 2147483646 w 1091"/>
              <a:gd name="T77" fmla="*/ 2147483646 h 668"/>
              <a:gd name="T78" fmla="*/ 2147483646 w 1091"/>
              <a:gd name="T79" fmla="*/ 2147483646 h 668"/>
              <a:gd name="T80" fmla="*/ 2147483646 w 1091"/>
              <a:gd name="T81" fmla="*/ 2147483646 h 668"/>
              <a:gd name="T82" fmla="*/ 2147483646 w 1091"/>
              <a:gd name="T83" fmla="*/ 2147483646 h 668"/>
              <a:gd name="T84" fmla="*/ 2147483646 w 1091"/>
              <a:gd name="T85" fmla="*/ 2147483646 h 668"/>
              <a:gd name="T86" fmla="*/ 2147483646 w 1091"/>
              <a:gd name="T87" fmla="*/ 2147483646 h 668"/>
              <a:gd name="T88" fmla="*/ 2147483646 w 1091"/>
              <a:gd name="T89" fmla="*/ 2147483646 h 668"/>
              <a:gd name="T90" fmla="*/ 2147483646 w 1091"/>
              <a:gd name="T91" fmla="*/ 2147483646 h 668"/>
              <a:gd name="T92" fmla="*/ 2147483646 w 1091"/>
              <a:gd name="T93" fmla="*/ 2147483646 h 668"/>
              <a:gd name="T94" fmla="*/ 2147483646 w 1091"/>
              <a:gd name="T95" fmla="*/ 2147483646 h 668"/>
              <a:gd name="T96" fmla="*/ 2147483646 w 1091"/>
              <a:gd name="T97" fmla="*/ 2147483646 h 668"/>
              <a:gd name="T98" fmla="*/ 2147483646 w 1091"/>
              <a:gd name="T99" fmla="*/ 2147483646 h 668"/>
              <a:gd name="T100" fmla="*/ 2147483646 w 1091"/>
              <a:gd name="T101" fmla="*/ 2147483646 h 668"/>
              <a:gd name="T102" fmla="*/ 2147483646 w 1091"/>
              <a:gd name="T103" fmla="*/ 2147483646 h 668"/>
              <a:gd name="T104" fmla="*/ 2147483646 w 1091"/>
              <a:gd name="T105" fmla="*/ 2147483646 h 668"/>
              <a:gd name="T106" fmla="*/ 2147483646 w 1091"/>
              <a:gd name="T107" fmla="*/ 2147483646 h 668"/>
              <a:gd name="T108" fmla="*/ 2147483646 w 1091"/>
              <a:gd name="T109" fmla="*/ 2147483646 h 668"/>
              <a:gd name="T110" fmla="*/ 2147483646 w 1091"/>
              <a:gd name="T111" fmla="*/ 2147483646 h 668"/>
              <a:gd name="T112" fmla="*/ 2147483646 w 1091"/>
              <a:gd name="T113" fmla="*/ 2147483646 h 668"/>
              <a:gd name="T114" fmla="*/ 2147483646 w 1091"/>
              <a:gd name="T115" fmla="*/ 2147483646 h 668"/>
              <a:gd name="T116" fmla="*/ 2147483646 w 1091"/>
              <a:gd name="T117" fmla="*/ 2147483646 h 668"/>
              <a:gd name="T118" fmla="*/ 2147483646 w 1091"/>
              <a:gd name="T119" fmla="*/ 2147483646 h 668"/>
              <a:gd name="T120" fmla="*/ 2147483646 w 1091"/>
              <a:gd name="T121" fmla="*/ 0 h 66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91" h="668">
                <a:moveTo>
                  <a:pt x="307" y="0"/>
                </a:moveTo>
                <a:lnTo>
                  <a:pt x="304" y="2"/>
                </a:lnTo>
                <a:lnTo>
                  <a:pt x="298" y="8"/>
                </a:lnTo>
                <a:lnTo>
                  <a:pt x="295" y="9"/>
                </a:lnTo>
                <a:lnTo>
                  <a:pt x="290" y="14"/>
                </a:lnTo>
                <a:lnTo>
                  <a:pt x="284" y="20"/>
                </a:lnTo>
                <a:lnTo>
                  <a:pt x="279" y="26"/>
                </a:lnTo>
                <a:lnTo>
                  <a:pt x="272" y="33"/>
                </a:lnTo>
                <a:lnTo>
                  <a:pt x="265" y="39"/>
                </a:lnTo>
                <a:lnTo>
                  <a:pt x="256" y="48"/>
                </a:lnTo>
                <a:lnTo>
                  <a:pt x="250" y="56"/>
                </a:lnTo>
                <a:lnTo>
                  <a:pt x="242" y="64"/>
                </a:lnTo>
                <a:lnTo>
                  <a:pt x="233" y="75"/>
                </a:lnTo>
                <a:lnTo>
                  <a:pt x="225" y="84"/>
                </a:lnTo>
                <a:lnTo>
                  <a:pt x="217" y="97"/>
                </a:lnTo>
                <a:lnTo>
                  <a:pt x="206" y="106"/>
                </a:lnTo>
                <a:lnTo>
                  <a:pt x="197" y="117"/>
                </a:lnTo>
                <a:lnTo>
                  <a:pt x="188" y="129"/>
                </a:lnTo>
                <a:lnTo>
                  <a:pt x="178" y="142"/>
                </a:lnTo>
                <a:lnTo>
                  <a:pt x="169" y="154"/>
                </a:lnTo>
                <a:lnTo>
                  <a:pt x="160" y="167"/>
                </a:lnTo>
                <a:lnTo>
                  <a:pt x="155" y="171"/>
                </a:lnTo>
                <a:lnTo>
                  <a:pt x="150" y="179"/>
                </a:lnTo>
                <a:lnTo>
                  <a:pt x="147" y="184"/>
                </a:lnTo>
                <a:lnTo>
                  <a:pt x="143" y="193"/>
                </a:lnTo>
                <a:lnTo>
                  <a:pt x="135" y="206"/>
                </a:lnTo>
                <a:lnTo>
                  <a:pt x="125" y="218"/>
                </a:lnTo>
                <a:lnTo>
                  <a:pt x="122" y="224"/>
                </a:lnTo>
                <a:lnTo>
                  <a:pt x="118" y="232"/>
                </a:lnTo>
                <a:lnTo>
                  <a:pt x="113" y="238"/>
                </a:lnTo>
                <a:lnTo>
                  <a:pt x="110" y="246"/>
                </a:lnTo>
                <a:lnTo>
                  <a:pt x="102" y="258"/>
                </a:lnTo>
                <a:lnTo>
                  <a:pt x="97" y="272"/>
                </a:lnTo>
                <a:lnTo>
                  <a:pt x="91" y="287"/>
                </a:lnTo>
                <a:lnTo>
                  <a:pt x="87" y="301"/>
                </a:lnTo>
                <a:lnTo>
                  <a:pt x="82" y="313"/>
                </a:lnTo>
                <a:lnTo>
                  <a:pt x="76" y="327"/>
                </a:lnTo>
                <a:lnTo>
                  <a:pt x="71" y="339"/>
                </a:lnTo>
                <a:lnTo>
                  <a:pt x="66" y="355"/>
                </a:lnTo>
                <a:lnTo>
                  <a:pt x="62" y="369"/>
                </a:lnTo>
                <a:lnTo>
                  <a:pt x="57" y="385"/>
                </a:lnTo>
                <a:lnTo>
                  <a:pt x="55" y="391"/>
                </a:lnTo>
                <a:lnTo>
                  <a:pt x="54" y="399"/>
                </a:lnTo>
                <a:lnTo>
                  <a:pt x="51" y="406"/>
                </a:lnTo>
                <a:lnTo>
                  <a:pt x="49" y="414"/>
                </a:lnTo>
                <a:lnTo>
                  <a:pt x="45" y="428"/>
                </a:lnTo>
                <a:lnTo>
                  <a:pt x="41" y="444"/>
                </a:lnTo>
                <a:lnTo>
                  <a:pt x="38" y="452"/>
                </a:lnTo>
                <a:lnTo>
                  <a:pt x="37" y="459"/>
                </a:lnTo>
                <a:lnTo>
                  <a:pt x="34" y="467"/>
                </a:lnTo>
                <a:lnTo>
                  <a:pt x="32" y="475"/>
                </a:lnTo>
                <a:lnTo>
                  <a:pt x="29" y="489"/>
                </a:lnTo>
                <a:lnTo>
                  <a:pt x="26" y="503"/>
                </a:lnTo>
                <a:lnTo>
                  <a:pt x="23" y="517"/>
                </a:lnTo>
                <a:lnTo>
                  <a:pt x="21" y="531"/>
                </a:lnTo>
                <a:lnTo>
                  <a:pt x="18" y="542"/>
                </a:lnTo>
                <a:lnTo>
                  <a:pt x="15" y="554"/>
                </a:lnTo>
                <a:lnTo>
                  <a:pt x="12" y="565"/>
                </a:lnTo>
                <a:lnTo>
                  <a:pt x="10" y="578"/>
                </a:lnTo>
                <a:lnTo>
                  <a:pt x="7" y="589"/>
                </a:lnTo>
                <a:lnTo>
                  <a:pt x="6" y="599"/>
                </a:lnTo>
                <a:lnTo>
                  <a:pt x="4" y="609"/>
                </a:lnTo>
                <a:lnTo>
                  <a:pt x="4" y="618"/>
                </a:lnTo>
                <a:lnTo>
                  <a:pt x="3" y="626"/>
                </a:lnTo>
                <a:lnTo>
                  <a:pt x="1" y="632"/>
                </a:lnTo>
                <a:lnTo>
                  <a:pt x="0" y="638"/>
                </a:lnTo>
                <a:lnTo>
                  <a:pt x="0" y="645"/>
                </a:lnTo>
                <a:lnTo>
                  <a:pt x="0" y="652"/>
                </a:lnTo>
                <a:lnTo>
                  <a:pt x="0" y="654"/>
                </a:lnTo>
                <a:lnTo>
                  <a:pt x="35" y="668"/>
                </a:lnTo>
                <a:lnTo>
                  <a:pt x="35" y="665"/>
                </a:lnTo>
                <a:lnTo>
                  <a:pt x="40" y="659"/>
                </a:lnTo>
                <a:lnTo>
                  <a:pt x="45" y="651"/>
                </a:lnTo>
                <a:lnTo>
                  <a:pt x="55" y="640"/>
                </a:lnTo>
                <a:lnTo>
                  <a:pt x="59" y="632"/>
                </a:lnTo>
                <a:lnTo>
                  <a:pt x="63" y="626"/>
                </a:lnTo>
                <a:lnTo>
                  <a:pt x="69" y="617"/>
                </a:lnTo>
                <a:lnTo>
                  <a:pt x="76" y="610"/>
                </a:lnTo>
                <a:lnTo>
                  <a:pt x="82" y="601"/>
                </a:lnTo>
                <a:lnTo>
                  <a:pt x="88" y="592"/>
                </a:lnTo>
                <a:lnTo>
                  <a:pt x="94" y="584"/>
                </a:lnTo>
                <a:lnTo>
                  <a:pt x="102" y="575"/>
                </a:lnTo>
                <a:lnTo>
                  <a:pt x="108" y="564"/>
                </a:lnTo>
                <a:lnTo>
                  <a:pt x="115" y="556"/>
                </a:lnTo>
                <a:lnTo>
                  <a:pt x="122" y="545"/>
                </a:lnTo>
                <a:lnTo>
                  <a:pt x="129" y="536"/>
                </a:lnTo>
                <a:lnTo>
                  <a:pt x="136" y="526"/>
                </a:lnTo>
                <a:lnTo>
                  <a:pt x="143" y="517"/>
                </a:lnTo>
                <a:lnTo>
                  <a:pt x="150" y="508"/>
                </a:lnTo>
                <a:lnTo>
                  <a:pt x="157" y="500"/>
                </a:lnTo>
                <a:lnTo>
                  <a:pt x="163" y="490"/>
                </a:lnTo>
                <a:lnTo>
                  <a:pt x="169" y="480"/>
                </a:lnTo>
                <a:lnTo>
                  <a:pt x="175" y="472"/>
                </a:lnTo>
                <a:lnTo>
                  <a:pt x="181" y="466"/>
                </a:lnTo>
                <a:lnTo>
                  <a:pt x="188" y="456"/>
                </a:lnTo>
                <a:lnTo>
                  <a:pt x="192" y="450"/>
                </a:lnTo>
                <a:lnTo>
                  <a:pt x="199" y="442"/>
                </a:lnTo>
                <a:lnTo>
                  <a:pt x="203" y="439"/>
                </a:lnTo>
                <a:lnTo>
                  <a:pt x="208" y="431"/>
                </a:lnTo>
                <a:lnTo>
                  <a:pt x="216" y="425"/>
                </a:lnTo>
                <a:lnTo>
                  <a:pt x="222" y="416"/>
                </a:lnTo>
                <a:lnTo>
                  <a:pt x="231" y="408"/>
                </a:lnTo>
                <a:lnTo>
                  <a:pt x="240" y="397"/>
                </a:lnTo>
                <a:lnTo>
                  <a:pt x="253" y="386"/>
                </a:lnTo>
                <a:lnTo>
                  <a:pt x="258" y="381"/>
                </a:lnTo>
                <a:lnTo>
                  <a:pt x="265" y="377"/>
                </a:lnTo>
                <a:lnTo>
                  <a:pt x="270" y="372"/>
                </a:lnTo>
                <a:lnTo>
                  <a:pt x="279" y="367"/>
                </a:lnTo>
                <a:lnTo>
                  <a:pt x="284" y="360"/>
                </a:lnTo>
                <a:lnTo>
                  <a:pt x="292" y="355"/>
                </a:lnTo>
                <a:lnTo>
                  <a:pt x="298" y="349"/>
                </a:lnTo>
                <a:lnTo>
                  <a:pt x="307" y="344"/>
                </a:lnTo>
                <a:lnTo>
                  <a:pt x="314" y="336"/>
                </a:lnTo>
                <a:lnTo>
                  <a:pt x="321" y="332"/>
                </a:lnTo>
                <a:lnTo>
                  <a:pt x="329" y="325"/>
                </a:lnTo>
                <a:lnTo>
                  <a:pt x="337" y="319"/>
                </a:lnTo>
                <a:lnTo>
                  <a:pt x="345" y="313"/>
                </a:lnTo>
                <a:lnTo>
                  <a:pt x="352" y="307"/>
                </a:lnTo>
                <a:lnTo>
                  <a:pt x="360" y="302"/>
                </a:lnTo>
                <a:lnTo>
                  <a:pt x="368" y="296"/>
                </a:lnTo>
                <a:lnTo>
                  <a:pt x="376" y="290"/>
                </a:lnTo>
                <a:lnTo>
                  <a:pt x="385" y="285"/>
                </a:lnTo>
                <a:lnTo>
                  <a:pt x="393" y="277"/>
                </a:lnTo>
                <a:lnTo>
                  <a:pt x="402" y="274"/>
                </a:lnTo>
                <a:lnTo>
                  <a:pt x="408" y="266"/>
                </a:lnTo>
                <a:lnTo>
                  <a:pt x="416" y="262"/>
                </a:lnTo>
                <a:lnTo>
                  <a:pt x="424" y="254"/>
                </a:lnTo>
                <a:lnTo>
                  <a:pt x="432" y="249"/>
                </a:lnTo>
                <a:lnTo>
                  <a:pt x="439" y="243"/>
                </a:lnTo>
                <a:lnTo>
                  <a:pt x="447" y="238"/>
                </a:lnTo>
                <a:lnTo>
                  <a:pt x="455" y="232"/>
                </a:lnTo>
                <a:lnTo>
                  <a:pt x="463" y="227"/>
                </a:lnTo>
                <a:lnTo>
                  <a:pt x="469" y="223"/>
                </a:lnTo>
                <a:lnTo>
                  <a:pt x="477" y="216"/>
                </a:lnTo>
                <a:lnTo>
                  <a:pt x="481" y="210"/>
                </a:lnTo>
                <a:lnTo>
                  <a:pt x="491" y="207"/>
                </a:lnTo>
                <a:lnTo>
                  <a:pt x="503" y="198"/>
                </a:lnTo>
                <a:lnTo>
                  <a:pt x="516" y="192"/>
                </a:lnTo>
                <a:lnTo>
                  <a:pt x="525" y="184"/>
                </a:lnTo>
                <a:lnTo>
                  <a:pt x="534" y="176"/>
                </a:lnTo>
                <a:lnTo>
                  <a:pt x="544" y="170"/>
                </a:lnTo>
                <a:lnTo>
                  <a:pt x="551" y="165"/>
                </a:lnTo>
                <a:lnTo>
                  <a:pt x="558" y="160"/>
                </a:lnTo>
                <a:lnTo>
                  <a:pt x="562" y="157"/>
                </a:lnTo>
                <a:lnTo>
                  <a:pt x="565" y="157"/>
                </a:lnTo>
                <a:lnTo>
                  <a:pt x="567" y="157"/>
                </a:lnTo>
                <a:lnTo>
                  <a:pt x="572" y="159"/>
                </a:lnTo>
                <a:lnTo>
                  <a:pt x="575" y="162"/>
                </a:lnTo>
                <a:lnTo>
                  <a:pt x="584" y="168"/>
                </a:lnTo>
                <a:lnTo>
                  <a:pt x="592" y="171"/>
                </a:lnTo>
                <a:lnTo>
                  <a:pt x="603" y="181"/>
                </a:lnTo>
                <a:lnTo>
                  <a:pt x="607" y="184"/>
                </a:lnTo>
                <a:lnTo>
                  <a:pt x="615" y="188"/>
                </a:lnTo>
                <a:lnTo>
                  <a:pt x="620" y="193"/>
                </a:lnTo>
                <a:lnTo>
                  <a:pt x="628" y="198"/>
                </a:lnTo>
                <a:lnTo>
                  <a:pt x="634" y="201"/>
                </a:lnTo>
                <a:lnTo>
                  <a:pt x="640" y="206"/>
                </a:lnTo>
                <a:lnTo>
                  <a:pt x="646" y="210"/>
                </a:lnTo>
                <a:lnTo>
                  <a:pt x="654" y="213"/>
                </a:lnTo>
                <a:lnTo>
                  <a:pt x="662" y="218"/>
                </a:lnTo>
                <a:lnTo>
                  <a:pt x="670" y="223"/>
                </a:lnTo>
                <a:lnTo>
                  <a:pt x="677" y="226"/>
                </a:lnTo>
                <a:lnTo>
                  <a:pt x="685" y="232"/>
                </a:lnTo>
                <a:lnTo>
                  <a:pt x="693" y="237"/>
                </a:lnTo>
                <a:lnTo>
                  <a:pt x="701" y="240"/>
                </a:lnTo>
                <a:lnTo>
                  <a:pt x="707" y="244"/>
                </a:lnTo>
                <a:lnTo>
                  <a:pt x="716" y="249"/>
                </a:lnTo>
                <a:lnTo>
                  <a:pt x="722" y="252"/>
                </a:lnTo>
                <a:lnTo>
                  <a:pt x="732" y="255"/>
                </a:lnTo>
                <a:lnTo>
                  <a:pt x="740" y="260"/>
                </a:lnTo>
                <a:lnTo>
                  <a:pt x="747" y="265"/>
                </a:lnTo>
                <a:lnTo>
                  <a:pt x="755" y="265"/>
                </a:lnTo>
                <a:lnTo>
                  <a:pt x="761" y="268"/>
                </a:lnTo>
                <a:lnTo>
                  <a:pt x="771" y="271"/>
                </a:lnTo>
                <a:lnTo>
                  <a:pt x="780" y="276"/>
                </a:lnTo>
                <a:lnTo>
                  <a:pt x="788" y="277"/>
                </a:lnTo>
                <a:lnTo>
                  <a:pt x="797" y="282"/>
                </a:lnTo>
                <a:lnTo>
                  <a:pt x="806" y="287"/>
                </a:lnTo>
                <a:lnTo>
                  <a:pt x="817" y="291"/>
                </a:lnTo>
                <a:lnTo>
                  <a:pt x="827" y="293"/>
                </a:lnTo>
                <a:lnTo>
                  <a:pt x="837" y="297"/>
                </a:lnTo>
                <a:lnTo>
                  <a:pt x="847" y="301"/>
                </a:lnTo>
                <a:lnTo>
                  <a:pt x="858" y="305"/>
                </a:lnTo>
                <a:lnTo>
                  <a:pt x="869" y="307"/>
                </a:lnTo>
                <a:lnTo>
                  <a:pt x="881" y="311"/>
                </a:lnTo>
                <a:lnTo>
                  <a:pt x="892" y="316"/>
                </a:lnTo>
                <a:lnTo>
                  <a:pt x="904" y="319"/>
                </a:lnTo>
                <a:lnTo>
                  <a:pt x="914" y="321"/>
                </a:lnTo>
                <a:lnTo>
                  <a:pt x="925" y="325"/>
                </a:lnTo>
                <a:lnTo>
                  <a:pt x="935" y="327"/>
                </a:lnTo>
                <a:lnTo>
                  <a:pt x="948" y="332"/>
                </a:lnTo>
                <a:lnTo>
                  <a:pt x="959" y="332"/>
                </a:lnTo>
                <a:lnTo>
                  <a:pt x="970" y="335"/>
                </a:lnTo>
                <a:lnTo>
                  <a:pt x="981" y="336"/>
                </a:lnTo>
                <a:lnTo>
                  <a:pt x="993" y="339"/>
                </a:lnTo>
                <a:lnTo>
                  <a:pt x="1002" y="339"/>
                </a:lnTo>
                <a:lnTo>
                  <a:pt x="1013" y="339"/>
                </a:lnTo>
                <a:lnTo>
                  <a:pt x="1026" y="339"/>
                </a:lnTo>
                <a:lnTo>
                  <a:pt x="1036" y="341"/>
                </a:lnTo>
                <a:lnTo>
                  <a:pt x="1046" y="339"/>
                </a:lnTo>
                <a:lnTo>
                  <a:pt x="1057" y="339"/>
                </a:lnTo>
                <a:lnTo>
                  <a:pt x="1066" y="338"/>
                </a:lnTo>
                <a:lnTo>
                  <a:pt x="1078" y="338"/>
                </a:lnTo>
                <a:lnTo>
                  <a:pt x="1091" y="291"/>
                </a:lnTo>
                <a:lnTo>
                  <a:pt x="1088" y="291"/>
                </a:lnTo>
                <a:lnTo>
                  <a:pt x="1080" y="288"/>
                </a:lnTo>
                <a:lnTo>
                  <a:pt x="1071" y="282"/>
                </a:lnTo>
                <a:lnTo>
                  <a:pt x="1060" y="276"/>
                </a:lnTo>
                <a:lnTo>
                  <a:pt x="1052" y="269"/>
                </a:lnTo>
                <a:lnTo>
                  <a:pt x="1043" y="265"/>
                </a:lnTo>
                <a:lnTo>
                  <a:pt x="1035" y="260"/>
                </a:lnTo>
                <a:lnTo>
                  <a:pt x="1027" y="254"/>
                </a:lnTo>
                <a:lnTo>
                  <a:pt x="1018" y="248"/>
                </a:lnTo>
                <a:lnTo>
                  <a:pt x="1008" y="240"/>
                </a:lnTo>
                <a:lnTo>
                  <a:pt x="999" y="232"/>
                </a:lnTo>
                <a:lnTo>
                  <a:pt x="988" y="224"/>
                </a:lnTo>
                <a:lnTo>
                  <a:pt x="977" y="215"/>
                </a:lnTo>
                <a:lnTo>
                  <a:pt x="967" y="206"/>
                </a:lnTo>
                <a:lnTo>
                  <a:pt x="956" y="195"/>
                </a:lnTo>
                <a:lnTo>
                  <a:pt x="945" y="184"/>
                </a:lnTo>
                <a:lnTo>
                  <a:pt x="937" y="178"/>
                </a:lnTo>
                <a:lnTo>
                  <a:pt x="934" y="171"/>
                </a:lnTo>
                <a:lnTo>
                  <a:pt x="926" y="167"/>
                </a:lnTo>
                <a:lnTo>
                  <a:pt x="921" y="160"/>
                </a:lnTo>
                <a:lnTo>
                  <a:pt x="911" y="148"/>
                </a:lnTo>
                <a:lnTo>
                  <a:pt x="901" y="137"/>
                </a:lnTo>
                <a:lnTo>
                  <a:pt x="895" y="129"/>
                </a:lnTo>
                <a:lnTo>
                  <a:pt x="890" y="121"/>
                </a:lnTo>
                <a:lnTo>
                  <a:pt x="884" y="115"/>
                </a:lnTo>
                <a:lnTo>
                  <a:pt x="881" y="107"/>
                </a:lnTo>
                <a:lnTo>
                  <a:pt x="875" y="100"/>
                </a:lnTo>
                <a:lnTo>
                  <a:pt x="869" y="92"/>
                </a:lnTo>
                <a:lnTo>
                  <a:pt x="865" y="84"/>
                </a:lnTo>
                <a:lnTo>
                  <a:pt x="861" y="76"/>
                </a:lnTo>
                <a:lnTo>
                  <a:pt x="855" y="69"/>
                </a:lnTo>
                <a:lnTo>
                  <a:pt x="851" y="61"/>
                </a:lnTo>
                <a:lnTo>
                  <a:pt x="847" y="51"/>
                </a:lnTo>
                <a:lnTo>
                  <a:pt x="842" y="44"/>
                </a:lnTo>
                <a:lnTo>
                  <a:pt x="839" y="34"/>
                </a:lnTo>
                <a:lnTo>
                  <a:pt x="834" y="25"/>
                </a:lnTo>
                <a:lnTo>
                  <a:pt x="830" y="17"/>
                </a:lnTo>
                <a:lnTo>
                  <a:pt x="827" y="9"/>
                </a:lnTo>
                <a:lnTo>
                  <a:pt x="30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29" name="Freeform 74">
            <a:extLst>
              <a:ext uri="{FF2B5EF4-FFF2-40B4-BE49-F238E27FC236}">
                <a16:creationId xmlns:a16="http://schemas.microsoft.com/office/drawing/2014/main" id="{8F5F4FFA-89D5-F440-9760-853F1AF375F6}"/>
              </a:ext>
            </a:extLst>
          </p:cNvPr>
          <p:cNvSpPr>
            <a:spLocks/>
          </p:cNvSpPr>
          <p:nvPr/>
        </p:nvSpPr>
        <p:spPr bwMode="auto">
          <a:xfrm>
            <a:off x="6000750" y="1193800"/>
            <a:ext cx="433388" cy="498475"/>
          </a:xfrm>
          <a:custGeom>
            <a:avLst/>
            <a:gdLst>
              <a:gd name="T0" fmla="*/ 2147483646 w 546"/>
              <a:gd name="T1" fmla="*/ 0 h 628"/>
              <a:gd name="T2" fmla="*/ 0 w 546"/>
              <a:gd name="T3" fmla="*/ 2147483646 h 628"/>
              <a:gd name="T4" fmla="*/ 2147483646 w 546"/>
              <a:gd name="T5" fmla="*/ 2147483646 h 628"/>
              <a:gd name="T6" fmla="*/ 2147483646 w 546"/>
              <a:gd name="T7" fmla="*/ 2147483646 h 628"/>
              <a:gd name="T8" fmla="*/ 2147483646 w 546"/>
              <a:gd name="T9" fmla="*/ 0 h 628"/>
              <a:gd name="T10" fmla="*/ 2147483646 w 546"/>
              <a:gd name="T11" fmla="*/ 0 h 6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46" h="628">
                <a:moveTo>
                  <a:pt x="200" y="0"/>
                </a:moveTo>
                <a:lnTo>
                  <a:pt x="0" y="103"/>
                </a:lnTo>
                <a:lnTo>
                  <a:pt x="427" y="628"/>
                </a:lnTo>
                <a:lnTo>
                  <a:pt x="546" y="595"/>
                </a:lnTo>
                <a:lnTo>
                  <a:pt x="20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0" name="Freeform 75">
            <a:extLst>
              <a:ext uri="{FF2B5EF4-FFF2-40B4-BE49-F238E27FC236}">
                <a16:creationId xmlns:a16="http://schemas.microsoft.com/office/drawing/2014/main" id="{752710DF-FAB4-D247-8541-4E3F6F67C1BE}"/>
              </a:ext>
            </a:extLst>
          </p:cNvPr>
          <p:cNvSpPr>
            <a:spLocks/>
          </p:cNvSpPr>
          <p:nvPr/>
        </p:nvSpPr>
        <p:spPr bwMode="auto">
          <a:xfrm>
            <a:off x="6751638" y="2147888"/>
            <a:ext cx="187325" cy="222250"/>
          </a:xfrm>
          <a:custGeom>
            <a:avLst/>
            <a:gdLst>
              <a:gd name="T0" fmla="*/ 2147483646 w 234"/>
              <a:gd name="T1" fmla="*/ 0 h 280"/>
              <a:gd name="T2" fmla="*/ 2147483646 w 234"/>
              <a:gd name="T3" fmla="*/ 2147483646 h 280"/>
              <a:gd name="T4" fmla="*/ 2147483646 w 234"/>
              <a:gd name="T5" fmla="*/ 2147483646 h 280"/>
              <a:gd name="T6" fmla="*/ 0 w 234"/>
              <a:gd name="T7" fmla="*/ 2147483646 h 280"/>
              <a:gd name="T8" fmla="*/ 2147483646 w 234"/>
              <a:gd name="T9" fmla="*/ 0 h 280"/>
              <a:gd name="T10" fmla="*/ 2147483646 w 234"/>
              <a:gd name="T11" fmla="*/ 0 h 2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34" h="280">
                <a:moveTo>
                  <a:pt x="85" y="0"/>
                </a:moveTo>
                <a:lnTo>
                  <a:pt x="234" y="167"/>
                </a:lnTo>
                <a:lnTo>
                  <a:pt x="147" y="280"/>
                </a:lnTo>
                <a:lnTo>
                  <a:pt x="0" y="108"/>
                </a:lnTo>
                <a:lnTo>
                  <a:pt x="8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1" name="Freeform 80">
            <a:extLst>
              <a:ext uri="{FF2B5EF4-FFF2-40B4-BE49-F238E27FC236}">
                <a16:creationId xmlns:a16="http://schemas.microsoft.com/office/drawing/2014/main" id="{C7C5382A-5FF6-034D-A0D7-8F9E2181F756}"/>
              </a:ext>
            </a:extLst>
          </p:cNvPr>
          <p:cNvSpPr>
            <a:spLocks/>
          </p:cNvSpPr>
          <p:nvPr/>
        </p:nvSpPr>
        <p:spPr bwMode="auto">
          <a:xfrm>
            <a:off x="6280150" y="866775"/>
            <a:ext cx="182563" cy="381000"/>
          </a:xfrm>
          <a:custGeom>
            <a:avLst/>
            <a:gdLst>
              <a:gd name="T0" fmla="*/ 2147483646 w 228"/>
              <a:gd name="T1" fmla="*/ 2147483646 h 480"/>
              <a:gd name="T2" fmla="*/ 2147483646 w 228"/>
              <a:gd name="T3" fmla="*/ 2147483646 h 480"/>
              <a:gd name="T4" fmla="*/ 2147483646 w 228"/>
              <a:gd name="T5" fmla="*/ 2147483646 h 480"/>
              <a:gd name="T6" fmla="*/ 2147483646 w 228"/>
              <a:gd name="T7" fmla="*/ 2147483646 h 480"/>
              <a:gd name="T8" fmla="*/ 2147483646 w 228"/>
              <a:gd name="T9" fmla="*/ 2147483646 h 480"/>
              <a:gd name="T10" fmla="*/ 2147483646 w 228"/>
              <a:gd name="T11" fmla="*/ 2147483646 h 480"/>
              <a:gd name="T12" fmla="*/ 2147483646 w 228"/>
              <a:gd name="T13" fmla="*/ 2147483646 h 480"/>
              <a:gd name="T14" fmla="*/ 2147483646 w 228"/>
              <a:gd name="T15" fmla="*/ 2147483646 h 480"/>
              <a:gd name="T16" fmla="*/ 2147483646 w 228"/>
              <a:gd name="T17" fmla="*/ 2147483646 h 480"/>
              <a:gd name="T18" fmla="*/ 2147483646 w 228"/>
              <a:gd name="T19" fmla="*/ 2147483646 h 480"/>
              <a:gd name="T20" fmla="*/ 2147483646 w 228"/>
              <a:gd name="T21" fmla="*/ 2147483646 h 480"/>
              <a:gd name="T22" fmla="*/ 2147483646 w 228"/>
              <a:gd name="T23" fmla="*/ 2147483646 h 480"/>
              <a:gd name="T24" fmla="*/ 2147483646 w 228"/>
              <a:gd name="T25" fmla="*/ 2147483646 h 480"/>
              <a:gd name="T26" fmla="*/ 2147483646 w 228"/>
              <a:gd name="T27" fmla="*/ 2147483646 h 480"/>
              <a:gd name="T28" fmla="*/ 2147483646 w 228"/>
              <a:gd name="T29" fmla="*/ 2147483646 h 480"/>
              <a:gd name="T30" fmla="*/ 2147483646 w 228"/>
              <a:gd name="T31" fmla="*/ 2147483646 h 480"/>
              <a:gd name="T32" fmla="*/ 2147483646 w 228"/>
              <a:gd name="T33" fmla="*/ 2147483646 h 480"/>
              <a:gd name="T34" fmla="*/ 2147483646 w 228"/>
              <a:gd name="T35" fmla="*/ 2147483646 h 480"/>
              <a:gd name="T36" fmla="*/ 2147483646 w 228"/>
              <a:gd name="T37" fmla="*/ 2147483646 h 480"/>
              <a:gd name="T38" fmla="*/ 2147483646 w 228"/>
              <a:gd name="T39" fmla="*/ 2147483646 h 480"/>
              <a:gd name="T40" fmla="*/ 2147483646 w 228"/>
              <a:gd name="T41" fmla="*/ 2147483646 h 480"/>
              <a:gd name="T42" fmla="*/ 2147483646 w 228"/>
              <a:gd name="T43" fmla="*/ 2147483646 h 480"/>
              <a:gd name="T44" fmla="*/ 513556925 w 228"/>
              <a:gd name="T45" fmla="*/ 2147483646 h 480"/>
              <a:gd name="T46" fmla="*/ 2147483646 w 228"/>
              <a:gd name="T47" fmla="*/ 2147483646 h 480"/>
              <a:gd name="T48" fmla="*/ 2147483646 w 228"/>
              <a:gd name="T49" fmla="*/ 2147483646 h 480"/>
              <a:gd name="T50" fmla="*/ 2147483646 w 228"/>
              <a:gd name="T51" fmla="*/ 2147483646 h 480"/>
              <a:gd name="T52" fmla="*/ 2147483646 w 228"/>
              <a:gd name="T53" fmla="*/ 2147483646 h 480"/>
              <a:gd name="T54" fmla="*/ 2147483646 w 228"/>
              <a:gd name="T55" fmla="*/ 2147483646 h 480"/>
              <a:gd name="T56" fmla="*/ 2147483646 w 228"/>
              <a:gd name="T57" fmla="*/ 2147483646 h 480"/>
              <a:gd name="T58" fmla="*/ 2147483646 w 228"/>
              <a:gd name="T59" fmla="*/ 2147483646 h 480"/>
              <a:gd name="T60" fmla="*/ 2147483646 w 228"/>
              <a:gd name="T61" fmla="*/ 2147483646 h 480"/>
              <a:gd name="T62" fmla="*/ 2147483646 w 228"/>
              <a:gd name="T63" fmla="*/ 2147483646 h 480"/>
              <a:gd name="T64" fmla="*/ 2147483646 w 228"/>
              <a:gd name="T65" fmla="*/ 2147483646 h 480"/>
              <a:gd name="T66" fmla="*/ 2147483646 w 228"/>
              <a:gd name="T67" fmla="*/ 2147483646 h 480"/>
              <a:gd name="T68" fmla="*/ 2147483646 w 228"/>
              <a:gd name="T69" fmla="*/ 2147483646 h 480"/>
              <a:gd name="T70" fmla="*/ 2147483646 w 228"/>
              <a:gd name="T71" fmla="*/ 2147483646 h 480"/>
              <a:gd name="T72" fmla="*/ 2147483646 w 228"/>
              <a:gd name="T73" fmla="*/ 2147483646 h 480"/>
              <a:gd name="T74" fmla="*/ 2147483646 w 228"/>
              <a:gd name="T75" fmla="*/ 2147483646 h 480"/>
              <a:gd name="T76" fmla="*/ 2147483646 w 228"/>
              <a:gd name="T77" fmla="*/ 2147483646 h 480"/>
              <a:gd name="T78" fmla="*/ 2147483646 w 228"/>
              <a:gd name="T79" fmla="*/ 2147483646 h 480"/>
              <a:gd name="T80" fmla="*/ 2147483646 w 228"/>
              <a:gd name="T81" fmla="*/ 2147483646 h 480"/>
              <a:gd name="T82" fmla="*/ 2147483646 w 228"/>
              <a:gd name="T83" fmla="*/ 2147483646 h 480"/>
              <a:gd name="T84" fmla="*/ 2147483646 w 228"/>
              <a:gd name="T85" fmla="*/ 2147483646 h 480"/>
              <a:gd name="T86" fmla="*/ 2147483646 w 228"/>
              <a:gd name="T87" fmla="*/ 2147483646 h 480"/>
              <a:gd name="T88" fmla="*/ 2147483646 w 228"/>
              <a:gd name="T89" fmla="*/ 2147483646 h 480"/>
              <a:gd name="T90" fmla="*/ 2147483646 w 228"/>
              <a:gd name="T91" fmla="*/ 2147483646 h 480"/>
              <a:gd name="T92" fmla="*/ 2147483646 w 228"/>
              <a:gd name="T93" fmla="*/ 2147483646 h 480"/>
              <a:gd name="T94" fmla="*/ 2147483646 w 228"/>
              <a:gd name="T95" fmla="*/ 0 h 480"/>
              <a:gd name="T96" fmla="*/ 2147483646 w 228"/>
              <a:gd name="T97" fmla="*/ 0 h 4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28" h="480">
                <a:moveTo>
                  <a:pt x="182" y="0"/>
                </a:moveTo>
                <a:lnTo>
                  <a:pt x="180" y="13"/>
                </a:lnTo>
                <a:lnTo>
                  <a:pt x="180" y="25"/>
                </a:lnTo>
                <a:lnTo>
                  <a:pt x="180" y="38"/>
                </a:lnTo>
                <a:lnTo>
                  <a:pt x="180" y="52"/>
                </a:lnTo>
                <a:lnTo>
                  <a:pt x="179" y="63"/>
                </a:lnTo>
                <a:lnTo>
                  <a:pt x="177" y="75"/>
                </a:lnTo>
                <a:lnTo>
                  <a:pt x="175" y="88"/>
                </a:lnTo>
                <a:lnTo>
                  <a:pt x="175" y="100"/>
                </a:lnTo>
                <a:lnTo>
                  <a:pt x="172" y="109"/>
                </a:lnTo>
                <a:lnTo>
                  <a:pt x="172" y="122"/>
                </a:lnTo>
                <a:lnTo>
                  <a:pt x="169" y="131"/>
                </a:lnTo>
                <a:lnTo>
                  <a:pt x="168" y="145"/>
                </a:lnTo>
                <a:lnTo>
                  <a:pt x="165" y="155"/>
                </a:lnTo>
                <a:lnTo>
                  <a:pt x="161" y="166"/>
                </a:lnTo>
                <a:lnTo>
                  <a:pt x="160" y="175"/>
                </a:lnTo>
                <a:lnTo>
                  <a:pt x="158" y="186"/>
                </a:lnTo>
                <a:lnTo>
                  <a:pt x="154" y="195"/>
                </a:lnTo>
                <a:lnTo>
                  <a:pt x="151" y="204"/>
                </a:lnTo>
                <a:lnTo>
                  <a:pt x="147" y="214"/>
                </a:lnTo>
                <a:lnTo>
                  <a:pt x="144" y="225"/>
                </a:lnTo>
                <a:lnTo>
                  <a:pt x="140" y="232"/>
                </a:lnTo>
                <a:lnTo>
                  <a:pt x="137" y="242"/>
                </a:lnTo>
                <a:lnTo>
                  <a:pt x="133" y="251"/>
                </a:lnTo>
                <a:lnTo>
                  <a:pt x="130" y="261"/>
                </a:lnTo>
                <a:lnTo>
                  <a:pt x="126" y="268"/>
                </a:lnTo>
                <a:lnTo>
                  <a:pt x="121" y="278"/>
                </a:lnTo>
                <a:lnTo>
                  <a:pt x="118" y="285"/>
                </a:lnTo>
                <a:lnTo>
                  <a:pt x="113" y="293"/>
                </a:lnTo>
                <a:lnTo>
                  <a:pt x="109" y="301"/>
                </a:lnTo>
                <a:lnTo>
                  <a:pt x="105" y="307"/>
                </a:lnTo>
                <a:lnTo>
                  <a:pt x="101" y="315"/>
                </a:lnTo>
                <a:lnTo>
                  <a:pt x="98" y="323"/>
                </a:lnTo>
                <a:lnTo>
                  <a:pt x="88" y="335"/>
                </a:lnTo>
                <a:lnTo>
                  <a:pt x="81" y="348"/>
                </a:lnTo>
                <a:lnTo>
                  <a:pt x="71" y="360"/>
                </a:lnTo>
                <a:lnTo>
                  <a:pt x="64" y="373"/>
                </a:lnTo>
                <a:lnTo>
                  <a:pt x="54" y="382"/>
                </a:lnTo>
                <a:lnTo>
                  <a:pt x="48" y="391"/>
                </a:lnTo>
                <a:lnTo>
                  <a:pt x="40" y="401"/>
                </a:lnTo>
                <a:lnTo>
                  <a:pt x="34" y="408"/>
                </a:lnTo>
                <a:lnTo>
                  <a:pt x="26" y="415"/>
                </a:lnTo>
                <a:lnTo>
                  <a:pt x="20" y="421"/>
                </a:lnTo>
                <a:lnTo>
                  <a:pt x="14" y="426"/>
                </a:lnTo>
                <a:lnTo>
                  <a:pt x="11" y="430"/>
                </a:lnTo>
                <a:lnTo>
                  <a:pt x="1" y="438"/>
                </a:lnTo>
                <a:lnTo>
                  <a:pt x="0" y="441"/>
                </a:lnTo>
                <a:lnTo>
                  <a:pt x="29" y="480"/>
                </a:lnTo>
                <a:lnTo>
                  <a:pt x="31" y="477"/>
                </a:lnTo>
                <a:lnTo>
                  <a:pt x="39" y="471"/>
                </a:lnTo>
                <a:lnTo>
                  <a:pt x="42" y="466"/>
                </a:lnTo>
                <a:lnTo>
                  <a:pt x="50" y="460"/>
                </a:lnTo>
                <a:lnTo>
                  <a:pt x="54" y="454"/>
                </a:lnTo>
                <a:lnTo>
                  <a:pt x="64" y="447"/>
                </a:lnTo>
                <a:lnTo>
                  <a:pt x="70" y="438"/>
                </a:lnTo>
                <a:lnTo>
                  <a:pt x="79" y="429"/>
                </a:lnTo>
                <a:lnTo>
                  <a:pt x="87" y="418"/>
                </a:lnTo>
                <a:lnTo>
                  <a:pt x="95" y="408"/>
                </a:lnTo>
                <a:lnTo>
                  <a:pt x="104" y="396"/>
                </a:lnTo>
                <a:lnTo>
                  <a:pt x="113" y="384"/>
                </a:lnTo>
                <a:lnTo>
                  <a:pt x="118" y="374"/>
                </a:lnTo>
                <a:lnTo>
                  <a:pt x="123" y="370"/>
                </a:lnTo>
                <a:lnTo>
                  <a:pt x="129" y="360"/>
                </a:lnTo>
                <a:lnTo>
                  <a:pt x="133" y="355"/>
                </a:lnTo>
                <a:lnTo>
                  <a:pt x="138" y="348"/>
                </a:lnTo>
                <a:lnTo>
                  <a:pt x="143" y="338"/>
                </a:lnTo>
                <a:lnTo>
                  <a:pt x="147" y="331"/>
                </a:lnTo>
                <a:lnTo>
                  <a:pt x="152" y="321"/>
                </a:lnTo>
                <a:lnTo>
                  <a:pt x="157" y="312"/>
                </a:lnTo>
                <a:lnTo>
                  <a:pt x="160" y="304"/>
                </a:lnTo>
                <a:lnTo>
                  <a:pt x="165" y="295"/>
                </a:lnTo>
                <a:lnTo>
                  <a:pt x="171" y="287"/>
                </a:lnTo>
                <a:lnTo>
                  <a:pt x="172" y="276"/>
                </a:lnTo>
                <a:lnTo>
                  <a:pt x="177" y="265"/>
                </a:lnTo>
                <a:lnTo>
                  <a:pt x="182" y="256"/>
                </a:lnTo>
                <a:lnTo>
                  <a:pt x="186" y="246"/>
                </a:lnTo>
                <a:lnTo>
                  <a:pt x="189" y="236"/>
                </a:lnTo>
                <a:lnTo>
                  <a:pt x="194" y="226"/>
                </a:lnTo>
                <a:lnTo>
                  <a:pt x="199" y="214"/>
                </a:lnTo>
                <a:lnTo>
                  <a:pt x="202" y="204"/>
                </a:lnTo>
                <a:lnTo>
                  <a:pt x="203" y="192"/>
                </a:lnTo>
                <a:lnTo>
                  <a:pt x="208" y="181"/>
                </a:lnTo>
                <a:lnTo>
                  <a:pt x="210" y="170"/>
                </a:lnTo>
                <a:lnTo>
                  <a:pt x="213" y="158"/>
                </a:lnTo>
                <a:lnTo>
                  <a:pt x="214" y="145"/>
                </a:lnTo>
                <a:lnTo>
                  <a:pt x="217" y="133"/>
                </a:lnTo>
                <a:lnTo>
                  <a:pt x="221" y="120"/>
                </a:lnTo>
                <a:lnTo>
                  <a:pt x="224" y="108"/>
                </a:lnTo>
                <a:lnTo>
                  <a:pt x="224" y="94"/>
                </a:lnTo>
                <a:lnTo>
                  <a:pt x="225" y="81"/>
                </a:lnTo>
                <a:lnTo>
                  <a:pt x="225" y="67"/>
                </a:lnTo>
                <a:lnTo>
                  <a:pt x="227" y="55"/>
                </a:lnTo>
                <a:lnTo>
                  <a:pt x="227" y="41"/>
                </a:lnTo>
                <a:lnTo>
                  <a:pt x="227" y="27"/>
                </a:lnTo>
                <a:lnTo>
                  <a:pt x="227" y="13"/>
                </a:lnTo>
                <a:lnTo>
                  <a:pt x="228" y="0"/>
                </a:lnTo>
                <a:lnTo>
                  <a:pt x="18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2" name="Freeform 81">
            <a:extLst>
              <a:ext uri="{FF2B5EF4-FFF2-40B4-BE49-F238E27FC236}">
                <a16:creationId xmlns:a16="http://schemas.microsoft.com/office/drawing/2014/main" id="{09D90CCA-950B-5D4E-A2AC-5D535D5C0641}"/>
              </a:ext>
            </a:extLst>
          </p:cNvPr>
          <p:cNvSpPr>
            <a:spLocks/>
          </p:cNvSpPr>
          <p:nvPr/>
        </p:nvSpPr>
        <p:spPr bwMode="auto">
          <a:xfrm>
            <a:off x="6467475" y="850900"/>
            <a:ext cx="182563" cy="381000"/>
          </a:xfrm>
          <a:custGeom>
            <a:avLst/>
            <a:gdLst>
              <a:gd name="T0" fmla="*/ 2147483646 w 230"/>
              <a:gd name="T1" fmla="*/ 2147483646 h 481"/>
              <a:gd name="T2" fmla="*/ 2147483646 w 230"/>
              <a:gd name="T3" fmla="*/ 2147483646 h 481"/>
              <a:gd name="T4" fmla="*/ 2147483646 w 230"/>
              <a:gd name="T5" fmla="*/ 2147483646 h 481"/>
              <a:gd name="T6" fmla="*/ 2147483646 w 230"/>
              <a:gd name="T7" fmla="*/ 2147483646 h 481"/>
              <a:gd name="T8" fmla="*/ 2147483646 w 230"/>
              <a:gd name="T9" fmla="*/ 2147483646 h 481"/>
              <a:gd name="T10" fmla="*/ 2147483646 w 230"/>
              <a:gd name="T11" fmla="*/ 2147483646 h 481"/>
              <a:gd name="T12" fmla="*/ 2147483646 w 230"/>
              <a:gd name="T13" fmla="*/ 2147483646 h 481"/>
              <a:gd name="T14" fmla="*/ 2147483646 w 230"/>
              <a:gd name="T15" fmla="*/ 2147483646 h 481"/>
              <a:gd name="T16" fmla="*/ 2147483646 w 230"/>
              <a:gd name="T17" fmla="*/ 2147483646 h 481"/>
              <a:gd name="T18" fmla="*/ 2147483646 w 230"/>
              <a:gd name="T19" fmla="*/ 2147483646 h 481"/>
              <a:gd name="T20" fmla="*/ 2147483646 w 230"/>
              <a:gd name="T21" fmla="*/ 2147483646 h 481"/>
              <a:gd name="T22" fmla="*/ 2147483646 w 230"/>
              <a:gd name="T23" fmla="*/ 2147483646 h 481"/>
              <a:gd name="T24" fmla="*/ 2147483646 w 230"/>
              <a:gd name="T25" fmla="*/ 2147483646 h 481"/>
              <a:gd name="T26" fmla="*/ 2147483646 w 230"/>
              <a:gd name="T27" fmla="*/ 2147483646 h 481"/>
              <a:gd name="T28" fmla="*/ 2147483646 w 230"/>
              <a:gd name="T29" fmla="*/ 2147483646 h 481"/>
              <a:gd name="T30" fmla="*/ 2147483646 w 230"/>
              <a:gd name="T31" fmla="*/ 2147483646 h 481"/>
              <a:gd name="T32" fmla="*/ 2147483646 w 230"/>
              <a:gd name="T33" fmla="*/ 2147483646 h 481"/>
              <a:gd name="T34" fmla="*/ 2147483646 w 230"/>
              <a:gd name="T35" fmla="*/ 2147483646 h 481"/>
              <a:gd name="T36" fmla="*/ 2147483646 w 230"/>
              <a:gd name="T37" fmla="*/ 2147483646 h 481"/>
              <a:gd name="T38" fmla="*/ 2147483646 w 230"/>
              <a:gd name="T39" fmla="*/ 2147483646 h 481"/>
              <a:gd name="T40" fmla="*/ 2147483646 w 230"/>
              <a:gd name="T41" fmla="*/ 2147483646 h 481"/>
              <a:gd name="T42" fmla="*/ 2147483646 w 230"/>
              <a:gd name="T43" fmla="*/ 2147483646 h 481"/>
              <a:gd name="T44" fmla="*/ 1500131284 w 230"/>
              <a:gd name="T45" fmla="*/ 2147483646 h 481"/>
              <a:gd name="T46" fmla="*/ 2147483646 w 230"/>
              <a:gd name="T47" fmla="*/ 2147483646 h 481"/>
              <a:gd name="T48" fmla="*/ 2147483646 w 230"/>
              <a:gd name="T49" fmla="*/ 2147483646 h 481"/>
              <a:gd name="T50" fmla="*/ 2147483646 w 230"/>
              <a:gd name="T51" fmla="*/ 2147483646 h 481"/>
              <a:gd name="T52" fmla="*/ 2147483646 w 230"/>
              <a:gd name="T53" fmla="*/ 2147483646 h 481"/>
              <a:gd name="T54" fmla="*/ 2147483646 w 230"/>
              <a:gd name="T55" fmla="*/ 2147483646 h 481"/>
              <a:gd name="T56" fmla="*/ 2147483646 w 230"/>
              <a:gd name="T57" fmla="*/ 2147483646 h 481"/>
              <a:gd name="T58" fmla="*/ 2147483646 w 230"/>
              <a:gd name="T59" fmla="*/ 2147483646 h 481"/>
              <a:gd name="T60" fmla="*/ 2147483646 w 230"/>
              <a:gd name="T61" fmla="*/ 2147483646 h 481"/>
              <a:gd name="T62" fmla="*/ 2147483646 w 230"/>
              <a:gd name="T63" fmla="*/ 2147483646 h 481"/>
              <a:gd name="T64" fmla="*/ 2147483646 w 230"/>
              <a:gd name="T65" fmla="*/ 2147483646 h 481"/>
              <a:gd name="T66" fmla="*/ 2147483646 w 230"/>
              <a:gd name="T67" fmla="*/ 2147483646 h 481"/>
              <a:gd name="T68" fmla="*/ 2147483646 w 230"/>
              <a:gd name="T69" fmla="*/ 2147483646 h 481"/>
              <a:gd name="T70" fmla="*/ 2147483646 w 230"/>
              <a:gd name="T71" fmla="*/ 2147483646 h 481"/>
              <a:gd name="T72" fmla="*/ 2147483646 w 230"/>
              <a:gd name="T73" fmla="*/ 2147483646 h 481"/>
              <a:gd name="T74" fmla="*/ 2147483646 w 230"/>
              <a:gd name="T75" fmla="*/ 2147483646 h 481"/>
              <a:gd name="T76" fmla="*/ 2147483646 w 230"/>
              <a:gd name="T77" fmla="*/ 2147483646 h 481"/>
              <a:gd name="T78" fmla="*/ 2147483646 w 230"/>
              <a:gd name="T79" fmla="*/ 2147483646 h 481"/>
              <a:gd name="T80" fmla="*/ 2147483646 w 230"/>
              <a:gd name="T81" fmla="*/ 2147483646 h 481"/>
              <a:gd name="T82" fmla="*/ 2147483646 w 230"/>
              <a:gd name="T83" fmla="*/ 2147483646 h 481"/>
              <a:gd name="T84" fmla="*/ 2147483646 w 230"/>
              <a:gd name="T85" fmla="*/ 2147483646 h 481"/>
              <a:gd name="T86" fmla="*/ 2147483646 w 230"/>
              <a:gd name="T87" fmla="*/ 2147483646 h 481"/>
              <a:gd name="T88" fmla="*/ 2147483646 w 230"/>
              <a:gd name="T89" fmla="*/ 2147483646 h 481"/>
              <a:gd name="T90" fmla="*/ 2147483646 w 230"/>
              <a:gd name="T91" fmla="*/ 2147483646 h 481"/>
              <a:gd name="T92" fmla="*/ 2147483646 w 230"/>
              <a:gd name="T93" fmla="*/ 2147483646 h 481"/>
              <a:gd name="T94" fmla="*/ 2147483646 w 230"/>
              <a:gd name="T95" fmla="*/ 0 h 481"/>
              <a:gd name="T96" fmla="*/ 2147483646 w 230"/>
              <a:gd name="T97" fmla="*/ 0 h 48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30" h="481">
                <a:moveTo>
                  <a:pt x="180" y="0"/>
                </a:moveTo>
                <a:lnTo>
                  <a:pt x="180" y="13"/>
                </a:lnTo>
                <a:lnTo>
                  <a:pt x="180" y="25"/>
                </a:lnTo>
                <a:lnTo>
                  <a:pt x="180" y="38"/>
                </a:lnTo>
                <a:lnTo>
                  <a:pt x="180" y="50"/>
                </a:lnTo>
                <a:lnTo>
                  <a:pt x="178" y="61"/>
                </a:lnTo>
                <a:lnTo>
                  <a:pt x="177" y="73"/>
                </a:lnTo>
                <a:lnTo>
                  <a:pt x="177" y="86"/>
                </a:lnTo>
                <a:lnTo>
                  <a:pt x="177" y="98"/>
                </a:lnTo>
                <a:lnTo>
                  <a:pt x="174" y="109"/>
                </a:lnTo>
                <a:lnTo>
                  <a:pt x="172" y="122"/>
                </a:lnTo>
                <a:lnTo>
                  <a:pt x="169" y="131"/>
                </a:lnTo>
                <a:lnTo>
                  <a:pt x="167" y="143"/>
                </a:lnTo>
                <a:lnTo>
                  <a:pt x="164" y="153"/>
                </a:lnTo>
                <a:lnTo>
                  <a:pt x="163" y="165"/>
                </a:lnTo>
                <a:lnTo>
                  <a:pt x="160" y="176"/>
                </a:lnTo>
                <a:lnTo>
                  <a:pt x="158" y="187"/>
                </a:lnTo>
                <a:lnTo>
                  <a:pt x="153" y="195"/>
                </a:lnTo>
                <a:lnTo>
                  <a:pt x="150" y="206"/>
                </a:lnTo>
                <a:lnTo>
                  <a:pt x="147" y="215"/>
                </a:lnTo>
                <a:lnTo>
                  <a:pt x="144" y="224"/>
                </a:lnTo>
                <a:lnTo>
                  <a:pt x="139" y="232"/>
                </a:lnTo>
                <a:lnTo>
                  <a:pt x="136" y="243"/>
                </a:lnTo>
                <a:lnTo>
                  <a:pt x="133" y="251"/>
                </a:lnTo>
                <a:lnTo>
                  <a:pt x="130" y="260"/>
                </a:lnTo>
                <a:lnTo>
                  <a:pt x="125" y="268"/>
                </a:lnTo>
                <a:lnTo>
                  <a:pt x="122" y="276"/>
                </a:lnTo>
                <a:lnTo>
                  <a:pt x="118" y="285"/>
                </a:lnTo>
                <a:lnTo>
                  <a:pt x="113" y="293"/>
                </a:lnTo>
                <a:lnTo>
                  <a:pt x="110" y="299"/>
                </a:lnTo>
                <a:lnTo>
                  <a:pt x="105" y="309"/>
                </a:lnTo>
                <a:lnTo>
                  <a:pt x="101" y="315"/>
                </a:lnTo>
                <a:lnTo>
                  <a:pt x="97" y="324"/>
                </a:lnTo>
                <a:lnTo>
                  <a:pt x="88" y="337"/>
                </a:lnTo>
                <a:lnTo>
                  <a:pt x="80" y="349"/>
                </a:lnTo>
                <a:lnTo>
                  <a:pt x="71" y="360"/>
                </a:lnTo>
                <a:lnTo>
                  <a:pt x="63" y="372"/>
                </a:lnTo>
                <a:lnTo>
                  <a:pt x="55" y="382"/>
                </a:lnTo>
                <a:lnTo>
                  <a:pt x="46" y="393"/>
                </a:lnTo>
                <a:lnTo>
                  <a:pt x="38" y="400"/>
                </a:lnTo>
                <a:lnTo>
                  <a:pt x="32" y="408"/>
                </a:lnTo>
                <a:lnTo>
                  <a:pt x="24" y="414"/>
                </a:lnTo>
                <a:lnTo>
                  <a:pt x="18" y="421"/>
                </a:lnTo>
                <a:lnTo>
                  <a:pt x="14" y="425"/>
                </a:lnTo>
                <a:lnTo>
                  <a:pt x="9" y="432"/>
                </a:lnTo>
                <a:lnTo>
                  <a:pt x="3" y="438"/>
                </a:lnTo>
                <a:lnTo>
                  <a:pt x="0" y="442"/>
                </a:lnTo>
                <a:lnTo>
                  <a:pt x="31" y="481"/>
                </a:lnTo>
                <a:lnTo>
                  <a:pt x="31" y="477"/>
                </a:lnTo>
                <a:lnTo>
                  <a:pt x="38" y="472"/>
                </a:lnTo>
                <a:lnTo>
                  <a:pt x="43" y="466"/>
                </a:lnTo>
                <a:lnTo>
                  <a:pt x="49" y="461"/>
                </a:lnTo>
                <a:lnTo>
                  <a:pt x="55" y="453"/>
                </a:lnTo>
                <a:lnTo>
                  <a:pt x="63" y="447"/>
                </a:lnTo>
                <a:lnTo>
                  <a:pt x="69" y="438"/>
                </a:lnTo>
                <a:lnTo>
                  <a:pt x="79" y="430"/>
                </a:lnTo>
                <a:lnTo>
                  <a:pt x="87" y="419"/>
                </a:lnTo>
                <a:lnTo>
                  <a:pt x="96" y="408"/>
                </a:lnTo>
                <a:lnTo>
                  <a:pt x="104" y="396"/>
                </a:lnTo>
                <a:lnTo>
                  <a:pt x="113" y="383"/>
                </a:lnTo>
                <a:lnTo>
                  <a:pt x="118" y="375"/>
                </a:lnTo>
                <a:lnTo>
                  <a:pt x="124" y="369"/>
                </a:lnTo>
                <a:lnTo>
                  <a:pt x="129" y="361"/>
                </a:lnTo>
                <a:lnTo>
                  <a:pt x="135" y="355"/>
                </a:lnTo>
                <a:lnTo>
                  <a:pt x="138" y="347"/>
                </a:lnTo>
                <a:lnTo>
                  <a:pt x="143" y="340"/>
                </a:lnTo>
                <a:lnTo>
                  <a:pt x="147" y="330"/>
                </a:lnTo>
                <a:lnTo>
                  <a:pt x="152" y="323"/>
                </a:lnTo>
                <a:lnTo>
                  <a:pt x="157" y="313"/>
                </a:lnTo>
                <a:lnTo>
                  <a:pt x="161" y="304"/>
                </a:lnTo>
                <a:lnTo>
                  <a:pt x="164" y="295"/>
                </a:lnTo>
                <a:lnTo>
                  <a:pt x="171" y="285"/>
                </a:lnTo>
                <a:lnTo>
                  <a:pt x="174" y="274"/>
                </a:lnTo>
                <a:lnTo>
                  <a:pt x="177" y="266"/>
                </a:lnTo>
                <a:lnTo>
                  <a:pt x="181" y="256"/>
                </a:lnTo>
                <a:lnTo>
                  <a:pt x="186" y="246"/>
                </a:lnTo>
                <a:lnTo>
                  <a:pt x="189" y="235"/>
                </a:lnTo>
                <a:lnTo>
                  <a:pt x="194" y="226"/>
                </a:lnTo>
                <a:lnTo>
                  <a:pt x="199" y="215"/>
                </a:lnTo>
                <a:lnTo>
                  <a:pt x="203" y="206"/>
                </a:lnTo>
                <a:lnTo>
                  <a:pt x="203" y="192"/>
                </a:lnTo>
                <a:lnTo>
                  <a:pt x="208" y="181"/>
                </a:lnTo>
                <a:lnTo>
                  <a:pt x="209" y="168"/>
                </a:lnTo>
                <a:lnTo>
                  <a:pt x="214" y="157"/>
                </a:lnTo>
                <a:lnTo>
                  <a:pt x="216" y="145"/>
                </a:lnTo>
                <a:lnTo>
                  <a:pt x="217" y="133"/>
                </a:lnTo>
                <a:lnTo>
                  <a:pt x="220" y="120"/>
                </a:lnTo>
                <a:lnTo>
                  <a:pt x="223" y="109"/>
                </a:lnTo>
                <a:lnTo>
                  <a:pt x="223" y="95"/>
                </a:lnTo>
                <a:lnTo>
                  <a:pt x="225" y="81"/>
                </a:lnTo>
                <a:lnTo>
                  <a:pt x="227" y="67"/>
                </a:lnTo>
                <a:lnTo>
                  <a:pt x="228" y="55"/>
                </a:lnTo>
                <a:lnTo>
                  <a:pt x="228" y="41"/>
                </a:lnTo>
                <a:lnTo>
                  <a:pt x="228" y="27"/>
                </a:lnTo>
                <a:lnTo>
                  <a:pt x="228" y="13"/>
                </a:lnTo>
                <a:lnTo>
                  <a:pt x="230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3" name="Freeform 82">
            <a:extLst>
              <a:ext uri="{FF2B5EF4-FFF2-40B4-BE49-F238E27FC236}">
                <a16:creationId xmlns:a16="http://schemas.microsoft.com/office/drawing/2014/main" id="{3BDC89B8-0368-5742-8E6F-A53007250521}"/>
              </a:ext>
            </a:extLst>
          </p:cNvPr>
          <p:cNvSpPr>
            <a:spLocks/>
          </p:cNvSpPr>
          <p:nvPr/>
        </p:nvSpPr>
        <p:spPr bwMode="auto">
          <a:xfrm>
            <a:off x="6657975" y="739775"/>
            <a:ext cx="182563" cy="379413"/>
          </a:xfrm>
          <a:custGeom>
            <a:avLst/>
            <a:gdLst>
              <a:gd name="T0" fmla="*/ 2147483646 w 228"/>
              <a:gd name="T1" fmla="*/ 2147483646 h 480"/>
              <a:gd name="T2" fmla="*/ 2147483646 w 228"/>
              <a:gd name="T3" fmla="*/ 2147483646 h 480"/>
              <a:gd name="T4" fmla="*/ 2147483646 w 228"/>
              <a:gd name="T5" fmla="*/ 2147483646 h 480"/>
              <a:gd name="T6" fmla="*/ 2147483646 w 228"/>
              <a:gd name="T7" fmla="*/ 2147483646 h 480"/>
              <a:gd name="T8" fmla="*/ 2147483646 w 228"/>
              <a:gd name="T9" fmla="*/ 2147483646 h 480"/>
              <a:gd name="T10" fmla="*/ 2147483646 w 228"/>
              <a:gd name="T11" fmla="*/ 2147483646 h 480"/>
              <a:gd name="T12" fmla="*/ 2147483646 w 228"/>
              <a:gd name="T13" fmla="*/ 2147483646 h 480"/>
              <a:gd name="T14" fmla="*/ 2147483646 w 228"/>
              <a:gd name="T15" fmla="*/ 2147483646 h 480"/>
              <a:gd name="T16" fmla="*/ 2147483646 w 228"/>
              <a:gd name="T17" fmla="*/ 2147483646 h 480"/>
              <a:gd name="T18" fmla="*/ 2147483646 w 228"/>
              <a:gd name="T19" fmla="*/ 2147483646 h 480"/>
              <a:gd name="T20" fmla="*/ 2147483646 w 228"/>
              <a:gd name="T21" fmla="*/ 2147483646 h 480"/>
              <a:gd name="T22" fmla="*/ 2147483646 w 228"/>
              <a:gd name="T23" fmla="*/ 2147483646 h 480"/>
              <a:gd name="T24" fmla="*/ 2147483646 w 228"/>
              <a:gd name="T25" fmla="*/ 2147483646 h 480"/>
              <a:gd name="T26" fmla="*/ 2147483646 w 228"/>
              <a:gd name="T27" fmla="*/ 2147483646 h 480"/>
              <a:gd name="T28" fmla="*/ 2147483646 w 228"/>
              <a:gd name="T29" fmla="*/ 2147483646 h 480"/>
              <a:gd name="T30" fmla="*/ 2147483646 w 228"/>
              <a:gd name="T31" fmla="*/ 2147483646 h 480"/>
              <a:gd name="T32" fmla="*/ 2147483646 w 228"/>
              <a:gd name="T33" fmla="*/ 2147483646 h 480"/>
              <a:gd name="T34" fmla="*/ 2147483646 w 228"/>
              <a:gd name="T35" fmla="*/ 2147483646 h 480"/>
              <a:gd name="T36" fmla="*/ 2147483646 w 228"/>
              <a:gd name="T37" fmla="*/ 2147483646 h 480"/>
              <a:gd name="T38" fmla="*/ 2147483646 w 228"/>
              <a:gd name="T39" fmla="*/ 2147483646 h 480"/>
              <a:gd name="T40" fmla="*/ 2147483646 w 228"/>
              <a:gd name="T41" fmla="*/ 2147483646 h 480"/>
              <a:gd name="T42" fmla="*/ 2147483646 w 228"/>
              <a:gd name="T43" fmla="*/ 2147483646 h 480"/>
              <a:gd name="T44" fmla="*/ 1540028603 w 228"/>
              <a:gd name="T45" fmla="*/ 2147483646 h 480"/>
              <a:gd name="T46" fmla="*/ 2147483646 w 228"/>
              <a:gd name="T47" fmla="*/ 2147483646 h 480"/>
              <a:gd name="T48" fmla="*/ 2147483646 w 228"/>
              <a:gd name="T49" fmla="*/ 2147483646 h 480"/>
              <a:gd name="T50" fmla="*/ 2147483646 w 228"/>
              <a:gd name="T51" fmla="*/ 2147483646 h 480"/>
              <a:gd name="T52" fmla="*/ 2147483646 w 228"/>
              <a:gd name="T53" fmla="*/ 2147483646 h 480"/>
              <a:gd name="T54" fmla="*/ 2147483646 w 228"/>
              <a:gd name="T55" fmla="*/ 2147483646 h 480"/>
              <a:gd name="T56" fmla="*/ 2147483646 w 228"/>
              <a:gd name="T57" fmla="*/ 2147483646 h 480"/>
              <a:gd name="T58" fmla="*/ 2147483646 w 228"/>
              <a:gd name="T59" fmla="*/ 2147483646 h 480"/>
              <a:gd name="T60" fmla="*/ 2147483646 w 228"/>
              <a:gd name="T61" fmla="*/ 2147483646 h 480"/>
              <a:gd name="T62" fmla="*/ 2147483646 w 228"/>
              <a:gd name="T63" fmla="*/ 2147483646 h 480"/>
              <a:gd name="T64" fmla="*/ 2147483646 w 228"/>
              <a:gd name="T65" fmla="*/ 2147483646 h 480"/>
              <a:gd name="T66" fmla="*/ 2147483646 w 228"/>
              <a:gd name="T67" fmla="*/ 2147483646 h 480"/>
              <a:gd name="T68" fmla="*/ 2147483646 w 228"/>
              <a:gd name="T69" fmla="*/ 2147483646 h 480"/>
              <a:gd name="T70" fmla="*/ 2147483646 w 228"/>
              <a:gd name="T71" fmla="*/ 2147483646 h 480"/>
              <a:gd name="T72" fmla="*/ 2147483646 w 228"/>
              <a:gd name="T73" fmla="*/ 2147483646 h 480"/>
              <a:gd name="T74" fmla="*/ 2147483646 w 228"/>
              <a:gd name="T75" fmla="*/ 2147483646 h 480"/>
              <a:gd name="T76" fmla="*/ 2147483646 w 228"/>
              <a:gd name="T77" fmla="*/ 2147483646 h 480"/>
              <a:gd name="T78" fmla="*/ 2147483646 w 228"/>
              <a:gd name="T79" fmla="*/ 2147483646 h 480"/>
              <a:gd name="T80" fmla="*/ 2147483646 w 228"/>
              <a:gd name="T81" fmla="*/ 2147483646 h 480"/>
              <a:gd name="T82" fmla="*/ 2147483646 w 228"/>
              <a:gd name="T83" fmla="*/ 2147483646 h 480"/>
              <a:gd name="T84" fmla="*/ 2147483646 w 228"/>
              <a:gd name="T85" fmla="*/ 2147483646 h 480"/>
              <a:gd name="T86" fmla="*/ 2147483646 w 228"/>
              <a:gd name="T87" fmla="*/ 2147483646 h 480"/>
              <a:gd name="T88" fmla="*/ 2147483646 w 228"/>
              <a:gd name="T89" fmla="*/ 2147483646 h 480"/>
              <a:gd name="T90" fmla="*/ 2147483646 w 228"/>
              <a:gd name="T91" fmla="*/ 2147483646 h 480"/>
              <a:gd name="T92" fmla="*/ 2147483646 w 228"/>
              <a:gd name="T93" fmla="*/ 2147483646 h 480"/>
              <a:gd name="T94" fmla="*/ 2147483646 w 228"/>
              <a:gd name="T95" fmla="*/ 0 h 480"/>
              <a:gd name="T96" fmla="*/ 2147483646 w 228"/>
              <a:gd name="T97" fmla="*/ 0 h 4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28" h="480">
                <a:moveTo>
                  <a:pt x="180" y="0"/>
                </a:moveTo>
                <a:lnTo>
                  <a:pt x="178" y="13"/>
                </a:lnTo>
                <a:lnTo>
                  <a:pt x="178" y="25"/>
                </a:lnTo>
                <a:lnTo>
                  <a:pt x="178" y="37"/>
                </a:lnTo>
                <a:lnTo>
                  <a:pt x="178" y="50"/>
                </a:lnTo>
                <a:lnTo>
                  <a:pt x="177" y="62"/>
                </a:lnTo>
                <a:lnTo>
                  <a:pt x="175" y="75"/>
                </a:lnTo>
                <a:lnTo>
                  <a:pt x="175" y="87"/>
                </a:lnTo>
                <a:lnTo>
                  <a:pt x="175" y="100"/>
                </a:lnTo>
                <a:lnTo>
                  <a:pt x="172" y="109"/>
                </a:lnTo>
                <a:lnTo>
                  <a:pt x="171" y="122"/>
                </a:lnTo>
                <a:lnTo>
                  <a:pt x="169" y="131"/>
                </a:lnTo>
                <a:lnTo>
                  <a:pt x="167" y="143"/>
                </a:lnTo>
                <a:lnTo>
                  <a:pt x="164" y="154"/>
                </a:lnTo>
                <a:lnTo>
                  <a:pt x="161" y="165"/>
                </a:lnTo>
                <a:lnTo>
                  <a:pt x="160" y="174"/>
                </a:lnTo>
                <a:lnTo>
                  <a:pt x="158" y="185"/>
                </a:lnTo>
                <a:lnTo>
                  <a:pt x="153" y="195"/>
                </a:lnTo>
                <a:lnTo>
                  <a:pt x="150" y="204"/>
                </a:lnTo>
                <a:lnTo>
                  <a:pt x="147" y="213"/>
                </a:lnTo>
                <a:lnTo>
                  <a:pt x="144" y="224"/>
                </a:lnTo>
                <a:lnTo>
                  <a:pt x="139" y="232"/>
                </a:lnTo>
                <a:lnTo>
                  <a:pt x="136" y="241"/>
                </a:lnTo>
                <a:lnTo>
                  <a:pt x="133" y="251"/>
                </a:lnTo>
                <a:lnTo>
                  <a:pt x="130" y="260"/>
                </a:lnTo>
                <a:lnTo>
                  <a:pt x="125" y="268"/>
                </a:lnTo>
                <a:lnTo>
                  <a:pt x="122" y="277"/>
                </a:lnTo>
                <a:lnTo>
                  <a:pt x="118" y="285"/>
                </a:lnTo>
                <a:lnTo>
                  <a:pt x="113" y="293"/>
                </a:lnTo>
                <a:lnTo>
                  <a:pt x="108" y="301"/>
                </a:lnTo>
                <a:lnTo>
                  <a:pt x="105" y="307"/>
                </a:lnTo>
                <a:lnTo>
                  <a:pt x="101" y="315"/>
                </a:lnTo>
                <a:lnTo>
                  <a:pt x="97" y="322"/>
                </a:lnTo>
                <a:lnTo>
                  <a:pt x="88" y="335"/>
                </a:lnTo>
                <a:lnTo>
                  <a:pt x="80" y="347"/>
                </a:lnTo>
                <a:lnTo>
                  <a:pt x="71" y="358"/>
                </a:lnTo>
                <a:lnTo>
                  <a:pt x="63" y="372"/>
                </a:lnTo>
                <a:lnTo>
                  <a:pt x="55" y="382"/>
                </a:lnTo>
                <a:lnTo>
                  <a:pt x="46" y="391"/>
                </a:lnTo>
                <a:lnTo>
                  <a:pt x="38" y="400"/>
                </a:lnTo>
                <a:lnTo>
                  <a:pt x="32" y="408"/>
                </a:lnTo>
                <a:lnTo>
                  <a:pt x="24" y="413"/>
                </a:lnTo>
                <a:lnTo>
                  <a:pt x="18" y="421"/>
                </a:lnTo>
                <a:lnTo>
                  <a:pt x="13" y="425"/>
                </a:lnTo>
                <a:lnTo>
                  <a:pt x="9" y="430"/>
                </a:lnTo>
                <a:lnTo>
                  <a:pt x="3" y="438"/>
                </a:lnTo>
                <a:lnTo>
                  <a:pt x="0" y="441"/>
                </a:lnTo>
                <a:lnTo>
                  <a:pt x="29" y="480"/>
                </a:lnTo>
                <a:lnTo>
                  <a:pt x="31" y="477"/>
                </a:lnTo>
                <a:lnTo>
                  <a:pt x="38" y="470"/>
                </a:lnTo>
                <a:lnTo>
                  <a:pt x="41" y="466"/>
                </a:lnTo>
                <a:lnTo>
                  <a:pt x="49" y="459"/>
                </a:lnTo>
                <a:lnTo>
                  <a:pt x="55" y="453"/>
                </a:lnTo>
                <a:lnTo>
                  <a:pt x="63" y="447"/>
                </a:lnTo>
                <a:lnTo>
                  <a:pt x="69" y="438"/>
                </a:lnTo>
                <a:lnTo>
                  <a:pt x="79" y="428"/>
                </a:lnTo>
                <a:lnTo>
                  <a:pt x="87" y="417"/>
                </a:lnTo>
                <a:lnTo>
                  <a:pt x="94" y="408"/>
                </a:lnTo>
                <a:lnTo>
                  <a:pt x="104" y="396"/>
                </a:lnTo>
                <a:lnTo>
                  <a:pt x="113" y="383"/>
                </a:lnTo>
                <a:lnTo>
                  <a:pt x="118" y="374"/>
                </a:lnTo>
                <a:lnTo>
                  <a:pt x="122" y="369"/>
                </a:lnTo>
                <a:lnTo>
                  <a:pt x="129" y="360"/>
                </a:lnTo>
                <a:lnTo>
                  <a:pt x="135" y="355"/>
                </a:lnTo>
                <a:lnTo>
                  <a:pt x="138" y="346"/>
                </a:lnTo>
                <a:lnTo>
                  <a:pt x="143" y="338"/>
                </a:lnTo>
                <a:lnTo>
                  <a:pt x="147" y="330"/>
                </a:lnTo>
                <a:lnTo>
                  <a:pt x="152" y="321"/>
                </a:lnTo>
                <a:lnTo>
                  <a:pt x="157" y="312"/>
                </a:lnTo>
                <a:lnTo>
                  <a:pt x="161" y="304"/>
                </a:lnTo>
                <a:lnTo>
                  <a:pt x="164" y="294"/>
                </a:lnTo>
                <a:lnTo>
                  <a:pt x="171" y="287"/>
                </a:lnTo>
                <a:lnTo>
                  <a:pt x="174" y="276"/>
                </a:lnTo>
                <a:lnTo>
                  <a:pt x="177" y="265"/>
                </a:lnTo>
                <a:lnTo>
                  <a:pt x="181" y="255"/>
                </a:lnTo>
                <a:lnTo>
                  <a:pt x="186" y="246"/>
                </a:lnTo>
                <a:lnTo>
                  <a:pt x="189" y="235"/>
                </a:lnTo>
                <a:lnTo>
                  <a:pt x="194" y="224"/>
                </a:lnTo>
                <a:lnTo>
                  <a:pt x="198" y="213"/>
                </a:lnTo>
                <a:lnTo>
                  <a:pt x="202" y="204"/>
                </a:lnTo>
                <a:lnTo>
                  <a:pt x="203" y="192"/>
                </a:lnTo>
                <a:lnTo>
                  <a:pt x="208" y="181"/>
                </a:lnTo>
                <a:lnTo>
                  <a:pt x="209" y="170"/>
                </a:lnTo>
                <a:lnTo>
                  <a:pt x="214" y="157"/>
                </a:lnTo>
                <a:lnTo>
                  <a:pt x="214" y="145"/>
                </a:lnTo>
                <a:lnTo>
                  <a:pt x="217" y="132"/>
                </a:lnTo>
                <a:lnTo>
                  <a:pt x="220" y="120"/>
                </a:lnTo>
                <a:lnTo>
                  <a:pt x="223" y="108"/>
                </a:lnTo>
                <a:lnTo>
                  <a:pt x="223" y="94"/>
                </a:lnTo>
                <a:lnTo>
                  <a:pt x="225" y="81"/>
                </a:lnTo>
                <a:lnTo>
                  <a:pt x="226" y="67"/>
                </a:lnTo>
                <a:lnTo>
                  <a:pt x="226" y="55"/>
                </a:lnTo>
                <a:lnTo>
                  <a:pt x="226" y="41"/>
                </a:lnTo>
                <a:lnTo>
                  <a:pt x="226" y="27"/>
                </a:lnTo>
                <a:lnTo>
                  <a:pt x="226" y="13"/>
                </a:lnTo>
                <a:lnTo>
                  <a:pt x="228" y="0"/>
                </a:lnTo>
                <a:lnTo>
                  <a:pt x="18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4" name="Freeform 83">
            <a:extLst>
              <a:ext uri="{FF2B5EF4-FFF2-40B4-BE49-F238E27FC236}">
                <a16:creationId xmlns:a16="http://schemas.microsoft.com/office/drawing/2014/main" id="{5AEA4113-CE2E-3A44-A9AF-AAE0FE5D55FF}"/>
              </a:ext>
            </a:extLst>
          </p:cNvPr>
          <p:cNvSpPr>
            <a:spLocks/>
          </p:cNvSpPr>
          <p:nvPr/>
        </p:nvSpPr>
        <p:spPr bwMode="auto">
          <a:xfrm>
            <a:off x="6916738" y="677863"/>
            <a:ext cx="95250" cy="244475"/>
          </a:xfrm>
          <a:custGeom>
            <a:avLst/>
            <a:gdLst>
              <a:gd name="T0" fmla="*/ 2147483646 w 122"/>
              <a:gd name="T1" fmla="*/ 0 h 307"/>
              <a:gd name="T2" fmla="*/ 2147483646 w 122"/>
              <a:gd name="T3" fmla="*/ 2147483646 h 307"/>
              <a:gd name="T4" fmla="*/ 2147483646 w 122"/>
              <a:gd name="T5" fmla="*/ 2147483646 h 307"/>
              <a:gd name="T6" fmla="*/ 2147483646 w 122"/>
              <a:gd name="T7" fmla="*/ 2147483646 h 307"/>
              <a:gd name="T8" fmla="*/ 2147483646 w 122"/>
              <a:gd name="T9" fmla="*/ 2147483646 h 307"/>
              <a:gd name="T10" fmla="*/ 2147483646 w 122"/>
              <a:gd name="T11" fmla="*/ 2147483646 h 307"/>
              <a:gd name="T12" fmla="*/ 2147483646 w 122"/>
              <a:gd name="T13" fmla="*/ 2147483646 h 307"/>
              <a:gd name="T14" fmla="*/ 2147483646 w 122"/>
              <a:gd name="T15" fmla="*/ 2147483646 h 307"/>
              <a:gd name="T16" fmla="*/ 2147483646 w 122"/>
              <a:gd name="T17" fmla="*/ 2147483646 h 307"/>
              <a:gd name="T18" fmla="*/ 2147483646 w 122"/>
              <a:gd name="T19" fmla="*/ 2147483646 h 307"/>
              <a:gd name="T20" fmla="*/ 2147483646 w 122"/>
              <a:gd name="T21" fmla="*/ 2147483646 h 307"/>
              <a:gd name="T22" fmla="*/ 2147483646 w 122"/>
              <a:gd name="T23" fmla="*/ 2147483646 h 307"/>
              <a:gd name="T24" fmla="*/ 2147483646 w 122"/>
              <a:gd name="T25" fmla="*/ 2147483646 h 307"/>
              <a:gd name="T26" fmla="*/ 2147483646 w 122"/>
              <a:gd name="T27" fmla="*/ 2147483646 h 307"/>
              <a:gd name="T28" fmla="*/ 2147483646 w 122"/>
              <a:gd name="T29" fmla="*/ 2147483646 h 307"/>
              <a:gd name="T30" fmla="*/ 2147483646 w 122"/>
              <a:gd name="T31" fmla="*/ 2147483646 h 307"/>
              <a:gd name="T32" fmla="*/ 2147483646 w 122"/>
              <a:gd name="T33" fmla="*/ 2147483646 h 307"/>
              <a:gd name="T34" fmla="*/ 2147483646 w 122"/>
              <a:gd name="T35" fmla="*/ 2147483646 h 307"/>
              <a:gd name="T36" fmla="*/ 0 w 122"/>
              <a:gd name="T37" fmla="*/ 2147483646 h 307"/>
              <a:gd name="T38" fmla="*/ 2147483646 w 122"/>
              <a:gd name="T39" fmla="*/ 2147483646 h 307"/>
              <a:gd name="T40" fmla="*/ 2147483646 w 122"/>
              <a:gd name="T41" fmla="*/ 2147483646 h 307"/>
              <a:gd name="T42" fmla="*/ 2147483646 w 122"/>
              <a:gd name="T43" fmla="*/ 2147483646 h 307"/>
              <a:gd name="T44" fmla="*/ 2147483646 w 122"/>
              <a:gd name="T45" fmla="*/ 2147483646 h 307"/>
              <a:gd name="T46" fmla="*/ 2147483646 w 122"/>
              <a:gd name="T47" fmla="*/ 2147483646 h 307"/>
              <a:gd name="T48" fmla="*/ 2147483646 w 122"/>
              <a:gd name="T49" fmla="*/ 2147483646 h 307"/>
              <a:gd name="T50" fmla="*/ 2147483646 w 122"/>
              <a:gd name="T51" fmla="*/ 2147483646 h 307"/>
              <a:gd name="T52" fmla="*/ 2147483646 w 122"/>
              <a:gd name="T53" fmla="*/ 2147483646 h 307"/>
              <a:gd name="T54" fmla="*/ 2147483646 w 122"/>
              <a:gd name="T55" fmla="*/ 2147483646 h 307"/>
              <a:gd name="T56" fmla="*/ 2147483646 w 122"/>
              <a:gd name="T57" fmla="*/ 2147483646 h 307"/>
              <a:gd name="T58" fmla="*/ 2147483646 w 122"/>
              <a:gd name="T59" fmla="*/ 2147483646 h 307"/>
              <a:gd name="T60" fmla="*/ 2147483646 w 122"/>
              <a:gd name="T61" fmla="*/ 2147483646 h 307"/>
              <a:gd name="T62" fmla="*/ 2147483646 w 122"/>
              <a:gd name="T63" fmla="*/ 2147483646 h 307"/>
              <a:gd name="T64" fmla="*/ 2147483646 w 122"/>
              <a:gd name="T65" fmla="*/ 2147483646 h 307"/>
              <a:gd name="T66" fmla="*/ 2147483646 w 122"/>
              <a:gd name="T67" fmla="*/ 2147483646 h 307"/>
              <a:gd name="T68" fmla="*/ 2147483646 w 122"/>
              <a:gd name="T69" fmla="*/ 0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2" h="307">
                <a:moveTo>
                  <a:pt x="73" y="0"/>
                </a:moveTo>
                <a:lnTo>
                  <a:pt x="122" y="0"/>
                </a:lnTo>
                <a:lnTo>
                  <a:pt x="120" y="8"/>
                </a:lnTo>
                <a:lnTo>
                  <a:pt x="120" y="18"/>
                </a:lnTo>
                <a:lnTo>
                  <a:pt x="120" y="28"/>
                </a:lnTo>
                <a:lnTo>
                  <a:pt x="120" y="37"/>
                </a:lnTo>
                <a:lnTo>
                  <a:pt x="119" y="45"/>
                </a:lnTo>
                <a:lnTo>
                  <a:pt x="119" y="56"/>
                </a:lnTo>
                <a:lnTo>
                  <a:pt x="119" y="65"/>
                </a:lnTo>
                <a:lnTo>
                  <a:pt x="119" y="75"/>
                </a:lnTo>
                <a:lnTo>
                  <a:pt x="117" y="84"/>
                </a:lnTo>
                <a:lnTo>
                  <a:pt x="115" y="93"/>
                </a:lnTo>
                <a:lnTo>
                  <a:pt x="115" y="101"/>
                </a:lnTo>
                <a:lnTo>
                  <a:pt x="115" y="112"/>
                </a:lnTo>
                <a:lnTo>
                  <a:pt x="112" y="120"/>
                </a:lnTo>
                <a:lnTo>
                  <a:pt x="112" y="127"/>
                </a:lnTo>
                <a:lnTo>
                  <a:pt x="109" y="137"/>
                </a:lnTo>
                <a:lnTo>
                  <a:pt x="109" y="146"/>
                </a:lnTo>
                <a:lnTo>
                  <a:pt x="106" y="152"/>
                </a:lnTo>
                <a:lnTo>
                  <a:pt x="105" y="162"/>
                </a:lnTo>
                <a:lnTo>
                  <a:pt x="103" y="170"/>
                </a:lnTo>
                <a:lnTo>
                  <a:pt x="101" y="179"/>
                </a:lnTo>
                <a:lnTo>
                  <a:pt x="98" y="185"/>
                </a:lnTo>
                <a:lnTo>
                  <a:pt x="97" y="193"/>
                </a:lnTo>
                <a:lnTo>
                  <a:pt x="94" y="202"/>
                </a:lnTo>
                <a:lnTo>
                  <a:pt x="92" y="210"/>
                </a:lnTo>
                <a:lnTo>
                  <a:pt x="87" y="224"/>
                </a:lnTo>
                <a:lnTo>
                  <a:pt x="81" y="240"/>
                </a:lnTo>
                <a:lnTo>
                  <a:pt x="77" y="254"/>
                </a:lnTo>
                <a:lnTo>
                  <a:pt x="72" y="269"/>
                </a:lnTo>
                <a:lnTo>
                  <a:pt x="63" y="274"/>
                </a:lnTo>
                <a:lnTo>
                  <a:pt x="55" y="277"/>
                </a:lnTo>
                <a:lnTo>
                  <a:pt x="46" y="282"/>
                </a:lnTo>
                <a:lnTo>
                  <a:pt x="36" y="288"/>
                </a:lnTo>
                <a:lnTo>
                  <a:pt x="27" y="291"/>
                </a:lnTo>
                <a:lnTo>
                  <a:pt x="18" y="297"/>
                </a:lnTo>
                <a:lnTo>
                  <a:pt x="10" y="300"/>
                </a:lnTo>
                <a:lnTo>
                  <a:pt x="0" y="307"/>
                </a:lnTo>
                <a:lnTo>
                  <a:pt x="4" y="299"/>
                </a:lnTo>
                <a:lnTo>
                  <a:pt x="8" y="291"/>
                </a:lnTo>
                <a:lnTo>
                  <a:pt x="10" y="285"/>
                </a:lnTo>
                <a:lnTo>
                  <a:pt x="14" y="277"/>
                </a:lnTo>
                <a:lnTo>
                  <a:pt x="18" y="269"/>
                </a:lnTo>
                <a:lnTo>
                  <a:pt x="22" y="260"/>
                </a:lnTo>
                <a:lnTo>
                  <a:pt x="25" y="252"/>
                </a:lnTo>
                <a:lnTo>
                  <a:pt x="30" y="246"/>
                </a:lnTo>
                <a:lnTo>
                  <a:pt x="33" y="235"/>
                </a:lnTo>
                <a:lnTo>
                  <a:pt x="36" y="227"/>
                </a:lnTo>
                <a:lnTo>
                  <a:pt x="38" y="219"/>
                </a:lnTo>
                <a:lnTo>
                  <a:pt x="41" y="210"/>
                </a:lnTo>
                <a:lnTo>
                  <a:pt x="44" y="201"/>
                </a:lnTo>
                <a:lnTo>
                  <a:pt x="47" y="193"/>
                </a:lnTo>
                <a:lnTo>
                  <a:pt x="50" y="182"/>
                </a:lnTo>
                <a:lnTo>
                  <a:pt x="53" y="174"/>
                </a:lnTo>
                <a:lnTo>
                  <a:pt x="55" y="163"/>
                </a:lnTo>
                <a:lnTo>
                  <a:pt x="58" y="152"/>
                </a:lnTo>
                <a:lnTo>
                  <a:pt x="60" y="143"/>
                </a:lnTo>
                <a:lnTo>
                  <a:pt x="63" y="134"/>
                </a:lnTo>
                <a:lnTo>
                  <a:pt x="63" y="123"/>
                </a:lnTo>
                <a:lnTo>
                  <a:pt x="64" y="112"/>
                </a:lnTo>
                <a:lnTo>
                  <a:pt x="66" y="101"/>
                </a:lnTo>
                <a:lnTo>
                  <a:pt x="69" y="92"/>
                </a:lnTo>
                <a:lnTo>
                  <a:pt x="69" y="79"/>
                </a:lnTo>
                <a:lnTo>
                  <a:pt x="70" y="68"/>
                </a:lnTo>
                <a:lnTo>
                  <a:pt x="72" y="57"/>
                </a:lnTo>
                <a:lnTo>
                  <a:pt x="73" y="45"/>
                </a:lnTo>
                <a:lnTo>
                  <a:pt x="73" y="32"/>
                </a:lnTo>
                <a:lnTo>
                  <a:pt x="73" y="22"/>
                </a:lnTo>
                <a:lnTo>
                  <a:pt x="73" y="11"/>
                </a:lnTo>
                <a:lnTo>
                  <a:pt x="7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5" name="Freeform 84">
            <a:extLst>
              <a:ext uri="{FF2B5EF4-FFF2-40B4-BE49-F238E27FC236}">
                <a16:creationId xmlns:a16="http://schemas.microsoft.com/office/drawing/2014/main" id="{C644D8AF-8BFB-2745-9C0C-E97A533196DD}"/>
              </a:ext>
            </a:extLst>
          </p:cNvPr>
          <p:cNvSpPr>
            <a:spLocks/>
          </p:cNvSpPr>
          <p:nvPr/>
        </p:nvSpPr>
        <p:spPr bwMode="auto">
          <a:xfrm>
            <a:off x="7100888" y="585788"/>
            <a:ext cx="95250" cy="244475"/>
          </a:xfrm>
          <a:custGeom>
            <a:avLst/>
            <a:gdLst>
              <a:gd name="T0" fmla="*/ 2147483646 w 119"/>
              <a:gd name="T1" fmla="*/ 0 h 308"/>
              <a:gd name="T2" fmla="*/ 2147483646 w 119"/>
              <a:gd name="T3" fmla="*/ 2147483646 h 308"/>
              <a:gd name="T4" fmla="*/ 2147483646 w 119"/>
              <a:gd name="T5" fmla="*/ 2147483646 h 308"/>
              <a:gd name="T6" fmla="*/ 2147483646 w 119"/>
              <a:gd name="T7" fmla="*/ 2147483646 h 308"/>
              <a:gd name="T8" fmla="*/ 2147483646 w 119"/>
              <a:gd name="T9" fmla="*/ 2147483646 h 308"/>
              <a:gd name="T10" fmla="*/ 2147483646 w 119"/>
              <a:gd name="T11" fmla="*/ 2147483646 h 308"/>
              <a:gd name="T12" fmla="*/ 2147483646 w 119"/>
              <a:gd name="T13" fmla="*/ 2147483646 h 308"/>
              <a:gd name="T14" fmla="*/ 2147483646 w 119"/>
              <a:gd name="T15" fmla="*/ 2147483646 h 308"/>
              <a:gd name="T16" fmla="*/ 2147483646 w 119"/>
              <a:gd name="T17" fmla="*/ 2147483646 h 308"/>
              <a:gd name="T18" fmla="*/ 2147483646 w 119"/>
              <a:gd name="T19" fmla="*/ 2147483646 h 308"/>
              <a:gd name="T20" fmla="*/ 2147483646 w 119"/>
              <a:gd name="T21" fmla="*/ 2147483646 h 308"/>
              <a:gd name="T22" fmla="*/ 2147483646 w 119"/>
              <a:gd name="T23" fmla="*/ 2147483646 h 308"/>
              <a:gd name="T24" fmla="*/ 2147483646 w 119"/>
              <a:gd name="T25" fmla="*/ 2147483646 h 308"/>
              <a:gd name="T26" fmla="*/ 2147483646 w 119"/>
              <a:gd name="T27" fmla="*/ 2147483646 h 308"/>
              <a:gd name="T28" fmla="*/ 2147483646 w 119"/>
              <a:gd name="T29" fmla="*/ 2147483646 h 308"/>
              <a:gd name="T30" fmla="*/ 2147483646 w 119"/>
              <a:gd name="T31" fmla="*/ 2147483646 h 308"/>
              <a:gd name="T32" fmla="*/ 2147483646 w 119"/>
              <a:gd name="T33" fmla="*/ 2147483646 h 308"/>
              <a:gd name="T34" fmla="*/ 2147483646 w 119"/>
              <a:gd name="T35" fmla="*/ 2147483646 h 308"/>
              <a:gd name="T36" fmla="*/ 0 w 119"/>
              <a:gd name="T37" fmla="*/ 2147483646 h 308"/>
              <a:gd name="T38" fmla="*/ 2147483646 w 119"/>
              <a:gd name="T39" fmla="*/ 2147483646 h 308"/>
              <a:gd name="T40" fmla="*/ 2147483646 w 119"/>
              <a:gd name="T41" fmla="*/ 2147483646 h 308"/>
              <a:gd name="T42" fmla="*/ 2147483646 w 119"/>
              <a:gd name="T43" fmla="*/ 2147483646 h 308"/>
              <a:gd name="T44" fmla="*/ 2147483646 w 119"/>
              <a:gd name="T45" fmla="*/ 2147483646 h 308"/>
              <a:gd name="T46" fmla="*/ 2147483646 w 119"/>
              <a:gd name="T47" fmla="*/ 2147483646 h 308"/>
              <a:gd name="T48" fmla="*/ 2147483646 w 119"/>
              <a:gd name="T49" fmla="*/ 2147483646 h 308"/>
              <a:gd name="T50" fmla="*/ 2147483646 w 119"/>
              <a:gd name="T51" fmla="*/ 2147483646 h 308"/>
              <a:gd name="T52" fmla="*/ 2147483646 w 119"/>
              <a:gd name="T53" fmla="*/ 2147483646 h 308"/>
              <a:gd name="T54" fmla="*/ 2147483646 w 119"/>
              <a:gd name="T55" fmla="*/ 2147483646 h 308"/>
              <a:gd name="T56" fmla="*/ 2147483646 w 119"/>
              <a:gd name="T57" fmla="*/ 2147483646 h 308"/>
              <a:gd name="T58" fmla="*/ 2147483646 w 119"/>
              <a:gd name="T59" fmla="*/ 2147483646 h 308"/>
              <a:gd name="T60" fmla="*/ 2147483646 w 119"/>
              <a:gd name="T61" fmla="*/ 2147483646 h 308"/>
              <a:gd name="T62" fmla="*/ 2147483646 w 119"/>
              <a:gd name="T63" fmla="*/ 2147483646 h 308"/>
              <a:gd name="T64" fmla="*/ 2147483646 w 119"/>
              <a:gd name="T65" fmla="*/ 2147483646 h 308"/>
              <a:gd name="T66" fmla="*/ 2147483646 w 119"/>
              <a:gd name="T67" fmla="*/ 2147483646 h 308"/>
              <a:gd name="T68" fmla="*/ 2147483646 w 119"/>
              <a:gd name="T69" fmla="*/ 0 h 3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19" h="308">
                <a:moveTo>
                  <a:pt x="71" y="0"/>
                </a:moveTo>
                <a:lnTo>
                  <a:pt x="119" y="0"/>
                </a:lnTo>
                <a:lnTo>
                  <a:pt x="118" y="8"/>
                </a:lnTo>
                <a:lnTo>
                  <a:pt x="118" y="17"/>
                </a:lnTo>
                <a:lnTo>
                  <a:pt x="118" y="28"/>
                </a:lnTo>
                <a:lnTo>
                  <a:pt x="118" y="37"/>
                </a:lnTo>
                <a:lnTo>
                  <a:pt x="116" y="47"/>
                </a:lnTo>
                <a:lnTo>
                  <a:pt x="116" y="56"/>
                </a:lnTo>
                <a:lnTo>
                  <a:pt x="116" y="67"/>
                </a:lnTo>
                <a:lnTo>
                  <a:pt x="116" y="76"/>
                </a:lnTo>
                <a:lnTo>
                  <a:pt x="115" y="84"/>
                </a:lnTo>
                <a:lnTo>
                  <a:pt x="113" y="95"/>
                </a:lnTo>
                <a:lnTo>
                  <a:pt x="112" y="103"/>
                </a:lnTo>
                <a:lnTo>
                  <a:pt x="112" y="112"/>
                </a:lnTo>
                <a:lnTo>
                  <a:pt x="108" y="121"/>
                </a:lnTo>
                <a:lnTo>
                  <a:pt x="108" y="129"/>
                </a:lnTo>
                <a:lnTo>
                  <a:pt x="107" y="137"/>
                </a:lnTo>
                <a:lnTo>
                  <a:pt x="107" y="148"/>
                </a:lnTo>
                <a:lnTo>
                  <a:pt x="104" y="154"/>
                </a:lnTo>
                <a:lnTo>
                  <a:pt x="102" y="162"/>
                </a:lnTo>
                <a:lnTo>
                  <a:pt x="99" y="171"/>
                </a:lnTo>
                <a:lnTo>
                  <a:pt x="98" y="179"/>
                </a:lnTo>
                <a:lnTo>
                  <a:pt x="94" y="187"/>
                </a:lnTo>
                <a:lnTo>
                  <a:pt x="94" y="195"/>
                </a:lnTo>
                <a:lnTo>
                  <a:pt x="91" y="202"/>
                </a:lnTo>
                <a:lnTo>
                  <a:pt x="90" y="212"/>
                </a:lnTo>
                <a:lnTo>
                  <a:pt x="84" y="226"/>
                </a:lnTo>
                <a:lnTo>
                  <a:pt x="80" y="241"/>
                </a:lnTo>
                <a:lnTo>
                  <a:pt x="74" y="255"/>
                </a:lnTo>
                <a:lnTo>
                  <a:pt x="70" y="269"/>
                </a:lnTo>
                <a:lnTo>
                  <a:pt x="62" y="274"/>
                </a:lnTo>
                <a:lnTo>
                  <a:pt x="54" y="279"/>
                </a:lnTo>
                <a:lnTo>
                  <a:pt x="43" y="283"/>
                </a:lnTo>
                <a:lnTo>
                  <a:pt x="35" y="288"/>
                </a:lnTo>
                <a:lnTo>
                  <a:pt x="26" y="293"/>
                </a:lnTo>
                <a:lnTo>
                  <a:pt x="15" y="297"/>
                </a:lnTo>
                <a:lnTo>
                  <a:pt x="7" y="302"/>
                </a:lnTo>
                <a:lnTo>
                  <a:pt x="0" y="308"/>
                </a:lnTo>
                <a:lnTo>
                  <a:pt x="1" y="299"/>
                </a:lnTo>
                <a:lnTo>
                  <a:pt x="6" y="293"/>
                </a:lnTo>
                <a:lnTo>
                  <a:pt x="9" y="285"/>
                </a:lnTo>
                <a:lnTo>
                  <a:pt x="14" y="279"/>
                </a:lnTo>
                <a:lnTo>
                  <a:pt x="15" y="269"/>
                </a:lnTo>
                <a:lnTo>
                  <a:pt x="20" y="262"/>
                </a:lnTo>
                <a:lnTo>
                  <a:pt x="24" y="254"/>
                </a:lnTo>
                <a:lnTo>
                  <a:pt x="29" y="246"/>
                </a:lnTo>
                <a:lnTo>
                  <a:pt x="31" y="237"/>
                </a:lnTo>
                <a:lnTo>
                  <a:pt x="34" y="229"/>
                </a:lnTo>
                <a:lnTo>
                  <a:pt x="37" y="220"/>
                </a:lnTo>
                <a:lnTo>
                  <a:pt x="40" y="212"/>
                </a:lnTo>
                <a:lnTo>
                  <a:pt x="42" y="202"/>
                </a:lnTo>
                <a:lnTo>
                  <a:pt x="45" y="193"/>
                </a:lnTo>
                <a:lnTo>
                  <a:pt x="48" y="184"/>
                </a:lnTo>
                <a:lnTo>
                  <a:pt x="52" y="176"/>
                </a:lnTo>
                <a:lnTo>
                  <a:pt x="54" y="164"/>
                </a:lnTo>
                <a:lnTo>
                  <a:pt x="56" y="154"/>
                </a:lnTo>
                <a:lnTo>
                  <a:pt x="57" y="143"/>
                </a:lnTo>
                <a:lnTo>
                  <a:pt x="60" y="134"/>
                </a:lnTo>
                <a:lnTo>
                  <a:pt x="62" y="121"/>
                </a:lnTo>
                <a:lnTo>
                  <a:pt x="63" y="112"/>
                </a:lnTo>
                <a:lnTo>
                  <a:pt x="65" y="101"/>
                </a:lnTo>
                <a:lnTo>
                  <a:pt x="68" y="92"/>
                </a:lnTo>
                <a:lnTo>
                  <a:pt x="68" y="79"/>
                </a:lnTo>
                <a:lnTo>
                  <a:pt x="68" y="69"/>
                </a:lnTo>
                <a:lnTo>
                  <a:pt x="70" y="56"/>
                </a:lnTo>
                <a:lnTo>
                  <a:pt x="71" y="45"/>
                </a:lnTo>
                <a:lnTo>
                  <a:pt x="71" y="33"/>
                </a:lnTo>
                <a:lnTo>
                  <a:pt x="71" y="22"/>
                </a:lnTo>
                <a:lnTo>
                  <a:pt x="71" y="11"/>
                </a:lnTo>
                <a:lnTo>
                  <a:pt x="7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6" name="Freeform 85">
            <a:extLst>
              <a:ext uri="{FF2B5EF4-FFF2-40B4-BE49-F238E27FC236}">
                <a16:creationId xmlns:a16="http://schemas.microsoft.com/office/drawing/2014/main" id="{048AE397-8B02-8140-BB87-741711CC70B3}"/>
              </a:ext>
            </a:extLst>
          </p:cNvPr>
          <p:cNvSpPr>
            <a:spLocks/>
          </p:cNvSpPr>
          <p:nvPr/>
        </p:nvSpPr>
        <p:spPr bwMode="auto">
          <a:xfrm>
            <a:off x="7864475" y="2251075"/>
            <a:ext cx="36513" cy="30163"/>
          </a:xfrm>
          <a:custGeom>
            <a:avLst/>
            <a:gdLst>
              <a:gd name="T0" fmla="*/ 2147483646 w 47"/>
              <a:gd name="T1" fmla="*/ 0 h 39"/>
              <a:gd name="T2" fmla="*/ 2147483646 w 47"/>
              <a:gd name="T3" fmla="*/ 0 h 39"/>
              <a:gd name="T4" fmla="*/ 2147483646 w 47"/>
              <a:gd name="T5" fmla="*/ 925359076 h 39"/>
              <a:gd name="T6" fmla="*/ 2147483646 w 47"/>
              <a:gd name="T7" fmla="*/ 2147483646 h 39"/>
              <a:gd name="T8" fmla="*/ 2147483646 w 47"/>
              <a:gd name="T9" fmla="*/ 2147483646 h 39"/>
              <a:gd name="T10" fmla="*/ 2147483646 w 47"/>
              <a:gd name="T11" fmla="*/ 2147483646 h 39"/>
              <a:gd name="T12" fmla="*/ 2147483646 w 47"/>
              <a:gd name="T13" fmla="*/ 2147483646 h 39"/>
              <a:gd name="T14" fmla="*/ 2147483646 w 47"/>
              <a:gd name="T15" fmla="*/ 2147483646 h 39"/>
              <a:gd name="T16" fmla="*/ 2147483646 w 47"/>
              <a:gd name="T17" fmla="*/ 2147483646 h 39"/>
              <a:gd name="T18" fmla="*/ 2147483646 w 47"/>
              <a:gd name="T19" fmla="*/ 2147483646 h 39"/>
              <a:gd name="T20" fmla="*/ 2147483646 w 47"/>
              <a:gd name="T21" fmla="*/ 2147483646 h 39"/>
              <a:gd name="T22" fmla="*/ 2147483646 w 47"/>
              <a:gd name="T23" fmla="*/ 2147483646 h 39"/>
              <a:gd name="T24" fmla="*/ 2147483646 w 47"/>
              <a:gd name="T25" fmla="*/ 2147483646 h 39"/>
              <a:gd name="T26" fmla="*/ 2147483646 w 47"/>
              <a:gd name="T27" fmla="*/ 2147483646 h 39"/>
              <a:gd name="T28" fmla="*/ 937886902 w 47"/>
              <a:gd name="T29" fmla="*/ 2147483646 h 39"/>
              <a:gd name="T30" fmla="*/ 0 w 47"/>
              <a:gd name="T31" fmla="*/ 2147483646 h 39"/>
              <a:gd name="T32" fmla="*/ 0 w 47"/>
              <a:gd name="T33" fmla="*/ 2147483646 h 39"/>
              <a:gd name="T34" fmla="*/ 2147483646 w 47"/>
              <a:gd name="T35" fmla="*/ 0 h 39"/>
              <a:gd name="T36" fmla="*/ 2147483646 w 47"/>
              <a:gd name="T37" fmla="*/ 0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7" h="39">
                <a:moveTo>
                  <a:pt x="16" y="0"/>
                </a:moveTo>
                <a:lnTo>
                  <a:pt x="21" y="0"/>
                </a:lnTo>
                <a:lnTo>
                  <a:pt x="31" y="2"/>
                </a:lnTo>
                <a:lnTo>
                  <a:pt x="41" y="7"/>
                </a:lnTo>
                <a:lnTo>
                  <a:pt x="47" y="14"/>
                </a:lnTo>
                <a:lnTo>
                  <a:pt x="41" y="21"/>
                </a:lnTo>
                <a:lnTo>
                  <a:pt x="30" y="24"/>
                </a:lnTo>
                <a:lnTo>
                  <a:pt x="18" y="24"/>
                </a:lnTo>
                <a:lnTo>
                  <a:pt x="13" y="25"/>
                </a:lnTo>
                <a:lnTo>
                  <a:pt x="13" y="27"/>
                </a:lnTo>
                <a:lnTo>
                  <a:pt x="14" y="30"/>
                </a:lnTo>
                <a:lnTo>
                  <a:pt x="13" y="35"/>
                </a:lnTo>
                <a:lnTo>
                  <a:pt x="10" y="39"/>
                </a:lnTo>
                <a:lnTo>
                  <a:pt x="5" y="36"/>
                </a:lnTo>
                <a:lnTo>
                  <a:pt x="2" y="30"/>
                </a:lnTo>
                <a:lnTo>
                  <a:pt x="0" y="25"/>
                </a:lnTo>
                <a:lnTo>
                  <a:pt x="0" y="24"/>
                </a:lnTo>
                <a:lnTo>
                  <a:pt x="16" y="0"/>
                </a:lnTo>
                <a:close/>
              </a:path>
            </a:pathLst>
          </a:custGeom>
          <a:solidFill>
            <a:srgbClr val="FFB3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7" name="Freeform 86">
            <a:extLst>
              <a:ext uri="{FF2B5EF4-FFF2-40B4-BE49-F238E27FC236}">
                <a16:creationId xmlns:a16="http://schemas.microsoft.com/office/drawing/2014/main" id="{F25DC5AE-4B38-4F45-BF1D-7587C678BA00}"/>
              </a:ext>
            </a:extLst>
          </p:cNvPr>
          <p:cNvSpPr>
            <a:spLocks/>
          </p:cNvSpPr>
          <p:nvPr/>
        </p:nvSpPr>
        <p:spPr bwMode="auto">
          <a:xfrm>
            <a:off x="6621463" y="2135188"/>
            <a:ext cx="112712" cy="69850"/>
          </a:xfrm>
          <a:custGeom>
            <a:avLst/>
            <a:gdLst>
              <a:gd name="T0" fmla="*/ 2147483646 w 141"/>
              <a:gd name="T1" fmla="*/ 0 h 89"/>
              <a:gd name="T2" fmla="*/ 2147483646 w 141"/>
              <a:gd name="T3" fmla="*/ 0 h 89"/>
              <a:gd name="T4" fmla="*/ 2147483646 w 141"/>
              <a:gd name="T5" fmla="*/ 0 h 89"/>
              <a:gd name="T6" fmla="*/ 2147483646 w 141"/>
              <a:gd name="T7" fmla="*/ 1449970630 h 89"/>
              <a:gd name="T8" fmla="*/ 2147483646 w 141"/>
              <a:gd name="T9" fmla="*/ 2147483646 h 89"/>
              <a:gd name="T10" fmla="*/ 2147483646 w 141"/>
              <a:gd name="T11" fmla="*/ 2147483646 h 89"/>
              <a:gd name="T12" fmla="*/ 2147483646 w 141"/>
              <a:gd name="T13" fmla="*/ 2147483646 h 89"/>
              <a:gd name="T14" fmla="*/ 2147483646 w 141"/>
              <a:gd name="T15" fmla="*/ 2147483646 h 89"/>
              <a:gd name="T16" fmla="*/ 2147483646 w 141"/>
              <a:gd name="T17" fmla="*/ 2147483646 h 89"/>
              <a:gd name="T18" fmla="*/ 2147483646 w 141"/>
              <a:gd name="T19" fmla="*/ 2147483646 h 89"/>
              <a:gd name="T20" fmla="*/ 2147483646 w 141"/>
              <a:gd name="T21" fmla="*/ 2147483646 h 89"/>
              <a:gd name="T22" fmla="*/ 2147483646 w 141"/>
              <a:gd name="T23" fmla="*/ 2147483646 h 89"/>
              <a:gd name="T24" fmla="*/ 2147483646 w 141"/>
              <a:gd name="T25" fmla="*/ 2147483646 h 89"/>
              <a:gd name="T26" fmla="*/ 2147483646 w 141"/>
              <a:gd name="T27" fmla="*/ 2147483646 h 89"/>
              <a:gd name="T28" fmla="*/ 2147483646 w 141"/>
              <a:gd name="T29" fmla="*/ 2147483646 h 89"/>
              <a:gd name="T30" fmla="*/ 0 w 141"/>
              <a:gd name="T31" fmla="*/ 2147483646 h 89"/>
              <a:gd name="T32" fmla="*/ 0 w 141"/>
              <a:gd name="T33" fmla="*/ 2147483646 h 89"/>
              <a:gd name="T34" fmla="*/ 1532326035 w 141"/>
              <a:gd name="T35" fmla="*/ 2147483646 h 89"/>
              <a:gd name="T36" fmla="*/ 2147483646 w 141"/>
              <a:gd name="T37" fmla="*/ 2147483646 h 89"/>
              <a:gd name="T38" fmla="*/ 2147483646 w 141"/>
              <a:gd name="T39" fmla="*/ 2147483646 h 89"/>
              <a:gd name="T40" fmla="*/ 2147483646 w 141"/>
              <a:gd name="T41" fmla="*/ 2147483646 h 89"/>
              <a:gd name="T42" fmla="*/ 2147483646 w 141"/>
              <a:gd name="T43" fmla="*/ 2147483646 h 89"/>
              <a:gd name="T44" fmla="*/ 2147483646 w 141"/>
              <a:gd name="T45" fmla="*/ 2147483646 h 89"/>
              <a:gd name="T46" fmla="*/ 2147483646 w 141"/>
              <a:gd name="T47" fmla="*/ 2147483646 h 89"/>
              <a:gd name="T48" fmla="*/ 2147483646 w 141"/>
              <a:gd name="T49" fmla="*/ 2147483646 h 89"/>
              <a:gd name="T50" fmla="*/ 2147483646 w 141"/>
              <a:gd name="T51" fmla="*/ 2147483646 h 89"/>
              <a:gd name="T52" fmla="*/ 2147483646 w 141"/>
              <a:gd name="T53" fmla="*/ 2147483646 h 89"/>
              <a:gd name="T54" fmla="*/ 2147483646 w 141"/>
              <a:gd name="T55" fmla="*/ 2147483646 h 89"/>
              <a:gd name="T56" fmla="*/ 2147483646 w 141"/>
              <a:gd name="T57" fmla="*/ 2147483646 h 89"/>
              <a:gd name="T58" fmla="*/ 2147483646 w 141"/>
              <a:gd name="T59" fmla="*/ 2147483646 h 89"/>
              <a:gd name="T60" fmla="*/ 2147483646 w 141"/>
              <a:gd name="T61" fmla="*/ 2147483646 h 89"/>
              <a:gd name="T62" fmla="*/ 2147483646 w 141"/>
              <a:gd name="T63" fmla="*/ 2147483646 h 89"/>
              <a:gd name="T64" fmla="*/ 2147483646 w 141"/>
              <a:gd name="T65" fmla="*/ 2147483646 h 89"/>
              <a:gd name="T66" fmla="*/ 2147483646 w 141"/>
              <a:gd name="T67" fmla="*/ 2147483646 h 89"/>
              <a:gd name="T68" fmla="*/ 2147483646 w 141"/>
              <a:gd name="T69" fmla="*/ 2147483646 h 89"/>
              <a:gd name="T70" fmla="*/ 2147483646 w 141"/>
              <a:gd name="T71" fmla="*/ 2147483646 h 89"/>
              <a:gd name="T72" fmla="*/ 2147483646 w 141"/>
              <a:gd name="T73" fmla="*/ 2147483646 h 89"/>
              <a:gd name="T74" fmla="*/ 2147483646 w 141"/>
              <a:gd name="T75" fmla="*/ 0 h 89"/>
              <a:gd name="T76" fmla="*/ 2147483646 w 141"/>
              <a:gd name="T77" fmla="*/ 0 h 89"/>
              <a:gd name="T78" fmla="*/ 2147483646 w 141"/>
              <a:gd name="T79" fmla="*/ 0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41" h="89">
                <a:moveTo>
                  <a:pt x="124" y="0"/>
                </a:moveTo>
                <a:lnTo>
                  <a:pt x="118" y="0"/>
                </a:lnTo>
                <a:lnTo>
                  <a:pt x="113" y="0"/>
                </a:lnTo>
                <a:lnTo>
                  <a:pt x="104" y="3"/>
                </a:lnTo>
                <a:lnTo>
                  <a:pt x="96" y="8"/>
                </a:lnTo>
                <a:lnTo>
                  <a:pt x="85" y="13"/>
                </a:lnTo>
                <a:lnTo>
                  <a:pt x="74" y="17"/>
                </a:lnTo>
                <a:lnTo>
                  <a:pt x="65" y="23"/>
                </a:lnTo>
                <a:lnTo>
                  <a:pt x="56" y="30"/>
                </a:lnTo>
                <a:lnTo>
                  <a:pt x="43" y="36"/>
                </a:lnTo>
                <a:lnTo>
                  <a:pt x="34" y="42"/>
                </a:lnTo>
                <a:lnTo>
                  <a:pt x="23" y="48"/>
                </a:lnTo>
                <a:lnTo>
                  <a:pt x="17" y="55"/>
                </a:lnTo>
                <a:lnTo>
                  <a:pt x="9" y="61"/>
                </a:lnTo>
                <a:lnTo>
                  <a:pt x="5" y="67"/>
                </a:lnTo>
                <a:lnTo>
                  <a:pt x="0" y="70"/>
                </a:lnTo>
                <a:lnTo>
                  <a:pt x="0" y="75"/>
                </a:lnTo>
                <a:lnTo>
                  <a:pt x="3" y="83"/>
                </a:lnTo>
                <a:lnTo>
                  <a:pt x="15" y="89"/>
                </a:lnTo>
                <a:lnTo>
                  <a:pt x="22" y="87"/>
                </a:lnTo>
                <a:lnTo>
                  <a:pt x="31" y="87"/>
                </a:lnTo>
                <a:lnTo>
                  <a:pt x="40" y="84"/>
                </a:lnTo>
                <a:lnTo>
                  <a:pt x="50" y="81"/>
                </a:lnTo>
                <a:lnTo>
                  <a:pt x="60" y="76"/>
                </a:lnTo>
                <a:lnTo>
                  <a:pt x="73" y="70"/>
                </a:lnTo>
                <a:lnTo>
                  <a:pt x="79" y="67"/>
                </a:lnTo>
                <a:lnTo>
                  <a:pt x="88" y="62"/>
                </a:lnTo>
                <a:lnTo>
                  <a:pt x="95" y="58"/>
                </a:lnTo>
                <a:lnTo>
                  <a:pt x="102" y="55"/>
                </a:lnTo>
                <a:lnTo>
                  <a:pt x="110" y="51"/>
                </a:lnTo>
                <a:lnTo>
                  <a:pt x="116" y="47"/>
                </a:lnTo>
                <a:lnTo>
                  <a:pt x="123" y="42"/>
                </a:lnTo>
                <a:lnTo>
                  <a:pt x="129" y="39"/>
                </a:lnTo>
                <a:lnTo>
                  <a:pt x="137" y="31"/>
                </a:lnTo>
                <a:lnTo>
                  <a:pt x="141" y="25"/>
                </a:lnTo>
                <a:lnTo>
                  <a:pt x="138" y="13"/>
                </a:lnTo>
                <a:lnTo>
                  <a:pt x="132" y="5"/>
                </a:lnTo>
                <a:lnTo>
                  <a:pt x="126" y="0"/>
                </a:lnTo>
                <a:lnTo>
                  <a:pt x="124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8" name="Freeform 87">
            <a:extLst>
              <a:ext uri="{FF2B5EF4-FFF2-40B4-BE49-F238E27FC236}">
                <a16:creationId xmlns:a16="http://schemas.microsoft.com/office/drawing/2014/main" id="{0C6D8893-821E-EE43-ADFB-794F4CFFA457}"/>
              </a:ext>
            </a:extLst>
          </p:cNvPr>
          <p:cNvSpPr>
            <a:spLocks/>
          </p:cNvSpPr>
          <p:nvPr/>
        </p:nvSpPr>
        <p:spPr bwMode="auto">
          <a:xfrm>
            <a:off x="6491288" y="1508125"/>
            <a:ext cx="74612" cy="123825"/>
          </a:xfrm>
          <a:custGeom>
            <a:avLst/>
            <a:gdLst>
              <a:gd name="T0" fmla="*/ 2147483646 w 93"/>
              <a:gd name="T1" fmla="*/ 0 h 157"/>
              <a:gd name="T2" fmla="*/ 2147483646 w 93"/>
              <a:gd name="T3" fmla="*/ 0 h 157"/>
              <a:gd name="T4" fmla="*/ 2147483646 w 93"/>
              <a:gd name="T5" fmla="*/ 1962531607 h 157"/>
              <a:gd name="T6" fmla="*/ 2147483646 w 93"/>
              <a:gd name="T7" fmla="*/ 2147483646 h 157"/>
              <a:gd name="T8" fmla="*/ 1549271648 w 93"/>
              <a:gd name="T9" fmla="*/ 2147483646 h 157"/>
              <a:gd name="T10" fmla="*/ 0 w 93"/>
              <a:gd name="T11" fmla="*/ 2147483646 h 157"/>
              <a:gd name="T12" fmla="*/ 1549271648 w 93"/>
              <a:gd name="T13" fmla="*/ 2147483646 h 157"/>
              <a:gd name="T14" fmla="*/ 2065480787 w 93"/>
              <a:gd name="T15" fmla="*/ 2147483646 h 157"/>
              <a:gd name="T16" fmla="*/ 2147483646 w 93"/>
              <a:gd name="T17" fmla="*/ 2147483646 h 157"/>
              <a:gd name="T18" fmla="*/ 2147483646 w 93"/>
              <a:gd name="T19" fmla="*/ 2147483646 h 157"/>
              <a:gd name="T20" fmla="*/ 2147483646 w 93"/>
              <a:gd name="T21" fmla="*/ 2147483646 h 157"/>
              <a:gd name="T22" fmla="*/ 2147483646 w 93"/>
              <a:gd name="T23" fmla="*/ 2147483646 h 157"/>
              <a:gd name="T24" fmla="*/ 2147483646 w 93"/>
              <a:gd name="T25" fmla="*/ 2147483646 h 157"/>
              <a:gd name="T26" fmla="*/ 2147483646 w 93"/>
              <a:gd name="T27" fmla="*/ 2147483646 h 157"/>
              <a:gd name="T28" fmla="*/ 2147483646 w 93"/>
              <a:gd name="T29" fmla="*/ 2147483646 h 157"/>
              <a:gd name="T30" fmla="*/ 2147483646 w 93"/>
              <a:gd name="T31" fmla="*/ 2147483646 h 157"/>
              <a:gd name="T32" fmla="*/ 2147483646 w 93"/>
              <a:gd name="T33" fmla="*/ 2147483646 h 157"/>
              <a:gd name="T34" fmla="*/ 2147483646 w 93"/>
              <a:gd name="T35" fmla="*/ 2147483646 h 157"/>
              <a:gd name="T36" fmla="*/ 2147483646 w 93"/>
              <a:gd name="T37" fmla="*/ 2147483646 h 157"/>
              <a:gd name="T38" fmla="*/ 2147483646 w 93"/>
              <a:gd name="T39" fmla="*/ 2147483646 h 157"/>
              <a:gd name="T40" fmla="*/ 2147483646 w 93"/>
              <a:gd name="T41" fmla="*/ 2147483646 h 157"/>
              <a:gd name="T42" fmla="*/ 2147483646 w 93"/>
              <a:gd name="T43" fmla="*/ 2147483646 h 157"/>
              <a:gd name="T44" fmla="*/ 2147483646 w 93"/>
              <a:gd name="T45" fmla="*/ 2147483646 h 157"/>
              <a:gd name="T46" fmla="*/ 2147483646 w 93"/>
              <a:gd name="T47" fmla="*/ 2147483646 h 157"/>
              <a:gd name="T48" fmla="*/ 2147483646 w 93"/>
              <a:gd name="T49" fmla="*/ 2147483646 h 157"/>
              <a:gd name="T50" fmla="*/ 2147483646 w 93"/>
              <a:gd name="T51" fmla="*/ 2147483646 h 157"/>
              <a:gd name="T52" fmla="*/ 2147483646 w 93"/>
              <a:gd name="T53" fmla="*/ 2147483646 h 157"/>
              <a:gd name="T54" fmla="*/ 2147483646 w 93"/>
              <a:gd name="T55" fmla="*/ 2147483646 h 157"/>
              <a:gd name="T56" fmla="*/ 2147483646 w 93"/>
              <a:gd name="T57" fmla="*/ 2147483646 h 157"/>
              <a:gd name="T58" fmla="*/ 2147483646 w 93"/>
              <a:gd name="T59" fmla="*/ 2147483646 h 157"/>
              <a:gd name="T60" fmla="*/ 2147483646 w 93"/>
              <a:gd name="T61" fmla="*/ 2147483646 h 157"/>
              <a:gd name="T62" fmla="*/ 2147483646 w 93"/>
              <a:gd name="T63" fmla="*/ 2147483646 h 157"/>
              <a:gd name="T64" fmla="*/ 2147483646 w 93"/>
              <a:gd name="T65" fmla="*/ 2147483646 h 157"/>
              <a:gd name="T66" fmla="*/ 2147483646 w 93"/>
              <a:gd name="T67" fmla="*/ 2147483646 h 157"/>
              <a:gd name="T68" fmla="*/ 2147483646 w 93"/>
              <a:gd name="T69" fmla="*/ 2147483646 h 157"/>
              <a:gd name="T70" fmla="*/ 2147483646 w 93"/>
              <a:gd name="T71" fmla="*/ 2147483646 h 157"/>
              <a:gd name="T72" fmla="*/ 2147483646 w 93"/>
              <a:gd name="T73" fmla="*/ 2147483646 h 157"/>
              <a:gd name="T74" fmla="*/ 2147483646 w 93"/>
              <a:gd name="T75" fmla="*/ 0 h 157"/>
              <a:gd name="T76" fmla="*/ 2147483646 w 93"/>
              <a:gd name="T77" fmla="*/ 0 h 157"/>
              <a:gd name="T78" fmla="*/ 2147483646 w 93"/>
              <a:gd name="T79" fmla="*/ 0 h 15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3" h="157">
                <a:moveTo>
                  <a:pt x="37" y="0"/>
                </a:moveTo>
                <a:lnTo>
                  <a:pt x="24" y="0"/>
                </a:lnTo>
                <a:lnTo>
                  <a:pt x="14" y="4"/>
                </a:lnTo>
                <a:lnTo>
                  <a:pt x="6" y="11"/>
                </a:lnTo>
                <a:lnTo>
                  <a:pt x="3" y="21"/>
                </a:lnTo>
                <a:lnTo>
                  <a:pt x="0" y="34"/>
                </a:lnTo>
                <a:lnTo>
                  <a:pt x="3" y="49"/>
                </a:lnTo>
                <a:lnTo>
                  <a:pt x="4" y="57"/>
                </a:lnTo>
                <a:lnTo>
                  <a:pt x="9" y="65"/>
                </a:lnTo>
                <a:lnTo>
                  <a:pt x="12" y="74"/>
                </a:lnTo>
                <a:lnTo>
                  <a:pt x="18" y="82"/>
                </a:lnTo>
                <a:lnTo>
                  <a:pt x="23" y="88"/>
                </a:lnTo>
                <a:lnTo>
                  <a:pt x="28" y="98"/>
                </a:lnTo>
                <a:lnTo>
                  <a:pt x="32" y="105"/>
                </a:lnTo>
                <a:lnTo>
                  <a:pt x="38" y="115"/>
                </a:lnTo>
                <a:lnTo>
                  <a:pt x="42" y="121"/>
                </a:lnTo>
                <a:lnTo>
                  <a:pt x="46" y="129"/>
                </a:lnTo>
                <a:lnTo>
                  <a:pt x="51" y="137"/>
                </a:lnTo>
                <a:lnTo>
                  <a:pt x="56" y="143"/>
                </a:lnTo>
                <a:lnTo>
                  <a:pt x="63" y="152"/>
                </a:lnTo>
                <a:lnTo>
                  <a:pt x="71" y="157"/>
                </a:lnTo>
                <a:lnTo>
                  <a:pt x="80" y="157"/>
                </a:lnTo>
                <a:lnTo>
                  <a:pt x="88" y="155"/>
                </a:lnTo>
                <a:lnTo>
                  <a:pt x="91" y="148"/>
                </a:lnTo>
                <a:lnTo>
                  <a:pt x="93" y="141"/>
                </a:lnTo>
                <a:lnTo>
                  <a:pt x="93" y="130"/>
                </a:lnTo>
                <a:lnTo>
                  <a:pt x="93" y="120"/>
                </a:lnTo>
                <a:lnTo>
                  <a:pt x="90" y="107"/>
                </a:lnTo>
                <a:lnTo>
                  <a:pt x="88" y="95"/>
                </a:lnTo>
                <a:lnTo>
                  <a:pt x="84" y="82"/>
                </a:lnTo>
                <a:lnTo>
                  <a:pt x="80" y="70"/>
                </a:lnTo>
                <a:lnTo>
                  <a:pt x="76" y="56"/>
                </a:lnTo>
                <a:lnTo>
                  <a:pt x="70" y="43"/>
                </a:lnTo>
                <a:lnTo>
                  <a:pt x="65" y="31"/>
                </a:lnTo>
                <a:lnTo>
                  <a:pt x="59" y="21"/>
                </a:lnTo>
                <a:lnTo>
                  <a:pt x="52" y="11"/>
                </a:lnTo>
                <a:lnTo>
                  <a:pt x="46" y="6"/>
                </a:lnTo>
                <a:lnTo>
                  <a:pt x="40" y="0"/>
                </a:lnTo>
                <a:lnTo>
                  <a:pt x="37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39" name="Freeform 88">
            <a:extLst>
              <a:ext uri="{FF2B5EF4-FFF2-40B4-BE49-F238E27FC236}">
                <a16:creationId xmlns:a16="http://schemas.microsoft.com/office/drawing/2014/main" id="{25B67804-5C30-5148-95F0-D566291B223D}"/>
              </a:ext>
            </a:extLst>
          </p:cNvPr>
          <p:cNvSpPr>
            <a:spLocks/>
          </p:cNvSpPr>
          <p:nvPr/>
        </p:nvSpPr>
        <p:spPr bwMode="auto">
          <a:xfrm>
            <a:off x="6629400" y="1706563"/>
            <a:ext cx="139700" cy="152400"/>
          </a:xfrm>
          <a:custGeom>
            <a:avLst/>
            <a:gdLst>
              <a:gd name="T0" fmla="*/ 2147483646 w 177"/>
              <a:gd name="T1" fmla="*/ 2147483646 h 192"/>
              <a:gd name="T2" fmla="*/ 1475122292 w 177"/>
              <a:gd name="T3" fmla="*/ 2147483646 h 192"/>
              <a:gd name="T4" fmla="*/ 0 w 177"/>
              <a:gd name="T5" fmla="*/ 2147483646 h 192"/>
              <a:gd name="T6" fmla="*/ 0 w 177"/>
              <a:gd name="T7" fmla="*/ 2147483646 h 192"/>
              <a:gd name="T8" fmla="*/ 2147483646 w 177"/>
              <a:gd name="T9" fmla="*/ 2147483646 h 192"/>
              <a:gd name="T10" fmla="*/ 2147483646 w 177"/>
              <a:gd name="T11" fmla="*/ 2147483646 h 192"/>
              <a:gd name="T12" fmla="*/ 2147483646 w 177"/>
              <a:gd name="T13" fmla="*/ 2147483646 h 192"/>
              <a:gd name="T14" fmla="*/ 2147483646 w 177"/>
              <a:gd name="T15" fmla="*/ 2147483646 h 192"/>
              <a:gd name="T16" fmla="*/ 2147483646 w 177"/>
              <a:gd name="T17" fmla="*/ 2147483646 h 192"/>
              <a:gd name="T18" fmla="*/ 2147483646 w 177"/>
              <a:gd name="T19" fmla="*/ 2147483646 h 192"/>
              <a:gd name="T20" fmla="*/ 2147483646 w 177"/>
              <a:gd name="T21" fmla="*/ 2147483646 h 192"/>
              <a:gd name="T22" fmla="*/ 2147483646 w 177"/>
              <a:gd name="T23" fmla="*/ 2147483646 h 192"/>
              <a:gd name="T24" fmla="*/ 2147483646 w 177"/>
              <a:gd name="T25" fmla="*/ 2147483646 h 192"/>
              <a:gd name="T26" fmla="*/ 2147483646 w 177"/>
              <a:gd name="T27" fmla="*/ 2147483646 h 192"/>
              <a:gd name="T28" fmla="*/ 2147483646 w 177"/>
              <a:gd name="T29" fmla="*/ 2147483646 h 192"/>
              <a:gd name="T30" fmla="*/ 2147483646 w 177"/>
              <a:gd name="T31" fmla="*/ 2147483646 h 192"/>
              <a:gd name="T32" fmla="*/ 2147483646 w 177"/>
              <a:gd name="T33" fmla="*/ 2147483646 h 192"/>
              <a:gd name="T34" fmla="*/ 2147483646 w 177"/>
              <a:gd name="T35" fmla="*/ 2147483646 h 192"/>
              <a:gd name="T36" fmla="*/ 2147483646 w 177"/>
              <a:gd name="T37" fmla="*/ 2147483646 h 192"/>
              <a:gd name="T38" fmla="*/ 2147483646 w 177"/>
              <a:gd name="T39" fmla="*/ 2147483646 h 192"/>
              <a:gd name="T40" fmla="*/ 2147483646 w 177"/>
              <a:gd name="T41" fmla="*/ 2147483646 h 192"/>
              <a:gd name="T42" fmla="*/ 2147483646 w 177"/>
              <a:gd name="T43" fmla="*/ 2147483646 h 192"/>
              <a:gd name="T44" fmla="*/ 2147483646 w 177"/>
              <a:gd name="T45" fmla="*/ 2147483646 h 192"/>
              <a:gd name="T46" fmla="*/ 2147483646 w 177"/>
              <a:gd name="T47" fmla="*/ 2147483646 h 192"/>
              <a:gd name="T48" fmla="*/ 2147483646 w 177"/>
              <a:gd name="T49" fmla="*/ 2147483646 h 192"/>
              <a:gd name="T50" fmla="*/ 2147483646 w 177"/>
              <a:gd name="T51" fmla="*/ 2147483646 h 192"/>
              <a:gd name="T52" fmla="*/ 2147483646 w 177"/>
              <a:gd name="T53" fmla="*/ 2147483646 h 192"/>
              <a:gd name="T54" fmla="*/ 2147483646 w 177"/>
              <a:gd name="T55" fmla="*/ 2147483646 h 192"/>
              <a:gd name="T56" fmla="*/ 2147483646 w 177"/>
              <a:gd name="T57" fmla="*/ 2147483646 h 192"/>
              <a:gd name="T58" fmla="*/ 2147483646 w 177"/>
              <a:gd name="T59" fmla="*/ 2147483646 h 192"/>
              <a:gd name="T60" fmla="*/ 2147483646 w 177"/>
              <a:gd name="T61" fmla="*/ 2147483646 h 192"/>
              <a:gd name="T62" fmla="*/ 2147483646 w 177"/>
              <a:gd name="T63" fmla="*/ 2147483646 h 192"/>
              <a:gd name="T64" fmla="*/ 2147483646 w 177"/>
              <a:gd name="T65" fmla="*/ 2147483646 h 192"/>
              <a:gd name="T66" fmla="*/ 2147483646 w 177"/>
              <a:gd name="T67" fmla="*/ 2147483646 h 192"/>
              <a:gd name="T68" fmla="*/ 2147483646 w 177"/>
              <a:gd name="T69" fmla="*/ 2147483646 h 192"/>
              <a:gd name="T70" fmla="*/ 2147483646 w 177"/>
              <a:gd name="T71" fmla="*/ 2147483646 h 192"/>
              <a:gd name="T72" fmla="*/ 2147483646 w 177"/>
              <a:gd name="T73" fmla="*/ 2147483646 h 192"/>
              <a:gd name="T74" fmla="*/ 2147483646 w 177"/>
              <a:gd name="T75" fmla="*/ 2147483646 h 192"/>
              <a:gd name="T76" fmla="*/ 2147483646 w 177"/>
              <a:gd name="T77" fmla="*/ 2147483646 h 192"/>
              <a:gd name="T78" fmla="*/ 2147483646 w 177"/>
              <a:gd name="T79" fmla="*/ 2147483646 h 192"/>
              <a:gd name="T80" fmla="*/ 2147483646 w 177"/>
              <a:gd name="T81" fmla="*/ 2147483646 h 192"/>
              <a:gd name="T82" fmla="*/ 2147483646 w 177"/>
              <a:gd name="T83" fmla="*/ 2147483646 h 192"/>
              <a:gd name="T84" fmla="*/ 2147483646 w 177"/>
              <a:gd name="T85" fmla="*/ 2147483646 h 192"/>
              <a:gd name="T86" fmla="*/ 2147483646 w 177"/>
              <a:gd name="T87" fmla="*/ 2147483646 h 192"/>
              <a:gd name="T88" fmla="*/ 2147483646 w 177"/>
              <a:gd name="T89" fmla="*/ 2147483646 h 192"/>
              <a:gd name="T90" fmla="*/ 2147483646 w 177"/>
              <a:gd name="T91" fmla="*/ 2147483646 h 192"/>
              <a:gd name="T92" fmla="*/ 2147483646 w 177"/>
              <a:gd name="T93" fmla="*/ 2147483646 h 192"/>
              <a:gd name="T94" fmla="*/ 2147483646 w 177"/>
              <a:gd name="T95" fmla="*/ 2147483646 h 192"/>
              <a:gd name="T96" fmla="*/ 2147483646 w 177"/>
              <a:gd name="T97" fmla="*/ 2147483646 h 192"/>
              <a:gd name="T98" fmla="*/ 2147483646 w 177"/>
              <a:gd name="T99" fmla="*/ 1500123206 h 192"/>
              <a:gd name="T100" fmla="*/ 2147483646 w 177"/>
              <a:gd name="T101" fmla="*/ 1000502031 h 192"/>
              <a:gd name="T102" fmla="*/ 2147483646 w 177"/>
              <a:gd name="T103" fmla="*/ 0 h 192"/>
              <a:gd name="T104" fmla="*/ 2147483646 w 177"/>
              <a:gd name="T105" fmla="*/ 0 h 192"/>
              <a:gd name="T106" fmla="*/ 2147483646 w 177"/>
              <a:gd name="T107" fmla="*/ 0 h 192"/>
              <a:gd name="T108" fmla="*/ 2147483646 w 177"/>
              <a:gd name="T109" fmla="*/ 2147483646 h 192"/>
              <a:gd name="T110" fmla="*/ 2147483646 w 177"/>
              <a:gd name="T111" fmla="*/ 2147483646 h 1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77" h="192">
                <a:moveTo>
                  <a:pt x="13" y="5"/>
                </a:moveTo>
                <a:lnTo>
                  <a:pt x="3" y="11"/>
                </a:lnTo>
                <a:lnTo>
                  <a:pt x="0" y="17"/>
                </a:lnTo>
                <a:lnTo>
                  <a:pt x="0" y="27"/>
                </a:lnTo>
                <a:lnTo>
                  <a:pt x="6" y="35"/>
                </a:lnTo>
                <a:lnTo>
                  <a:pt x="13" y="41"/>
                </a:lnTo>
                <a:lnTo>
                  <a:pt x="24" y="50"/>
                </a:lnTo>
                <a:lnTo>
                  <a:pt x="28" y="53"/>
                </a:lnTo>
                <a:lnTo>
                  <a:pt x="36" y="58"/>
                </a:lnTo>
                <a:lnTo>
                  <a:pt x="41" y="63"/>
                </a:lnTo>
                <a:lnTo>
                  <a:pt x="50" y="67"/>
                </a:lnTo>
                <a:lnTo>
                  <a:pt x="61" y="73"/>
                </a:lnTo>
                <a:lnTo>
                  <a:pt x="73" y="81"/>
                </a:lnTo>
                <a:lnTo>
                  <a:pt x="84" y="92"/>
                </a:lnTo>
                <a:lnTo>
                  <a:pt x="93" y="105"/>
                </a:lnTo>
                <a:lnTo>
                  <a:pt x="101" y="114"/>
                </a:lnTo>
                <a:lnTo>
                  <a:pt x="107" y="125"/>
                </a:lnTo>
                <a:lnTo>
                  <a:pt x="109" y="136"/>
                </a:lnTo>
                <a:lnTo>
                  <a:pt x="112" y="147"/>
                </a:lnTo>
                <a:lnTo>
                  <a:pt x="112" y="154"/>
                </a:lnTo>
                <a:lnTo>
                  <a:pt x="114" y="164"/>
                </a:lnTo>
                <a:lnTo>
                  <a:pt x="115" y="173"/>
                </a:lnTo>
                <a:lnTo>
                  <a:pt x="118" y="181"/>
                </a:lnTo>
                <a:lnTo>
                  <a:pt x="121" y="187"/>
                </a:lnTo>
                <a:lnTo>
                  <a:pt x="129" y="190"/>
                </a:lnTo>
                <a:lnTo>
                  <a:pt x="135" y="192"/>
                </a:lnTo>
                <a:lnTo>
                  <a:pt x="146" y="192"/>
                </a:lnTo>
                <a:lnTo>
                  <a:pt x="156" y="186"/>
                </a:lnTo>
                <a:lnTo>
                  <a:pt x="165" y="176"/>
                </a:lnTo>
                <a:lnTo>
                  <a:pt x="173" y="164"/>
                </a:lnTo>
                <a:lnTo>
                  <a:pt x="177" y="151"/>
                </a:lnTo>
                <a:lnTo>
                  <a:pt x="177" y="142"/>
                </a:lnTo>
                <a:lnTo>
                  <a:pt x="177" y="134"/>
                </a:lnTo>
                <a:lnTo>
                  <a:pt x="176" y="125"/>
                </a:lnTo>
                <a:lnTo>
                  <a:pt x="174" y="117"/>
                </a:lnTo>
                <a:lnTo>
                  <a:pt x="170" y="108"/>
                </a:lnTo>
                <a:lnTo>
                  <a:pt x="165" y="98"/>
                </a:lnTo>
                <a:lnTo>
                  <a:pt x="160" y="89"/>
                </a:lnTo>
                <a:lnTo>
                  <a:pt x="153" y="81"/>
                </a:lnTo>
                <a:lnTo>
                  <a:pt x="143" y="69"/>
                </a:lnTo>
                <a:lnTo>
                  <a:pt x="132" y="59"/>
                </a:lnTo>
                <a:lnTo>
                  <a:pt x="123" y="52"/>
                </a:lnTo>
                <a:lnTo>
                  <a:pt x="114" y="44"/>
                </a:lnTo>
                <a:lnTo>
                  <a:pt x="103" y="36"/>
                </a:lnTo>
                <a:lnTo>
                  <a:pt x="93" y="28"/>
                </a:lnTo>
                <a:lnTo>
                  <a:pt x="81" y="22"/>
                </a:lnTo>
                <a:lnTo>
                  <a:pt x="73" y="17"/>
                </a:lnTo>
                <a:lnTo>
                  <a:pt x="62" y="13"/>
                </a:lnTo>
                <a:lnTo>
                  <a:pt x="53" y="8"/>
                </a:lnTo>
                <a:lnTo>
                  <a:pt x="44" y="3"/>
                </a:lnTo>
                <a:lnTo>
                  <a:pt x="38" y="2"/>
                </a:lnTo>
                <a:lnTo>
                  <a:pt x="28" y="0"/>
                </a:lnTo>
                <a:lnTo>
                  <a:pt x="22" y="0"/>
                </a:lnTo>
                <a:lnTo>
                  <a:pt x="16" y="0"/>
                </a:lnTo>
                <a:lnTo>
                  <a:pt x="13" y="5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0" name="Freeform 89">
            <a:extLst>
              <a:ext uri="{FF2B5EF4-FFF2-40B4-BE49-F238E27FC236}">
                <a16:creationId xmlns:a16="http://schemas.microsoft.com/office/drawing/2014/main" id="{16B285AA-C537-AF4A-8CC0-EFDC261B2C0A}"/>
              </a:ext>
            </a:extLst>
          </p:cNvPr>
          <p:cNvSpPr>
            <a:spLocks/>
          </p:cNvSpPr>
          <p:nvPr/>
        </p:nvSpPr>
        <p:spPr bwMode="auto">
          <a:xfrm>
            <a:off x="7413625" y="1744663"/>
            <a:ext cx="169863" cy="247650"/>
          </a:xfrm>
          <a:custGeom>
            <a:avLst/>
            <a:gdLst>
              <a:gd name="T0" fmla="*/ 2147483646 w 214"/>
              <a:gd name="T1" fmla="*/ 0 h 311"/>
              <a:gd name="T2" fmla="*/ 2147483646 w 214"/>
              <a:gd name="T3" fmla="*/ 2147483646 h 311"/>
              <a:gd name="T4" fmla="*/ 2147483646 w 214"/>
              <a:gd name="T5" fmla="*/ 2147483646 h 311"/>
              <a:gd name="T6" fmla="*/ 2147483646 w 214"/>
              <a:gd name="T7" fmla="*/ 2147483646 h 311"/>
              <a:gd name="T8" fmla="*/ 2147483646 w 214"/>
              <a:gd name="T9" fmla="*/ 2147483646 h 311"/>
              <a:gd name="T10" fmla="*/ 2147483646 w 214"/>
              <a:gd name="T11" fmla="*/ 2147483646 h 311"/>
              <a:gd name="T12" fmla="*/ 2147483646 w 214"/>
              <a:gd name="T13" fmla="*/ 2147483646 h 311"/>
              <a:gd name="T14" fmla="*/ 2147483646 w 214"/>
              <a:gd name="T15" fmla="*/ 2147483646 h 311"/>
              <a:gd name="T16" fmla="*/ 2147483646 w 214"/>
              <a:gd name="T17" fmla="*/ 2147483646 h 311"/>
              <a:gd name="T18" fmla="*/ 2147483646 w 214"/>
              <a:gd name="T19" fmla="*/ 2147483646 h 311"/>
              <a:gd name="T20" fmla="*/ 2147483646 w 214"/>
              <a:gd name="T21" fmla="*/ 2147483646 h 311"/>
              <a:gd name="T22" fmla="*/ 0 w 214"/>
              <a:gd name="T23" fmla="*/ 2147483646 h 311"/>
              <a:gd name="T24" fmla="*/ 2147483646 w 214"/>
              <a:gd name="T25" fmla="*/ 2147483646 h 311"/>
              <a:gd name="T26" fmla="*/ 2147483646 w 214"/>
              <a:gd name="T27" fmla="*/ 2147483646 h 311"/>
              <a:gd name="T28" fmla="*/ 2147483646 w 214"/>
              <a:gd name="T29" fmla="*/ 2147483646 h 311"/>
              <a:gd name="T30" fmla="*/ 2147483646 w 214"/>
              <a:gd name="T31" fmla="*/ 2147483646 h 311"/>
              <a:gd name="T32" fmla="*/ 2147483646 w 214"/>
              <a:gd name="T33" fmla="*/ 2147483646 h 311"/>
              <a:gd name="T34" fmla="*/ 2147483646 w 214"/>
              <a:gd name="T35" fmla="*/ 2147483646 h 311"/>
              <a:gd name="T36" fmla="*/ 2147483646 w 214"/>
              <a:gd name="T37" fmla="*/ 2147483646 h 311"/>
              <a:gd name="T38" fmla="*/ 2147483646 w 214"/>
              <a:gd name="T39" fmla="*/ 2147483646 h 311"/>
              <a:gd name="T40" fmla="*/ 2147483646 w 214"/>
              <a:gd name="T41" fmla="*/ 2147483646 h 311"/>
              <a:gd name="T42" fmla="*/ 2147483646 w 214"/>
              <a:gd name="T43" fmla="*/ 2147483646 h 311"/>
              <a:gd name="T44" fmla="*/ 2147483646 w 214"/>
              <a:gd name="T45" fmla="*/ 2147483646 h 311"/>
              <a:gd name="T46" fmla="*/ 2147483646 w 214"/>
              <a:gd name="T47" fmla="*/ 2147483646 h 311"/>
              <a:gd name="T48" fmla="*/ 2147483646 w 214"/>
              <a:gd name="T49" fmla="*/ 2147483646 h 311"/>
              <a:gd name="T50" fmla="*/ 2147483646 w 214"/>
              <a:gd name="T51" fmla="*/ 2147483646 h 311"/>
              <a:gd name="T52" fmla="*/ 2147483646 w 214"/>
              <a:gd name="T53" fmla="*/ 2147483646 h 311"/>
              <a:gd name="T54" fmla="*/ 2147483646 w 214"/>
              <a:gd name="T55" fmla="*/ 2147483646 h 311"/>
              <a:gd name="T56" fmla="*/ 2147483646 w 214"/>
              <a:gd name="T57" fmla="*/ 2147483646 h 311"/>
              <a:gd name="T58" fmla="*/ 2147483646 w 214"/>
              <a:gd name="T59" fmla="*/ 2147483646 h 311"/>
              <a:gd name="T60" fmla="*/ 2147483646 w 214"/>
              <a:gd name="T61" fmla="*/ 2147483646 h 311"/>
              <a:gd name="T62" fmla="*/ 2147483646 w 214"/>
              <a:gd name="T63" fmla="*/ 2147483646 h 311"/>
              <a:gd name="T64" fmla="*/ 2147483646 w 214"/>
              <a:gd name="T65" fmla="*/ 2147483646 h 311"/>
              <a:gd name="T66" fmla="*/ 2147483646 w 214"/>
              <a:gd name="T67" fmla="*/ 2147483646 h 311"/>
              <a:gd name="T68" fmla="*/ 2147483646 w 214"/>
              <a:gd name="T69" fmla="*/ 2147483646 h 311"/>
              <a:gd name="T70" fmla="*/ 2147483646 w 214"/>
              <a:gd name="T71" fmla="*/ 2147483646 h 311"/>
              <a:gd name="T72" fmla="*/ 2147483646 w 214"/>
              <a:gd name="T73" fmla="*/ 2147483646 h 311"/>
              <a:gd name="T74" fmla="*/ 2147483646 w 214"/>
              <a:gd name="T75" fmla="*/ 2147483646 h 311"/>
              <a:gd name="T76" fmla="*/ 2147483646 w 214"/>
              <a:gd name="T77" fmla="*/ 2147483646 h 311"/>
              <a:gd name="T78" fmla="*/ 2147483646 w 214"/>
              <a:gd name="T79" fmla="*/ 2147483646 h 311"/>
              <a:gd name="T80" fmla="*/ 2147483646 w 214"/>
              <a:gd name="T81" fmla="*/ 2147483646 h 311"/>
              <a:gd name="T82" fmla="*/ 2147483646 w 214"/>
              <a:gd name="T83" fmla="*/ 0 h 311"/>
              <a:gd name="T84" fmla="*/ 2147483646 w 214"/>
              <a:gd name="T85" fmla="*/ 0 h 31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14" h="311">
                <a:moveTo>
                  <a:pt x="168" y="0"/>
                </a:moveTo>
                <a:lnTo>
                  <a:pt x="160" y="0"/>
                </a:lnTo>
                <a:lnTo>
                  <a:pt x="152" y="3"/>
                </a:lnTo>
                <a:lnTo>
                  <a:pt x="148" y="6"/>
                </a:lnTo>
                <a:lnTo>
                  <a:pt x="143" y="10"/>
                </a:lnTo>
                <a:lnTo>
                  <a:pt x="135" y="18"/>
                </a:lnTo>
                <a:lnTo>
                  <a:pt x="129" y="32"/>
                </a:lnTo>
                <a:lnTo>
                  <a:pt x="124" y="42"/>
                </a:lnTo>
                <a:lnTo>
                  <a:pt x="120" y="53"/>
                </a:lnTo>
                <a:lnTo>
                  <a:pt x="113" y="60"/>
                </a:lnTo>
                <a:lnTo>
                  <a:pt x="110" y="70"/>
                </a:lnTo>
                <a:lnTo>
                  <a:pt x="99" y="71"/>
                </a:lnTo>
                <a:lnTo>
                  <a:pt x="87" y="73"/>
                </a:lnTo>
                <a:lnTo>
                  <a:pt x="78" y="71"/>
                </a:lnTo>
                <a:lnTo>
                  <a:pt x="71" y="70"/>
                </a:lnTo>
                <a:lnTo>
                  <a:pt x="62" y="68"/>
                </a:lnTo>
                <a:lnTo>
                  <a:pt x="56" y="68"/>
                </a:lnTo>
                <a:lnTo>
                  <a:pt x="47" y="67"/>
                </a:lnTo>
                <a:lnTo>
                  <a:pt x="39" y="65"/>
                </a:lnTo>
                <a:lnTo>
                  <a:pt x="31" y="65"/>
                </a:lnTo>
                <a:lnTo>
                  <a:pt x="23" y="67"/>
                </a:lnTo>
                <a:lnTo>
                  <a:pt x="11" y="71"/>
                </a:lnTo>
                <a:lnTo>
                  <a:pt x="5" y="81"/>
                </a:lnTo>
                <a:lnTo>
                  <a:pt x="0" y="91"/>
                </a:lnTo>
                <a:lnTo>
                  <a:pt x="3" y="102"/>
                </a:lnTo>
                <a:lnTo>
                  <a:pt x="5" y="109"/>
                </a:lnTo>
                <a:lnTo>
                  <a:pt x="8" y="115"/>
                </a:lnTo>
                <a:lnTo>
                  <a:pt x="14" y="123"/>
                </a:lnTo>
                <a:lnTo>
                  <a:pt x="20" y="130"/>
                </a:lnTo>
                <a:lnTo>
                  <a:pt x="23" y="138"/>
                </a:lnTo>
                <a:lnTo>
                  <a:pt x="29" y="144"/>
                </a:lnTo>
                <a:lnTo>
                  <a:pt x="34" y="154"/>
                </a:lnTo>
                <a:lnTo>
                  <a:pt x="40" y="162"/>
                </a:lnTo>
                <a:lnTo>
                  <a:pt x="45" y="169"/>
                </a:lnTo>
                <a:lnTo>
                  <a:pt x="50" y="180"/>
                </a:lnTo>
                <a:lnTo>
                  <a:pt x="53" y="190"/>
                </a:lnTo>
                <a:lnTo>
                  <a:pt x="57" y="200"/>
                </a:lnTo>
                <a:lnTo>
                  <a:pt x="57" y="208"/>
                </a:lnTo>
                <a:lnTo>
                  <a:pt x="59" y="219"/>
                </a:lnTo>
                <a:lnTo>
                  <a:pt x="59" y="228"/>
                </a:lnTo>
                <a:lnTo>
                  <a:pt x="59" y="238"/>
                </a:lnTo>
                <a:lnTo>
                  <a:pt x="57" y="247"/>
                </a:lnTo>
                <a:lnTo>
                  <a:pt x="57" y="255"/>
                </a:lnTo>
                <a:lnTo>
                  <a:pt x="57" y="263"/>
                </a:lnTo>
                <a:lnTo>
                  <a:pt x="57" y="272"/>
                </a:lnTo>
                <a:lnTo>
                  <a:pt x="59" y="285"/>
                </a:lnTo>
                <a:lnTo>
                  <a:pt x="65" y="295"/>
                </a:lnTo>
                <a:lnTo>
                  <a:pt x="70" y="300"/>
                </a:lnTo>
                <a:lnTo>
                  <a:pt x="78" y="303"/>
                </a:lnTo>
                <a:lnTo>
                  <a:pt x="87" y="306"/>
                </a:lnTo>
                <a:lnTo>
                  <a:pt x="99" y="311"/>
                </a:lnTo>
                <a:lnTo>
                  <a:pt x="112" y="309"/>
                </a:lnTo>
                <a:lnTo>
                  <a:pt x="123" y="306"/>
                </a:lnTo>
                <a:lnTo>
                  <a:pt x="132" y="302"/>
                </a:lnTo>
                <a:lnTo>
                  <a:pt x="143" y="295"/>
                </a:lnTo>
                <a:lnTo>
                  <a:pt x="151" y="286"/>
                </a:lnTo>
                <a:lnTo>
                  <a:pt x="159" y="275"/>
                </a:lnTo>
                <a:lnTo>
                  <a:pt x="166" y="263"/>
                </a:lnTo>
                <a:lnTo>
                  <a:pt x="174" y="252"/>
                </a:lnTo>
                <a:lnTo>
                  <a:pt x="176" y="244"/>
                </a:lnTo>
                <a:lnTo>
                  <a:pt x="179" y="236"/>
                </a:lnTo>
                <a:lnTo>
                  <a:pt x="180" y="228"/>
                </a:lnTo>
                <a:lnTo>
                  <a:pt x="185" y="221"/>
                </a:lnTo>
                <a:lnTo>
                  <a:pt x="187" y="213"/>
                </a:lnTo>
                <a:lnTo>
                  <a:pt x="191" y="207"/>
                </a:lnTo>
                <a:lnTo>
                  <a:pt x="191" y="197"/>
                </a:lnTo>
                <a:lnTo>
                  <a:pt x="196" y="191"/>
                </a:lnTo>
                <a:lnTo>
                  <a:pt x="199" y="176"/>
                </a:lnTo>
                <a:lnTo>
                  <a:pt x="204" y="162"/>
                </a:lnTo>
                <a:lnTo>
                  <a:pt x="205" y="148"/>
                </a:lnTo>
                <a:lnTo>
                  <a:pt x="210" y="135"/>
                </a:lnTo>
                <a:lnTo>
                  <a:pt x="211" y="121"/>
                </a:lnTo>
                <a:lnTo>
                  <a:pt x="213" y="109"/>
                </a:lnTo>
                <a:lnTo>
                  <a:pt x="213" y="96"/>
                </a:lnTo>
                <a:lnTo>
                  <a:pt x="214" y="84"/>
                </a:lnTo>
                <a:lnTo>
                  <a:pt x="213" y="71"/>
                </a:lnTo>
                <a:lnTo>
                  <a:pt x="213" y="59"/>
                </a:lnTo>
                <a:lnTo>
                  <a:pt x="211" y="46"/>
                </a:lnTo>
                <a:lnTo>
                  <a:pt x="210" y="39"/>
                </a:lnTo>
                <a:lnTo>
                  <a:pt x="205" y="29"/>
                </a:lnTo>
                <a:lnTo>
                  <a:pt x="202" y="20"/>
                </a:lnTo>
                <a:lnTo>
                  <a:pt x="197" y="12"/>
                </a:lnTo>
                <a:lnTo>
                  <a:pt x="193" y="7"/>
                </a:lnTo>
                <a:lnTo>
                  <a:pt x="180" y="0"/>
                </a:lnTo>
                <a:lnTo>
                  <a:pt x="168" y="0"/>
                </a:lnTo>
                <a:close/>
              </a:path>
            </a:pathLst>
          </a:custGeom>
          <a:solidFill>
            <a:srgbClr val="FFE0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1" name="Freeform 90">
            <a:extLst>
              <a:ext uri="{FF2B5EF4-FFF2-40B4-BE49-F238E27FC236}">
                <a16:creationId xmlns:a16="http://schemas.microsoft.com/office/drawing/2014/main" id="{209135B0-9AAD-A34F-A53B-0AE579D7DB99}"/>
              </a:ext>
            </a:extLst>
          </p:cNvPr>
          <p:cNvSpPr>
            <a:spLocks/>
          </p:cNvSpPr>
          <p:nvPr/>
        </p:nvSpPr>
        <p:spPr bwMode="auto">
          <a:xfrm>
            <a:off x="5497513" y="374650"/>
            <a:ext cx="366712" cy="777875"/>
          </a:xfrm>
          <a:custGeom>
            <a:avLst/>
            <a:gdLst>
              <a:gd name="T0" fmla="*/ 2147483646 w 461"/>
              <a:gd name="T1" fmla="*/ 2147483646 h 979"/>
              <a:gd name="T2" fmla="*/ 2147483646 w 461"/>
              <a:gd name="T3" fmla="*/ 2147483646 h 979"/>
              <a:gd name="T4" fmla="*/ 2147483646 w 461"/>
              <a:gd name="T5" fmla="*/ 2147483646 h 979"/>
              <a:gd name="T6" fmla="*/ 2147483646 w 461"/>
              <a:gd name="T7" fmla="*/ 501904973 h 979"/>
              <a:gd name="T8" fmla="*/ 2147483646 w 461"/>
              <a:gd name="T9" fmla="*/ 0 h 979"/>
              <a:gd name="T10" fmla="*/ 2147483646 w 461"/>
              <a:gd name="T11" fmla="*/ 2147483646 h 979"/>
              <a:gd name="T12" fmla="*/ 2147483646 w 461"/>
              <a:gd name="T13" fmla="*/ 2147483646 h 979"/>
              <a:gd name="T14" fmla="*/ 2147483646 w 461"/>
              <a:gd name="T15" fmla="*/ 2147483646 h 979"/>
              <a:gd name="T16" fmla="*/ 2147483646 w 461"/>
              <a:gd name="T17" fmla="*/ 2147483646 h 979"/>
              <a:gd name="T18" fmla="*/ 2147483646 w 461"/>
              <a:gd name="T19" fmla="*/ 2147483646 h 979"/>
              <a:gd name="T20" fmla="*/ 2147483646 w 461"/>
              <a:gd name="T21" fmla="*/ 2147483646 h 979"/>
              <a:gd name="T22" fmla="*/ 2147483646 w 461"/>
              <a:gd name="T23" fmla="*/ 2147483646 h 979"/>
              <a:gd name="T24" fmla="*/ 2147483646 w 461"/>
              <a:gd name="T25" fmla="*/ 2147483646 h 979"/>
              <a:gd name="T26" fmla="*/ 2147483646 w 461"/>
              <a:gd name="T27" fmla="*/ 2147483646 h 979"/>
              <a:gd name="T28" fmla="*/ 2147483646 w 461"/>
              <a:gd name="T29" fmla="*/ 2147483646 h 979"/>
              <a:gd name="T30" fmla="*/ 2147483646 w 461"/>
              <a:gd name="T31" fmla="*/ 2147483646 h 979"/>
              <a:gd name="T32" fmla="*/ 2147483646 w 461"/>
              <a:gd name="T33" fmla="*/ 2147483646 h 979"/>
              <a:gd name="T34" fmla="*/ 2147483646 w 461"/>
              <a:gd name="T35" fmla="*/ 2147483646 h 979"/>
              <a:gd name="T36" fmla="*/ 2147483646 w 461"/>
              <a:gd name="T37" fmla="*/ 2147483646 h 979"/>
              <a:gd name="T38" fmla="*/ 2147483646 w 461"/>
              <a:gd name="T39" fmla="*/ 2147483646 h 979"/>
              <a:gd name="T40" fmla="*/ 2147483646 w 461"/>
              <a:gd name="T41" fmla="*/ 2147483646 h 979"/>
              <a:gd name="T42" fmla="*/ 2147483646 w 461"/>
              <a:gd name="T43" fmla="*/ 2147483646 h 979"/>
              <a:gd name="T44" fmla="*/ 2147483646 w 461"/>
              <a:gd name="T45" fmla="*/ 2147483646 h 979"/>
              <a:gd name="T46" fmla="*/ 2147483646 w 461"/>
              <a:gd name="T47" fmla="*/ 2147483646 h 979"/>
              <a:gd name="T48" fmla="*/ 2147483646 w 461"/>
              <a:gd name="T49" fmla="*/ 2147483646 h 979"/>
              <a:gd name="T50" fmla="*/ 2147483646 w 461"/>
              <a:gd name="T51" fmla="*/ 2147483646 h 979"/>
              <a:gd name="T52" fmla="*/ 2147483646 w 461"/>
              <a:gd name="T53" fmla="*/ 2147483646 h 979"/>
              <a:gd name="T54" fmla="*/ 2147483646 w 461"/>
              <a:gd name="T55" fmla="*/ 2147483646 h 979"/>
              <a:gd name="T56" fmla="*/ 2147483646 w 461"/>
              <a:gd name="T57" fmla="*/ 2147483646 h 979"/>
              <a:gd name="T58" fmla="*/ 2147483646 w 461"/>
              <a:gd name="T59" fmla="*/ 2147483646 h 979"/>
              <a:gd name="T60" fmla="*/ 2147483646 w 461"/>
              <a:gd name="T61" fmla="*/ 2147483646 h 979"/>
              <a:gd name="T62" fmla="*/ 2147483646 w 461"/>
              <a:gd name="T63" fmla="*/ 2147483646 h 979"/>
              <a:gd name="T64" fmla="*/ 2147483646 w 461"/>
              <a:gd name="T65" fmla="*/ 2147483646 h 979"/>
              <a:gd name="T66" fmla="*/ 2147483646 w 461"/>
              <a:gd name="T67" fmla="*/ 2147483646 h 979"/>
              <a:gd name="T68" fmla="*/ 2147483646 w 461"/>
              <a:gd name="T69" fmla="*/ 2147483646 h 979"/>
              <a:gd name="T70" fmla="*/ 2147483646 w 461"/>
              <a:gd name="T71" fmla="*/ 2147483646 h 979"/>
              <a:gd name="T72" fmla="*/ 2147483646 w 461"/>
              <a:gd name="T73" fmla="*/ 2147483646 h 979"/>
              <a:gd name="T74" fmla="*/ 2147483646 w 461"/>
              <a:gd name="T75" fmla="*/ 2147483646 h 979"/>
              <a:gd name="T76" fmla="*/ 2147483646 w 461"/>
              <a:gd name="T77" fmla="*/ 2147483646 h 979"/>
              <a:gd name="T78" fmla="*/ 2147483646 w 461"/>
              <a:gd name="T79" fmla="*/ 2147483646 h 979"/>
              <a:gd name="T80" fmla="*/ 2147483646 w 461"/>
              <a:gd name="T81" fmla="*/ 2147483646 h 979"/>
              <a:gd name="T82" fmla="*/ 2147483646 w 461"/>
              <a:gd name="T83" fmla="*/ 2147483646 h 979"/>
              <a:gd name="T84" fmla="*/ 2147483646 w 461"/>
              <a:gd name="T85" fmla="*/ 2147483646 h 979"/>
              <a:gd name="T86" fmla="*/ 2147483646 w 461"/>
              <a:gd name="T87" fmla="*/ 2147483646 h 979"/>
              <a:gd name="T88" fmla="*/ 2147483646 w 461"/>
              <a:gd name="T89" fmla="*/ 2147483646 h 979"/>
              <a:gd name="T90" fmla="*/ 2147483646 w 461"/>
              <a:gd name="T91" fmla="*/ 2147483646 h 979"/>
              <a:gd name="T92" fmla="*/ 2147483646 w 461"/>
              <a:gd name="T93" fmla="*/ 2147483646 h 979"/>
              <a:gd name="T94" fmla="*/ 1509797850 w 461"/>
              <a:gd name="T95" fmla="*/ 2147483646 h 979"/>
              <a:gd name="T96" fmla="*/ 503054885 w 461"/>
              <a:gd name="T97" fmla="*/ 2147483646 h 979"/>
              <a:gd name="T98" fmla="*/ 0 w 461"/>
              <a:gd name="T99" fmla="*/ 2147483646 h 979"/>
              <a:gd name="T100" fmla="*/ 2147483646 w 461"/>
              <a:gd name="T101" fmla="*/ 2147483646 h 979"/>
              <a:gd name="T102" fmla="*/ 2147483646 w 461"/>
              <a:gd name="T103" fmla="*/ 2147483646 h 979"/>
              <a:gd name="T104" fmla="*/ 2147483646 w 461"/>
              <a:gd name="T105" fmla="*/ 2147483646 h 9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61" h="979">
                <a:moveTo>
                  <a:pt x="35" y="131"/>
                </a:moveTo>
                <a:lnTo>
                  <a:pt x="40" y="121"/>
                </a:lnTo>
                <a:lnTo>
                  <a:pt x="45" y="115"/>
                </a:lnTo>
                <a:lnTo>
                  <a:pt x="48" y="107"/>
                </a:lnTo>
                <a:lnTo>
                  <a:pt x="54" y="103"/>
                </a:lnTo>
                <a:lnTo>
                  <a:pt x="63" y="90"/>
                </a:lnTo>
                <a:lnTo>
                  <a:pt x="74" y="79"/>
                </a:lnTo>
                <a:lnTo>
                  <a:pt x="85" y="68"/>
                </a:lnTo>
                <a:lnTo>
                  <a:pt x="96" y="60"/>
                </a:lnTo>
                <a:lnTo>
                  <a:pt x="108" y="51"/>
                </a:lnTo>
                <a:lnTo>
                  <a:pt x="121" y="45"/>
                </a:lnTo>
                <a:lnTo>
                  <a:pt x="132" y="37"/>
                </a:lnTo>
                <a:lnTo>
                  <a:pt x="144" y="29"/>
                </a:lnTo>
                <a:lnTo>
                  <a:pt x="157" y="23"/>
                </a:lnTo>
                <a:lnTo>
                  <a:pt x="169" y="18"/>
                </a:lnTo>
                <a:lnTo>
                  <a:pt x="181" y="14"/>
                </a:lnTo>
                <a:lnTo>
                  <a:pt x="194" y="11"/>
                </a:lnTo>
                <a:lnTo>
                  <a:pt x="206" y="8"/>
                </a:lnTo>
                <a:lnTo>
                  <a:pt x="219" y="6"/>
                </a:lnTo>
                <a:lnTo>
                  <a:pt x="231" y="1"/>
                </a:lnTo>
                <a:lnTo>
                  <a:pt x="242" y="0"/>
                </a:lnTo>
                <a:lnTo>
                  <a:pt x="253" y="0"/>
                </a:lnTo>
                <a:lnTo>
                  <a:pt x="264" y="0"/>
                </a:lnTo>
                <a:lnTo>
                  <a:pt x="273" y="0"/>
                </a:lnTo>
                <a:lnTo>
                  <a:pt x="284" y="0"/>
                </a:lnTo>
                <a:lnTo>
                  <a:pt x="295" y="1"/>
                </a:lnTo>
                <a:lnTo>
                  <a:pt x="306" y="4"/>
                </a:lnTo>
                <a:lnTo>
                  <a:pt x="312" y="4"/>
                </a:lnTo>
                <a:lnTo>
                  <a:pt x="321" y="8"/>
                </a:lnTo>
                <a:lnTo>
                  <a:pt x="328" y="11"/>
                </a:lnTo>
                <a:lnTo>
                  <a:pt x="337" y="14"/>
                </a:lnTo>
                <a:lnTo>
                  <a:pt x="349" y="22"/>
                </a:lnTo>
                <a:lnTo>
                  <a:pt x="357" y="32"/>
                </a:lnTo>
                <a:lnTo>
                  <a:pt x="360" y="40"/>
                </a:lnTo>
                <a:lnTo>
                  <a:pt x="360" y="51"/>
                </a:lnTo>
                <a:lnTo>
                  <a:pt x="354" y="64"/>
                </a:lnTo>
                <a:lnTo>
                  <a:pt x="348" y="76"/>
                </a:lnTo>
                <a:lnTo>
                  <a:pt x="342" y="81"/>
                </a:lnTo>
                <a:lnTo>
                  <a:pt x="337" y="88"/>
                </a:lnTo>
                <a:lnTo>
                  <a:pt x="331" y="93"/>
                </a:lnTo>
                <a:lnTo>
                  <a:pt x="324" y="103"/>
                </a:lnTo>
                <a:lnTo>
                  <a:pt x="318" y="109"/>
                </a:lnTo>
                <a:lnTo>
                  <a:pt x="311" y="117"/>
                </a:lnTo>
                <a:lnTo>
                  <a:pt x="304" y="123"/>
                </a:lnTo>
                <a:lnTo>
                  <a:pt x="297" y="132"/>
                </a:lnTo>
                <a:lnTo>
                  <a:pt x="289" y="138"/>
                </a:lnTo>
                <a:lnTo>
                  <a:pt x="281" y="145"/>
                </a:lnTo>
                <a:lnTo>
                  <a:pt x="272" y="152"/>
                </a:lnTo>
                <a:lnTo>
                  <a:pt x="265" y="160"/>
                </a:lnTo>
                <a:lnTo>
                  <a:pt x="258" y="168"/>
                </a:lnTo>
                <a:lnTo>
                  <a:pt x="251" y="174"/>
                </a:lnTo>
                <a:lnTo>
                  <a:pt x="244" y="183"/>
                </a:lnTo>
                <a:lnTo>
                  <a:pt x="239" y="191"/>
                </a:lnTo>
                <a:lnTo>
                  <a:pt x="231" y="199"/>
                </a:lnTo>
                <a:lnTo>
                  <a:pt x="227" y="207"/>
                </a:lnTo>
                <a:lnTo>
                  <a:pt x="220" y="213"/>
                </a:lnTo>
                <a:lnTo>
                  <a:pt x="217" y="222"/>
                </a:lnTo>
                <a:lnTo>
                  <a:pt x="213" y="229"/>
                </a:lnTo>
                <a:lnTo>
                  <a:pt x="209" y="238"/>
                </a:lnTo>
                <a:lnTo>
                  <a:pt x="208" y="246"/>
                </a:lnTo>
                <a:lnTo>
                  <a:pt x="208" y="254"/>
                </a:lnTo>
                <a:lnTo>
                  <a:pt x="206" y="266"/>
                </a:lnTo>
                <a:lnTo>
                  <a:pt x="208" y="280"/>
                </a:lnTo>
                <a:lnTo>
                  <a:pt x="211" y="292"/>
                </a:lnTo>
                <a:lnTo>
                  <a:pt x="217" y="303"/>
                </a:lnTo>
                <a:lnTo>
                  <a:pt x="222" y="311"/>
                </a:lnTo>
                <a:lnTo>
                  <a:pt x="231" y="321"/>
                </a:lnTo>
                <a:lnTo>
                  <a:pt x="239" y="327"/>
                </a:lnTo>
                <a:lnTo>
                  <a:pt x="248" y="335"/>
                </a:lnTo>
                <a:lnTo>
                  <a:pt x="258" y="341"/>
                </a:lnTo>
                <a:lnTo>
                  <a:pt x="265" y="347"/>
                </a:lnTo>
                <a:lnTo>
                  <a:pt x="272" y="352"/>
                </a:lnTo>
                <a:lnTo>
                  <a:pt x="281" y="358"/>
                </a:lnTo>
                <a:lnTo>
                  <a:pt x="290" y="367"/>
                </a:lnTo>
                <a:lnTo>
                  <a:pt x="293" y="380"/>
                </a:lnTo>
                <a:lnTo>
                  <a:pt x="290" y="384"/>
                </a:lnTo>
                <a:lnTo>
                  <a:pt x="286" y="389"/>
                </a:lnTo>
                <a:lnTo>
                  <a:pt x="281" y="394"/>
                </a:lnTo>
                <a:lnTo>
                  <a:pt x="275" y="400"/>
                </a:lnTo>
                <a:lnTo>
                  <a:pt x="267" y="403"/>
                </a:lnTo>
                <a:lnTo>
                  <a:pt x="259" y="408"/>
                </a:lnTo>
                <a:lnTo>
                  <a:pt x="251" y="412"/>
                </a:lnTo>
                <a:lnTo>
                  <a:pt x="244" y="415"/>
                </a:lnTo>
                <a:lnTo>
                  <a:pt x="236" y="419"/>
                </a:lnTo>
                <a:lnTo>
                  <a:pt x="228" y="423"/>
                </a:lnTo>
                <a:lnTo>
                  <a:pt x="220" y="428"/>
                </a:lnTo>
                <a:lnTo>
                  <a:pt x="217" y="433"/>
                </a:lnTo>
                <a:lnTo>
                  <a:pt x="213" y="437"/>
                </a:lnTo>
                <a:lnTo>
                  <a:pt x="211" y="444"/>
                </a:lnTo>
                <a:lnTo>
                  <a:pt x="209" y="453"/>
                </a:lnTo>
                <a:lnTo>
                  <a:pt x="214" y="461"/>
                </a:lnTo>
                <a:lnTo>
                  <a:pt x="217" y="468"/>
                </a:lnTo>
                <a:lnTo>
                  <a:pt x="222" y="475"/>
                </a:lnTo>
                <a:lnTo>
                  <a:pt x="228" y="479"/>
                </a:lnTo>
                <a:lnTo>
                  <a:pt x="236" y="484"/>
                </a:lnTo>
                <a:lnTo>
                  <a:pt x="244" y="489"/>
                </a:lnTo>
                <a:lnTo>
                  <a:pt x="251" y="493"/>
                </a:lnTo>
                <a:lnTo>
                  <a:pt x="259" y="495"/>
                </a:lnTo>
                <a:lnTo>
                  <a:pt x="270" y="500"/>
                </a:lnTo>
                <a:lnTo>
                  <a:pt x="276" y="503"/>
                </a:lnTo>
                <a:lnTo>
                  <a:pt x="284" y="506"/>
                </a:lnTo>
                <a:lnTo>
                  <a:pt x="292" y="509"/>
                </a:lnTo>
                <a:lnTo>
                  <a:pt x="298" y="514"/>
                </a:lnTo>
                <a:lnTo>
                  <a:pt x="303" y="518"/>
                </a:lnTo>
                <a:lnTo>
                  <a:pt x="307" y="524"/>
                </a:lnTo>
                <a:lnTo>
                  <a:pt x="311" y="534"/>
                </a:lnTo>
                <a:lnTo>
                  <a:pt x="311" y="543"/>
                </a:lnTo>
                <a:lnTo>
                  <a:pt x="309" y="551"/>
                </a:lnTo>
                <a:lnTo>
                  <a:pt x="306" y="562"/>
                </a:lnTo>
                <a:lnTo>
                  <a:pt x="301" y="570"/>
                </a:lnTo>
                <a:lnTo>
                  <a:pt x="297" y="579"/>
                </a:lnTo>
                <a:lnTo>
                  <a:pt x="290" y="588"/>
                </a:lnTo>
                <a:lnTo>
                  <a:pt x="286" y="596"/>
                </a:lnTo>
                <a:lnTo>
                  <a:pt x="279" y="604"/>
                </a:lnTo>
                <a:lnTo>
                  <a:pt x="275" y="615"/>
                </a:lnTo>
                <a:lnTo>
                  <a:pt x="270" y="621"/>
                </a:lnTo>
                <a:lnTo>
                  <a:pt x="264" y="630"/>
                </a:lnTo>
                <a:lnTo>
                  <a:pt x="259" y="637"/>
                </a:lnTo>
                <a:lnTo>
                  <a:pt x="258" y="644"/>
                </a:lnTo>
                <a:lnTo>
                  <a:pt x="256" y="652"/>
                </a:lnTo>
                <a:lnTo>
                  <a:pt x="258" y="658"/>
                </a:lnTo>
                <a:lnTo>
                  <a:pt x="259" y="666"/>
                </a:lnTo>
                <a:lnTo>
                  <a:pt x="265" y="674"/>
                </a:lnTo>
                <a:lnTo>
                  <a:pt x="270" y="679"/>
                </a:lnTo>
                <a:lnTo>
                  <a:pt x="278" y="683"/>
                </a:lnTo>
                <a:lnTo>
                  <a:pt x="286" y="688"/>
                </a:lnTo>
                <a:lnTo>
                  <a:pt x="295" y="694"/>
                </a:lnTo>
                <a:lnTo>
                  <a:pt x="303" y="696"/>
                </a:lnTo>
                <a:lnTo>
                  <a:pt x="311" y="699"/>
                </a:lnTo>
                <a:lnTo>
                  <a:pt x="320" y="700"/>
                </a:lnTo>
                <a:lnTo>
                  <a:pt x="329" y="705"/>
                </a:lnTo>
                <a:lnTo>
                  <a:pt x="337" y="707"/>
                </a:lnTo>
                <a:lnTo>
                  <a:pt x="343" y="710"/>
                </a:lnTo>
                <a:lnTo>
                  <a:pt x="349" y="710"/>
                </a:lnTo>
                <a:lnTo>
                  <a:pt x="354" y="714"/>
                </a:lnTo>
                <a:lnTo>
                  <a:pt x="360" y="724"/>
                </a:lnTo>
                <a:lnTo>
                  <a:pt x="360" y="736"/>
                </a:lnTo>
                <a:lnTo>
                  <a:pt x="356" y="741"/>
                </a:lnTo>
                <a:lnTo>
                  <a:pt x="352" y="750"/>
                </a:lnTo>
                <a:lnTo>
                  <a:pt x="349" y="758"/>
                </a:lnTo>
                <a:lnTo>
                  <a:pt x="346" y="766"/>
                </a:lnTo>
                <a:lnTo>
                  <a:pt x="342" y="775"/>
                </a:lnTo>
                <a:lnTo>
                  <a:pt x="338" y="785"/>
                </a:lnTo>
                <a:lnTo>
                  <a:pt x="337" y="794"/>
                </a:lnTo>
                <a:lnTo>
                  <a:pt x="335" y="805"/>
                </a:lnTo>
                <a:lnTo>
                  <a:pt x="332" y="813"/>
                </a:lnTo>
                <a:lnTo>
                  <a:pt x="331" y="820"/>
                </a:lnTo>
                <a:lnTo>
                  <a:pt x="331" y="830"/>
                </a:lnTo>
                <a:lnTo>
                  <a:pt x="331" y="839"/>
                </a:lnTo>
                <a:lnTo>
                  <a:pt x="331" y="845"/>
                </a:lnTo>
                <a:lnTo>
                  <a:pt x="335" y="855"/>
                </a:lnTo>
                <a:lnTo>
                  <a:pt x="337" y="861"/>
                </a:lnTo>
                <a:lnTo>
                  <a:pt x="345" y="869"/>
                </a:lnTo>
                <a:lnTo>
                  <a:pt x="351" y="872"/>
                </a:lnTo>
                <a:lnTo>
                  <a:pt x="359" y="878"/>
                </a:lnTo>
                <a:lnTo>
                  <a:pt x="366" y="884"/>
                </a:lnTo>
                <a:lnTo>
                  <a:pt x="379" y="889"/>
                </a:lnTo>
                <a:lnTo>
                  <a:pt x="390" y="894"/>
                </a:lnTo>
                <a:lnTo>
                  <a:pt x="402" y="898"/>
                </a:lnTo>
                <a:lnTo>
                  <a:pt x="413" y="904"/>
                </a:lnTo>
                <a:lnTo>
                  <a:pt x="426" y="911"/>
                </a:lnTo>
                <a:lnTo>
                  <a:pt x="433" y="914"/>
                </a:lnTo>
                <a:lnTo>
                  <a:pt x="443" y="920"/>
                </a:lnTo>
                <a:lnTo>
                  <a:pt x="450" y="925"/>
                </a:lnTo>
                <a:lnTo>
                  <a:pt x="457" y="932"/>
                </a:lnTo>
                <a:lnTo>
                  <a:pt x="460" y="939"/>
                </a:lnTo>
                <a:lnTo>
                  <a:pt x="461" y="945"/>
                </a:lnTo>
                <a:lnTo>
                  <a:pt x="458" y="953"/>
                </a:lnTo>
                <a:lnTo>
                  <a:pt x="455" y="960"/>
                </a:lnTo>
                <a:lnTo>
                  <a:pt x="444" y="967"/>
                </a:lnTo>
                <a:lnTo>
                  <a:pt x="433" y="973"/>
                </a:lnTo>
                <a:lnTo>
                  <a:pt x="421" y="976"/>
                </a:lnTo>
                <a:lnTo>
                  <a:pt x="408" y="979"/>
                </a:lnTo>
                <a:lnTo>
                  <a:pt x="401" y="979"/>
                </a:lnTo>
                <a:lnTo>
                  <a:pt x="391" y="979"/>
                </a:lnTo>
                <a:lnTo>
                  <a:pt x="384" y="978"/>
                </a:lnTo>
                <a:lnTo>
                  <a:pt x="376" y="978"/>
                </a:lnTo>
                <a:lnTo>
                  <a:pt x="365" y="974"/>
                </a:lnTo>
                <a:lnTo>
                  <a:pt x="357" y="973"/>
                </a:lnTo>
                <a:lnTo>
                  <a:pt x="348" y="968"/>
                </a:lnTo>
                <a:lnTo>
                  <a:pt x="337" y="967"/>
                </a:lnTo>
                <a:lnTo>
                  <a:pt x="326" y="959"/>
                </a:lnTo>
                <a:lnTo>
                  <a:pt x="315" y="953"/>
                </a:lnTo>
                <a:lnTo>
                  <a:pt x="304" y="946"/>
                </a:lnTo>
                <a:lnTo>
                  <a:pt x="293" y="939"/>
                </a:lnTo>
                <a:lnTo>
                  <a:pt x="281" y="929"/>
                </a:lnTo>
                <a:lnTo>
                  <a:pt x="270" y="922"/>
                </a:lnTo>
                <a:lnTo>
                  <a:pt x="258" y="911"/>
                </a:lnTo>
                <a:lnTo>
                  <a:pt x="245" y="900"/>
                </a:lnTo>
                <a:lnTo>
                  <a:pt x="239" y="894"/>
                </a:lnTo>
                <a:lnTo>
                  <a:pt x="231" y="886"/>
                </a:lnTo>
                <a:lnTo>
                  <a:pt x="225" y="880"/>
                </a:lnTo>
                <a:lnTo>
                  <a:pt x="219" y="873"/>
                </a:lnTo>
                <a:lnTo>
                  <a:pt x="213" y="865"/>
                </a:lnTo>
                <a:lnTo>
                  <a:pt x="205" y="859"/>
                </a:lnTo>
                <a:lnTo>
                  <a:pt x="199" y="851"/>
                </a:lnTo>
                <a:lnTo>
                  <a:pt x="192" y="845"/>
                </a:lnTo>
                <a:lnTo>
                  <a:pt x="185" y="834"/>
                </a:lnTo>
                <a:lnTo>
                  <a:pt x="178" y="827"/>
                </a:lnTo>
                <a:lnTo>
                  <a:pt x="171" y="817"/>
                </a:lnTo>
                <a:lnTo>
                  <a:pt x="164" y="808"/>
                </a:lnTo>
                <a:lnTo>
                  <a:pt x="158" y="799"/>
                </a:lnTo>
                <a:lnTo>
                  <a:pt x="152" y="789"/>
                </a:lnTo>
                <a:lnTo>
                  <a:pt x="144" y="778"/>
                </a:lnTo>
                <a:lnTo>
                  <a:pt x="138" y="769"/>
                </a:lnTo>
                <a:lnTo>
                  <a:pt x="130" y="756"/>
                </a:lnTo>
                <a:lnTo>
                  <a:pt x="124" y="746"/>
                </a:lnTo>
                <a:lnTo>
                  <a:pt x="116" y="735"/>
                </a:lnTo>
                <a:lnTo>
                  <a:pt x="112" y="724"/>
                </a:lnTo>
                <a:lnTo>
                  <a:pt x="102" y="711"/>
                </a:lnTo>
                <a:lnTo>
                  <a:pt x="98" y="700"/>
                </a:lnTo>
                <a:lnTo>
                  <a:pt x="91" y="690"/>
                </a:lnTo>
                <a:lnTo>
                  <a:pt x="87" y="679"/>
                </a:lnTo>
                <a:lnTo>
                  <a:pt x="80" y="666"/>
                </a:lnTo>
                <a:lnTo>
                  <a:pt x="74" y="654"/>
                </a:lnTo>
                <a:lnTo>
                  <a:pt x="71" y="643"/>
                </a:lnTo>
                <a:lnTo>
                  <a:pt x="66" y="630"/>
                </a:lnTo>
                <a:lnTo>
                  <a:pt x="60" y="618"/>
                </a:lnTo>
                <a:lnTo>
                  <a:pt x="57" y="605"/>
                </a:lnTo>
                <a:lnTo>
                  <a:pt x="52" y="595"/>
                </a:lnTo>
                <a:lnTo>
                  <a:pt x="49" y="584"/>
                </a:lnTo>
                <a:lnTo>
                  <a:pt x="45" y="571"/>
                </a:lnTo>
                <a:lnTo>
                  <a:pt x="42" y="559"/>
                </a:lnTo>
                <a:lnTo>
                  <a:pt x="37" y="546"/>
                </a:lnTo>
                <a:lnTo>
                  <a:pt x="32" y="535"/>
                </a:lnTo>
                <a:lnTo>
                  <a:pt x="29" y="523"/>
                </a:lnTo>
                <a:lnTo>
                  <a:pt x="26" y="510"/>
                </a:lnTo>
                <a:lnTo>
                  <a:pt x="23" y="498"/>
                </a:lnTo>
                <a:lnTo>
                  <a:pt x="21" y="487"/>
                </a:lnTo>
                <a:lnTo>
                  <a:pt x="20" y="475"/>
                </a:lnTo>
                <a:lnTo>
                  <a:pt x="18" y="462"/>
                </a:lnTo>
                <a:lnTo>
                  <a:pt x="15" y="451"/>
                </a:lnTo>
                <a:lnTo>
                  <a:pt x="14" y="440"/>
                </a:lnTo>
                <a:lnTo>
                  <a:pt x="10" y="428"/>
                </a:lnTo>
                <a:lnTo>
                  <a:pt x="9" y="415"/>
                </a:lnTo>
                <a:lnTo>
                  <a:pt x="7" y="405"/>
                </a:lnTo>
                <a:lnTo>
                  <a:pt x="7" y="395"/>
                </a:lnTo>
                <a:lnTo>
                  <a:pt x="6" y="383"/>
                </a:lnTo>
                <a:lnTo>
                  <a:pt x="4" y="372"/>
                </a:lnTo>
                <a:lnTo>
                  <a:pt x="3" y="361"/>
                </a:lnTo>
                <a:lnTo>
                  <a:pt x="3" y="350"/>
                </a:lnTo>
                <a:lnTo>
                  <a:pt x="1" y="339"/>
                </a:lnTo>
                <a:lnTo>
                  <a:pt x="1" y="330"/>
                </a:lnTo>
                <a:lnTo>
                  <a:pt x="1" y="319"/>
                </a:lnTo>
                <a:lnTo>
                  <a:pt x="1" y="308"/>
                </a:lnTo>
                <a:lnTo>
                  <a:pt x="0" y="297"/>
                </a:lnTo>
                <a:lnTo>
                  <a:pt x="0" y="288"/>
                </a:lnTo>
                <a:lnTo>
                  <a:pt x="0" y="278"/>
                </a:lnTo>
                <a:lnTo>
                  <a:pt x="0" y="269"/>
                </a:lnTo>
                <a:lnTo>
                  <a:pt x="0" y="260"/>
                </a:lnTo>
                <a:lnTo>
                  <a:pt x="1" y="252"/>
                </a:lnTo>
                <a:lnTo>
                  <a:pt x="3" y="243"/>
                </a:lnTo>
                <a:lnTo>
                  <a:pt x="4" y="235"/>
                </a:lnTo>
                <a:lnTo>
                  <a:pt x="4" y="226"/>
                </a:lnTo>
                <a:lnTo>
                  <a:pt x="6" y="216"/>
                </a:lnTo>
                <a:lnTo>
                  <a:pt x="6" y="208"/>
                </a:lnTo>
                <a:lnTo>
                  <a:pt x="7" y="201"/>
                </a:lnTo>
                <a:lnTo>
                  <a:pt x="9" y="193"/>
                </a:lnTo>
                <a:lnTo>
                  <a:pt x="10" y="187"/>
                </a:lnTo>
                <a:lnTo>
                  <a:pt x="12" y="179"/>
                </a:lnTo>
                <a:lnTo>
                  <a:pt x="15" y="173"/>
                </a:lnTo>
                <a:lnTo>
                  <a:pt x="20" y="159"/>
                </a:lnTo>
                <a:lnTo>
                  <a:pt x="23" y="148"/>
                </a:lnTo>
                <a:lnTo>
                  <a:pt x="29" y="138"/>
                </a:lnTo>
                <a:lnTo>
                  <a:pt x="35" y="131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2" name="Freeform 91">
            <a:extLst>
              <a:ext uri="{FF2B5EF4-FFF2-40B4-BE49-F238E27FC236}">
                <a16:creationId xmlns:a16="http://schemas.microsoft.com/office/drawing/2014/main" id="{FABB7BBA-BB09-3244-B9E6-B68FCB2E7E23}"/>
              </a:ext>
            </a:extLst>
          </p:cNvPr>
          <p:cNvSpPr>
            <a:spLocks/>
          </p:cNvSpPr>
          <p:nvPr/>
        </p:nvSpPr>
        <p:spPr bwMode="auto">
          <a:xfrm>
            <a:off x="6259513" y="352425"/>
            <a:ext cx="723900" cy="392113"/>
          </a:xfrm>
          <a:custGeom>
            <a:avLst/>
            <a:gdLst>
              <a:gd name="T0" fmla="*/ 0 w 911"/>
              <a:gd name="T1" fmla="*/ 2147483646 h 493"/>
              <a:gd name="T2" fmla="*/ 2147483646 w 911"/>
              <a:gd name="T3" fmla="*/ 2147483646 h 493"/>
              <a:gd name="T4" fmla="*/ 2147483646 w 911"/>
              <a:gd name="T5" fmla="*/ 2147483646 h 493"/>
              <a:gd name="T6" fmla="*/ 2147483646 w 911"/>
              <a:gd name="T7" fmla="*/ 2147483646 h 493"/>
              <a:gd name="T8" fmla="*/ 2147483646 w 911"/>
              <a:gd name="T9" fmla="*/ 2147483646 h 493"/>
              <a:gd name="T10" fmla="*/ 2147483646 w 911"/>
              <a:gd name="T11" fmla="*/ 2147483646 h 493"/>
              <a:gd name="T12" fmla="*/ 2147483646 w 911"/>
              <a:gd name="T13" fmla="*/ 2147483646 h 493"/>
              <a:gd name="T14" fmla="*/ 2147483646 w 911"/>
              <a:gd name="T15" fmla="*/ 2147483646 h 493"/>
              <a:gd name="T16" fmla="*/ 2147483646 w 911"/>
              <a:gd name="T17" fmla="*/ 2147483646 h 493"/>
              <a:gd name="T18" fmla="*/ 2147483646 w 911"/>
              <a:gd name="T19" fmla="*/ 2147483646 h 493"/>
              <a:gd name="T20" fmla="*/ 2147483646 w 911"/>
              <a:gd name="T21" fmla="*/ 2147483646 h 493"/>
              <a:gd name="T22" fmla="*/ 2147483646 w 911"/>
              <a:gd name="T23" fmla="*/ 2147483646 h 493"/>
              <a:gd name="T24" fmla="*/ 2147483646 w 911"/>
              <a:gd name="T25" fmla="*/ 2147483646 h 493"/>
              <a:gd name="T26" fmla="*/ 2147483646 w 911"/>
              <a:gd name="T27" fmla="*/ 2147483646 h 493"/>
              <a:gd name="T28" fmla="*/ 2147483646 w 911"/>
              <a:gd name="T29" fmla="*/ 2147483646 h 493"/>
              <a:gd name="T30" fmla="*/ 2147483646 w 911"/>
              <a:gd name="T31" fmla="*/ 2147483646 h 493"/>
              <a:gd name="T32" fmla="*/ 2147483646 w 911"/>
              <a:gd name="T33" fmla="*/ 2147483646 h 493"/>
              <a:gd name="T34" fmla="*/ 2147483646 w 911"/>
              <a:gd name="T35" fmla="*/ 2147483646 h 493"/>
              <a:gd name="T36" fmla="*/ 2147483646 w 911"/>
              <a:gd name="T37" fmla="*/ 2147483646 h 493"/>
              <a:gd name="T38" fmla="*/ 2147483646 w 911"/>
              <a:gd name="T39" fmla="*/ 2147483646 h 493"/>
              <a:gd name="T40" fmla="*/ 2147483646 w 911"/>
              <a:gd name="T41" fmla="*/ 2147483646 h 493"/>
              <a:gd name="T42" fmla="*/ 2147483646 w 911"/>
              <a:gd name="T43" fmla="*/ 2147483646 h 493"/>
              <a:gd name="T44" fmla="*/ 2147483646 w 911"/>
              <a:gd name="T45" fmla="*/ 2147483646 h 493"/>
              <a:gd name="T46" fmla="*/ 2147483646 w 911"/>
              <a:gd name="T47" fmla="*/ 2147483646 h 493"/>
              <a:gd name="T48" fmla="*/ 2147483646 w 911"/>
              <a:gd name="T49" fmla="*/ 2147483646 h 493"/>
              <a:gd name="T50" fmla="*/ 2147483646 w 911"/>
              <a:gd name="T51" fmla="*/ 2147483646 h 493"/>
              <a:gd name="T52" fmla="*/ 2147483646 w 911"/>
              <a:gd name="T53" fmla="*/ 2147483646 h 493"/>
              <a:gd name="T54" fmla="*/ 2147483646 w 911"/>
              <a:gd name="T55" fmla="*/ 2147483646 h 493"/>
              <a:gd name="T56" fmla="*/ 2147483646 w 911"/>
              <a:gd name="T57" fmla="*/ 2147483646 h 493"/>
              <a:gd name="T58" fmla="*/ 2147483646 w 911"/>
              <a:gd name="T59" fmla="*/ 2147483646 h 493"/>
              <a:gd name="T60" fmla="*/ 2147483646 w 911"/>
              <a:gd name="T61" fmla="*/ 2147483646 h 493"/>
              <a:gd name="T62" fmla="*/ 2147483646 w 911"/>
              <a:gd name="T63" fmla="*/ 2147483646 h 493"/>
              <a:gd name="T64" fmla="*/ 2147483646 w 911"/>
              <a:gd name="T65" fmla="*/ 2147483646 h 493"/>
              <a:gd name="T66" fmla="*/ 2147483646 w 911"/>
              <a:gd name="T67" fmla="*/ 2147483646 h 493"/>
              <a:gd name="T68" fmla="*/ 2147483646 w 911"/>
              <a:gd name="T69" fmla="*/ 2147483646 h 493"/>
              <a:gd name="T70" fmla="*/ 2147483646 w 911"/>
              <a:gd name="T71" fmla="*/ 0 h 493"/>
              <a:gd name="T72" fmla="*/ 2147483646 w 911"/>
              <a:gd name="T73" fmla="*/ 502916339 h 493"/>
              <a:gd name="T74" fmla="*/ 2147483646 w 911"/>
              <a:gd name="T75" fmla="*/ 2147483646 h 493"/>
              <a:gd name="T76" fmla="*/ 2147483646 w 911"/>
              <a:gd name="T77" fmla="*/ 2147483646 h 493"/>
              <a:gd name="T78" fmla="*/ 2147483646 w 911"/>
              <a:gd name="T79" fmla="*/ 2147483646 h 493"/>
              <a:gd name="T80" fmla="*/ 2147483646 w 911"/>
              <a:gd name="T81" fmla="*/ 2147483646 h 493"/>
              <a:gd name="T82" fmla="*/ 2147483646 w 911"/>
              <a:gd name="T83" fmla="*/ 2147483646 h 493"/>
              <a:gd name="T84" fmla="*/ 2147483646 w 911"/>
              <a:gd name="T85" fmla="*/ 2147483646 h 493"/>
              <a:gd name="T86" fmla="*/ 2147483646 w 911"/>
              <a:gd name="T87" fmla="*/ 2147483646 h 493"/>
              <a:gd name="T88" fmla="*/ 2147483646 w 911"/>
              <a:gd name="T89" fmla="*/ 2147483646 h 493"/>
              <a:gd name="T90" fmla="*/ 2147483646 w 911"/>
              <a:gd name="T91" fmla="*/ 2147483646 h 493"/>
              <a:gd name="T92" fmla="*/ 2147483646 w 911"/>
              <a:gd name="T93" fmla="*/ 2147483646 h 493"/>
              <a:gd name="T94" fmla="*/ 2147483646 w 911"/>
              <a:gd name="T95" fmla="*/ 2147483646 h 493"/>
              <a:gd name="T96" fmla="*/ 2147483646 w 911"/>
              <a:gd name="T97" fmla="*/ 2147483646 h 493"/>
              <a:gd name="T98" fmla="*/ 2147483646 w 911"/>
              <a:gd name="T99" fmla="*/ 2147483646 h 493"/>
              <a:gd name="T100" fmla="*/ 2147483646 w 911"/>
              <a:gd name="T101" fmla="*/ 2147483646 h 493"/>
              <a:gd name="T102" fmla="*/ 2147483646 w 911"/>
              <a:gd name="T103" fmla="*/ 2147483646 h 493"/>
              <a:gd name="T104" fmla="*/ 2147483646 w 911"/>
              <a:gd name="T105" fmla="*/ 2147483646 h 493"/>
              <a:gd name="T106" fmla="*/ 2147483646 w 911"/>
              <a:gd name="T107" fmla="*/ 2147483646 h 493"/>
              <a:gd name="T108" fmla="*/ 2147483646 w 911"/>
              <a:gd name="T109" fmla="*/ 2147483646 h 493"/>
              <a:gd name="T110" fmla="*/ 2147483646 w 911"/>
              <a:gd name="T111" fmla="*/ 2147483646 h 493"/>
              <a:gd name="T112" fmla="*/ 2147483646 w 911"/>
              <a:gd name="T113" fmla="*/ 2147483646 h 49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11" h="493">
                <a:moveTo>
                  <a:pt x="14" y="163"/>
                </a:moveTo>
                <a:lnTo>
                  <a:pt x="7" y="163"/>
                </a:lnTo>
                <a:lnTo>
                  <a:pt x="2" y="168"/>
                </a:lnTo>
                <a:lnTo>
                  <a:pt x="0" y="171"/>
                </a:lnTo>
                <a:lnTo>
                  <a:pt x="2" y="177"/>
                </a:lnTo>
                <a:lnTo>
                  <a:pt x="5" y="185"/>
                </a:lnTo>
                <a:lnTo>
                  <a:pt x="10" y="193"/>
                </a:lnTo>
                <a:lnTo>
                  <a:pt x="14" y="201"/>
                </a:lnTo>
                <a:lnTo>
                  <a:pt x="24" y="215"/>
                </a:lnTo>
                <a:lnTo>
                  <a:pt x="27" y="218"/>
                </a:lnTo>
                <a:lnTo>
                  <a:pt x="30" y="224"/>
                </a:lnTo>
                <a:lnTo>
                  <a:pt x="35" y="229"/>
                </a:lnTo>
                <a:lnTo>
                  <a:pt x="39" y="238"/>
                </a:lnTo>
                <a:lnTo>
                  <a:pt x="42" y="243"/>
                </a:lnTo>
                <a:lnTo>
                  <a:pt x="47" y="250"/>
                </a:lnTo>
                <a:lnTo>
                  <a:pt x="52" y="257"/>
                </a:lnTo>
                <a:lnTo>
                  <a:pt x="56" y="266"/>
                </a:lnTo>
                <a:lnTo>
                  <a:pt x="59" y="272"/>
                </a:lnTo>
                <a:lnTo>
                  <a:pt x="64" y="280"/>
                </a:lnTo>
                <a:lnTo>
                  <a:pt x="67" y="289"/>
                </a:lnTo>
                <a:lnTo>
                  <a:pt x="70" y="297"/>
                </a:lnTo>
                <a:lnTo>
                  <a:pt x="73" y="306"/>
                </a:lnTo>
                <a:lnTo>
                  <a:pt x="77" y="314"/>
                </a:lnTo>
                <a:lnTo>
                  <a:pt x="80" y="324"/>
                </a:lnTo>
                <a:lnTo>
                  <a:pt x="81" y="334"/>
                </a:lnTo>
                <a:lnTo>
                  <a:pt x="81" y="342"/>
                </a:lnTo>
                <a:lnTo>
                  <a:pt x="83" y="350"/>
                </a:lnTo>
                <a:lnTo>
                  <a:pt x="84" y="359"/>
                </a:lnTo>
                <a:lnTo>
                  <a:pt x="86" y="367"/>
                </a:lnTo>
                <a:lnTo>
                  <a:pt x="86" y="375"/>
                </a:lnTo>
                <a:lnTo>
                  <a:pt x="87" y="383"/>
                </a:lnTo>
                <a:lnTo>
                  <a:pt x="89" y="391"/>
                </a:lnTo>
                <a:lnTo>
                  <a:pt x="91" y="400"/>
                </a:lnTo>
                <a:lnTo>
                  <a:pt x="92" y="412"/>
                </a:lnTo>
                <a:lnTo>
                  <a:pt x="94" y="426"/>
                </a:lnTo>
                <a:lnTo>
                  <a:pt x="94" y="437"/>
                </a:lnTo>
                <a:lnTo>
                  <a:pt x="97" y="450"/>
                </a:lnTo>
                <a:lnTo>
                  <a:pt x="98" y="458"/>
                </a:lnTo>
                <a:lnTo>
                  <a:pt x="103" y="468"/>
                </a:lnTo>
                <a:lnTo>
                  <a:pt x="106" y="475"/>
                </a:lnTo>
                <a:lnTo>
                  <a:pt x="112" y="482"/>
                </a:lnTo>
                <a:lnTo>
                  <a:pt x="119" y="484"/>
                </a:lnTo>
                <a:lnTo>
                  <a:pt x="126" y="489"/>
                </a:lnTo>
                <a:lnTo>
                  <a:pt x="136" y="492"/>
                </a:lnTo>
                <a:lnTo>
                  <a:pt x="150" y="493"/>
                </a:lnTo>
                <a:lnTo>
                  <a:pt x="162" y="492"/>
                </a:lnTo>
                <a:lnTo>
                  <a:pt x="178" y="490"/>
                </a:lnTo>
                <a:lnTo>
                  <a:pt x="187" y="489"/>
                </a:lnTo>
                <a:lnTo>
                  <a:pt x="195" y="487"/>
                </a:lnTo>
                <a:lnTo>
                  <a:pt x="204" y="486"/>
                </a:lnTo>
                <a:lnTo>
                  <a:pt x="215" y="486"/>
                </a:lnTo>
                <a:lnTo>
                  <a:pt x="226" y="484"/>
                </a:lnTo>
                <a:lnTo>
                  <a:pt x="237" y="481"/>
                </a:lnTo>
                <a:lnTo>
                  <a:pt x="248" y="478"/>
                </a:lnTo>
                <a:lnTo>
                  <a:pt x="260" y="475"/>
                </a:lnTo>
                <a:lnTo>
                  <a:pt x="271" y="470"/>
                </a:lnTo>
                <a:lnTo>
                  <a:pt x="283" y="468"/>
                </a:lnTo>
                <a:lnTo>
                  <a:pt x="296" y="464"/>
                </a:lnTo>
                <a:lnTo>
                  <a:pt x="310" y="461"/>
                </a:lnTo>
                <a:lnTo>
                  <a:pt x="322" y="456"/>
                </a:lnTo>
                <a:lnTo>
                  <a:pt x="335" y="450"/>
                </a:lnTo>
                <a:lnTo>
                  <a:pt x="349" y="442"/>
                </a:lnTo>
                <a:lnTo>
                  <a:pt x="363" y="437"/>
                </a:lnTo>
                <a:lnTo>
                  <a:pt x="370" y="433"/>
                </a:lnTo>
                <a:lnTo>
                  <a:pt x="377" y="429"/>
                </a:lnTo>
                <a:lnTo>
                  <a:pt x="384" y="425"/>
                </a:lnTo>
                <a:lnTo>
                  <a:pt x="392" y="422"/>
                </a:lnTo>
                <a:lnTo>
                  <a:pt x="398" y="417"/>
                </a:lnTo>
                <a:lnTo>
                  <a:pt x="406" y="414"/>
                </a:lnTo>
                <a:lnTo>
                  <a:pt x="412" y="409"/>
                </a:lnTo>
                <a:lnTo>
                  <a:pt x="422" y="406"/>
                </a:lnTo>
                <a:lnTo>
                  <a:pt x="428" y="401"/>
                </a:lnTo>
                <a:lnTo>
                  <a:pt x="436" y="397"/>
                </a:lnTo>
                <a:lnTo>
                  <a:pt x="442" y="391"/>
                </a:lnTo>
                <a:lnTo>
                  <a:pt x="451" y="387"/>
                </a:lnTo>
                <a:lnTo>
                  <a:pt x="457" y="381"/>
                </a:lnTo>
                <a:lnTo>
                  <a:pt x="465" y="377"/>
                </a:lnTo>
                <a:lnTo>
                  <a:pt x="471" y="370"/>
                </a:lnTo>
                <a:lnTo>
                  <a:pt x="479" y="366"/>
                </a:lnTo>
                <a:lnTo>
                  <a:pt x="487" y="359"/>
                </a:lnTo>
                <a:lnTo>
                  <a:pt x="493" y="353"/>
                </a:lnTo>
                <a:lnTo>
                  <a:pt x="503" y="347"/>
                </a:lnTo>
                <a:lnTo>
                  <a:pt x="510" y="341"/>
                </a:lnTo>
                <a:lnTo>
                  <a:pt x="518" y="334"/>
                </a:lnTo>
                <a:lnTo>
                  <a:pt x="524" y="328"/>
                </a:lnTo>
                <a:lnTo>
                  <a:pt x="532" y="322"/>
                </a:lnTo>
                <a:lnTo>
                  <a:pt x="541" y="316"/>
                </a:lnTo>
                <a:lnTo>
                  <a:pt x="548" y="308"/>
                </a:lnTo>
                <a:lnTo>
                  <a:pt x="555" y="300"/>
                </a:lnTo>
                <a:lnTo>
                  <a:pt x="562" y="294"/>
                </a:lnTo>
                <a:lnTo>
                  <a:pt x="571" y="286"/>
                </a:lnTo>
                <a:lnTo>
                  <a:pt x="577" y="280"/>
                </a:lnTo>
                <a:lnTo>
                  <a:pt x="583" y="274"/>
                </a:lnTo>
                <a:lnTo>
                  <a:pt x="593" y="268"/>
                </a:lnTo>
                <a:lnTo>
                  <a:pt x="600" y="263"/>
                </a:lnTo>
                <a:lnTo>
                  <a:pt x="608" y="255"/>
                </a:lnTo>
                <a:lnTo>
                  <a:pt x="614" y="250"/>
                </a:lnTo>
                <a:lnTo>
                  <a:pt x="622" y="244"/>
                </a:lnTo>
                <a:lnTo>
                  <a:pt x="630" y="241"/>
                </a:lnTo>
                <a:lnTo>
                  <a:pt x="638" y="235"/>
                </a:lnTo>
                <a:lnTo>
                  <a:pt x="646" y="230"/>
                </a:lnTo>
                <a:lnTo>
                  <a:pt x="653" y="227"/>
                </a:lnTo>
                <a:lnTo>
                  <a:pt x="663" y="222"/>
                </a:lnTo>
                <a:lnTo>
                  <a:pt x="669" y="216"/>
                </a:lnTo>
                <a:lnTo>
                  <a:pt x="677" y="213"/>
                </a:lnTo>
                <a:lnTo>
                  <a:pt x="683" y="207"/>
                </a:lnTo>
                <a:lnTo>
                  <a:pt x="691" y="202"/>
                </a:lnTo>
                <a:lnTo>
                  <a:pt x="698" y="199"/>
                </a:lnTo>
                <a:lnTo>
                  <a:pt x="706" y="194"/>
                </a:lnTo>
                <a:lnTo>
                  <a:pt x="714" y="190"/>
                </a:lnTo>
                <a:lnTo>
                  <a:pt x="722" y="187"/>
                </a:lnTo>
                <a:lnTo>
                  <a:pt x="729" y="183"/>
                </a:lnTo>
                <a:lnTo>
                  <a:pt x="736" y="179"/>
                </a:lnTo>
                <a:lnTo>
                  <a:pt x="743" y="174"/>
                </a:lnTo>
                <a:lnTo>
                  <a:pt x="750" y="171"/>
                </a:lnTo>
                <a:lnTo>
                  <a:pt x="764" y="163"/>
                </a:lnTo>
                <a:lnTo>
                  <a:pt x="779" y="159"/>
                </a:lnTo>
                <a:lnTo>
                  <a:pt x="790" y="149"/>
                </a:lnTo>
                <a:lnTo>
                  <a:pt x="803" y="145"/>
                </a:lnTo>
                <a:lnTo>
                  <a:pt x="815" y="137"/>
                </a:lnTo>
                <a:lnTo>
                  <a:pt x="827" y="132"/>
                </a:lnTo>
                <a:lnTo>
                  <a:pt x="837" y="124"/>
                </a:lnTo>
                <a:lnTo>
                  <a:pt x="848" y="120"/>
                </a:lnTo>
                <a:lnTo>
                  <a:pt x="857" y="112"/>
                </a:lnTo>
                <a:lnTo>
                  <a:pt x="868" y="106"/>
                </a:lnTo>
                <a:lnTo>
                  <a:pt x="876" y="98"/>
                </a:lnTo>
                <a:lnTo>
                  <a:pt x="883" y="93"/>
                </a:lnTo>
                <a:lnTo>
                  <a:pt x="890" y="84"/>
                </a:lnTo>
                <a:lnTo>
                  <a:pt x="896" y="79"/>
                </a:lnTo>
                <a:lnTo>
                  <a:pt x="900" y="70"/>
                </a:lnTo>
                <a:lnTo>
                  <a:pt x="905" y="64"/>
                </a:lnTo>
                <a:lnTo>
                  <a:pt x="908" y="54"/>
                </a:lnTo>
                <a:lnTo>
                  <a:pt x="911" y="48"/>
                </a:lnTo>
                <a:lnTo>
                  <a:pt x="910" y="39"/>
                </a:lnTo>
                <a:lnTo>
                  <a:pt x="910" y="31"/>
                </a:lnTo>
                <a:lnTo>
                  <a:pt x="905" y="25"/>
                </a:lnTo>
                <a:lnTo>
                  <a:pt x="904" y="20"/>
                </a:lnTo>
                <a:lnTo>
                  <a:pt x="897" y="14"/>
                </a:lnTo>
                <a:lnTo>
                  <a:pt x="891" y="11"/>
                </a:lnTo>
                <a:lnTo>
                  <a:pt x="883" y="6"/>
                </a:lnTo>
                <a:lnTo>
                  <a:pt x="877" y="4"/>
                </a:lnTo>
                <a:lnTo>
                  <a:pt x="866" y="1"/>
                </a:lnTo>
                <a:lnTo>
                  <a:pt x="857" y="0"/>
                </a:lnTo>
                <a:lnTo>
                  <a:pt x="846" y="0"/>
                </a:lnTo>
                <a:lnTo>
                  <a:pt x="835" y="0"/>
                </a:lnTo>
                <a:lnTo>
                  <a:pt x="823" y="0"/>
                </a:lnTo>
                <a:lnTo>
                  <a:pt x="810" y="0"/>
                </a:lnTo>
                <a:lnTo>
                  <a:pt x="796" y="1"/>
                </a:lnTo>
                <a:lnTo>
                  <a:pt x="784" y="4"/>
                </a:lnTo>
                <a:lnTo>
                  <a:pt x="770" y="4"/>
                </a:lnTo>
                <a:lnTo>
                  <a:pt x="756" y="7"/>
                </a:lnTo>
                <a:lnTo>
                  <a:pt x="740" y="9"/>
                </a:lnTo>
                <a:lnTo>
                  <a:pt x="728" y="12"/>
                </a:lnTo>
                <a:lnTo>
                  <a:pt x="712" y="15"/>
                </a:lnTo>
                <a:lnTo>
                  <a:pt x="698" y="18"/>
                </a:lnTo>
                <a:lnTo>
                  <a:pt x="686" y="23"/>
                </a:lnTo>
                <a:lnTo>
                  <a:pt x="674" y="26"/>
                </a:lnTo>
                <a:lnTo>
                  <a:pt x="660" y="29"/>
                </a:lnTo>
                <a:lnTo>
                  <a:pt x="647" y="34"/>
                </a:lnTo>
                <a:lnTo>
                  <a:pt x="635" y="39"/>
                </a:lnTo>
                <a:lnTo>
                  <a:pt x="624" y="42"/>
                </a:lnTo>
                <a:lnTo>
                  <a:pt x="611" y="45"/>
                </a:lnTo>
                <a:lnTo>
                  <a:pt x="602" y="50"/>
                </a:lnTo>
                <a:lnTo>
                  <a:pt x="594" y="53"/>
                </a:lnTo>
                <a:lnTo>
                  <a:pt x="586" y="57"/>
                </a:lnTo>
                <a:lnTo>
                  <a:pt x="579" y="60"/>
                </a:lnTo>
                <a:lnTo>
                  <a:pt x="571" y="64"/>
                </a:lnTo>
                <a:lnTo>
                  <a:pt x="563" y="65"/>
                </a:lnTo>
                <a:lnTo>
                  <a:pt x="557" y="70"/>
                </a:lnTo>
                <a:lnTo>
                  <a:pt x="548" y="73"/>
                </a:lnTo>
                <a:lnTo>
                  <a:pt x="541" y="78"/>
                </a:lnTo>
                <a:lnTo>
                  <a:pt x="534" y="81"/>
                </a:lnTo>
                <a:lnTo>
                  <a:pt x="527" y="85"/>
                </a:lnTo>
                <a:lnTo>
                  <a:pt x="518" y="88"/>
                </a:lnTo>
                <a:lnTo>
                  <a:pt x="512" y="93"/>
                </a:lnTo>
                <a:lnTo>
                  <a:pt x="506" y="95"/>
                </a:lnTo>
                <a:lnTo>
                  <a:pt x="498" y="99"/>
                </a:lnTo>
                <a:lnTo>
                  <a:pt x="490" y="102"/>
                </a:lnTo>
                <a:lnTo>
                  <a:pt x="484" y="106"/>
                </a:lnTo>
                <a:lnTo>
                  <a:pt x="476" y="110"/>
                </a:lnTo>
                <a:lnTo>
                  <a:pt x="470" y="115"/>
                </a:lnTo>
                <a:lnTo>
                  <a:pt x="462" y="118"/>
                </a:lnTo>
                <a:lnTo>
                  <a:pt x="453" y="120"/>
                </a:lnTo>
                <a:lnTo>
                  <a:pt x="445" y="123"/>
                </a:lnTo>
                <a:lnTo>
                  <a:pt x="439" y="127"/>
                </a:lnTo>
                <a:lnTo>
                  <a:pt x="429" y="131"/>
                </a:lnTo>
                <a:lnTo>
                  <a:pt x="422" y="134"/>
                </a:lnTo>
                <a:lnTo>
                  <a:pt x="412" y="135"/>
                </a:lnTo>
                <a:lnTo>
                  <a:pt x="406" y="138"/>
                </a:lnTo>
                <a:lnTo>
                  <a:pt x="397" y="140"/>
                </a:lnTo>
                <a:lnTo>
                  <a:pt x="387" y="143"/>
                </a:lnTo>
                <a:lnTo>
                  <a:pt x="378" y="145"/>
                </a:lnTo>
                <a:lnTo>
                  <a:pt x="370" y="148"/>
                </a:lnTo>
                <a:lnTo>
                  <a:pt x="359" y="148"/>
                </a:lnTo>
                <a:lnTo>
                  <a:pt x="350" y="149"/>
                </a:lnTo>
                <a:lnTo>
                  <a:pt x="341" y="149"/>
                </a:lnTo>
                <a:lnTo>
                  <a:pt x="331" y="152"/>
                </a:lnTo>
                <a:lnTo>
                  <a:pt x="319" y="152"/>
                </a:lnTo>
                <a:lnTo>
                  <a:pt x="308" y="152"/>
                </a:lnTo>
                <a:lnTo>
                  <a:pt x="297" y="152"/>
                </a:lnTo>
                <a:lnTo>
                  <a:pt x="286" y="154"/>
                </a:lnTo>
                <a:lnTo>
                  <a:pt x="274" y="154"/>
                </a:lnTo>
                <a:lnTo>
                  <a:pt x="263" y="154"/>
                </a:lnTo>
                <a:lnTo>
                  <a:pt x="252" y="154"/>
                </a:lnTo>
                <a:lnTo>
                  <a:pt x="240" y="155"/>
                </a:lnTo>
                <a:lnTo>
                  <a:pt x="227" y="155"/>
                </a:lnTo>
                <a:lnTo>
                  <a:pt x="215" y="155"/>
                </a:lnTo>
                <a:lnTo>
                  <a:pt x="202" y="155"/>
                </a:lnTo>
                <a:lnTo>
                  <a:pt x="192" y="157"/>
                </a:lnTo>
                <a:lnTo>
                  <a:pt x="179" y="157"/>
                </a:lnTo>
                <a:lnTo>
                  <a:pt x="168" y="157"/>
                </a:lnTo>
                <a:lnTo>
                  <a:pt x="157" y="157"/>
                </a:lnTo>
                <a:lnTo>
                  <a:pt x="146" y="159"/>
                </a:lnTo>
                <a:lnTo>
                  <a:pt x="134" y="159"/>
                </a:lnTo>
                <a:lnTo>
                  <a:pt x="125" y="159"/>
                </a:lnTo>
                <a:lnTo>
                  <a:pt x="114" y="159"/>
                </a:lnTo>
                <a:lnTo>
                  <a:pt x="105" y="159"/>
                </a:lnTo>
                <a:lnTo>
                  <a:pt x="94" y="159"/>
                </a:lnTo>
                <a:lnTo>
                  <a:pt x="83" y="159"/>
                </a:lnTo>
                <a:lnTo>
                  <a:pt x="75" y="159"/>
                </a:lnTo>
                <a:lnTo>
                  <a:pt x="67" y="160"/>
                </a:lnTo>
                <a:lnTo>
                  <a:pt x="58" y="160"/>
                </a:lnTo>
                <a:lnTo>
                  <a:pt x="50" y="160"/>
                </a:lnTo>
                <a:lnTo>
                  <a:pt x="41" y="160"/>
                </a:lnTo>
                <a:lnTo>
                  <a:pt x="36" y="160"/>
                </a:lnTo>
                <a:lnTo>
                  <a:pt x="24" y="162"/>
                </a:lnTo>
                <a:lnTo>
                  <a:pt x="14" y="163"/>
                </a:lnTo>
                <a:close/>
              </a:path>
            </a:pathLst>
          </a:custGeom>
          <a:solidFill>
            <a:srgbClr val="F2F7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3" name="Freeform 92">
            <a:extLst>
              <a:ext uri="{FF2B5EF4-FFF2-40B4-BE49-F238E27FC236}">
                <a16:creationId xmlns:a16="http://schemas.microsoft.com/office/drawing/2014/main" id="{83469F2B-FB96-1344-A69B-71C70F841A84}"/>
              </a:ext>
            </a:extLst>
          </p:cNvPr>
          <p:cNvSpPr>
            <a:spLocks/>
          </p:cNvSpPr>
          <p:nvPr/>
        </p:nvSpPr>
        <p:spPr bwMode="auto">
          <a:xfrm>
            <a:off x="6889750" y="2116138"/>
            <a:ext cx="301625" cy="144462"/>
          </a:xfrm>
          <a:custGeom>
            <a:avLst/>
            <a:gdLst>
              <a:gd name="T0" fmla="*/ 2147483646 w 379"/>
              <a:gd name="T1" fmla="*/ 2147483646 h 182"/>
              <a:gd name="T2" fmla="*/ 0 w 379"/>
              <a:gd name="T3" fmla="*/ 2147483646 h 182"/>
              <a:gd name="T4" fmla="*/ 0 w 379"/>
              <a:gd name="T5" fmla="*/ 2147483646 h 182"/>
              <a:gd name="T6" fmla="*/ 2147483646 w 379"/>
              <a:gd name="T7" fmla="*/ 2147483646 h 182"/>
              <a:gd name="T8" fmla="*/ 2147483646 w 379"/>
              <a:gd name="T9" fmla="*/ 2147483646 h 182"/>
              <a:gd name="T10" fmla="*/ 2147483646 w 379"/>
              <a:gd name="T11" fmla="*/ 2147483646 h 182"/>
              <a:gd name="T12" fmla="*/ 2147483646 w 379"/>
              <a:gd name="T13" fmla="*/ 2147483646 h 182"/>
              <a:gd name="T14" fmla="*/ 2147483646 w 379"/>
              <a:gd name="T15" fmla="*/ 2147483646 h 182"/>
              <a:gd name="T16" fmla="*/ 2147483646 w 379"/>
              <a:gd name="T17" fmla="*/ 2147483646 h 182"/>
              <a:gd name="T18" fmla="*/ 2147483646 w 379"/>
              <a:gd name="T19" fmla="*/ 2147483646 h 182"/>
              <a:gd name="T20" fmla="*/ 2147483646 w 379"/>
              <a:gd name="T21" fmla="*/ 2147483646 h 182"/>
              <a:gd name="T22" fmla="*/ 2147483646 w 379"/>
              <a:gd name="T23" fmla="*/ 2147483646 h 182"/>
              <a:gd name="T24" fmla="*/ 2147483646 w 379"/>
              <a:gd name="T25" fmla="*/ 2147483646 h 182"/>
              <a:gd name="T26" fmla="*/ 2147483646 w 379"/>
              <a:gd name="T27" fmla="*/ 2147483646 h 182"/>
              <a:gd name="T28" fmla="*/ 2147483646 w 379"/>
              <a:gd name="T29" fmla="*/ 2147483646 h 182"/>
              <a:gd name="T30" fmla="*/ 2147483646 w 379"/>
              <a:gd name="T31" fmla="*/ 2147483646 h 182"/>
              <a:gd name="T32" fmla="*/ 2147483646 w 379"/>
              <a:gd name="T33" fmla="*/ 2147483646 h 182"/>
              <a:gd name="T34" fmla="*/ 2147483646 w 379"/>
              <a:gd name="T35" fmla="*/ 2147483646 h 182"/>
              <a:gd name="T36" fmla="*/ 2147483646 w 379"/>
              <a:gd name="T37" fmla="*/ 2147483646 h 182"/>
              <a:gd name="T38" fmla="*/ 2147483646 w 379"/>
              <a:gd name="T39" fmla="*/ 2147483646 h 182"/>
              <a:gd name="T40" fmla="*/ 2147483646 w 379"/>
              <a:gd name="T41" fmla="*/ 2147483646 h 182"/>
              <a:gd name="T42" fmla="*/ 2147483646 w 379"/>
              <a:gd name="T43" fmla="*/ 2147483646 h 182"/>
              <a:gd name="T44" fmla="*/ 2147483646 w 379"/>
              <a:gd name="T45" fmla="*/ 2147483646 h 182"/>
              <a:gd name="T46" fmla="*/ 2147483646 w 379"/>
              <a:gd name="T47" fmla="*/ 2147483646 h 182"/>
              <a:gd name="T48" fmla="*/ 2147483646 w 379"/>
              <a:gd name="T49" fmla="*/ 2147483646 h 182"/>
              <a:gd name="T50" fmla="*/ 2147483646 w 379"/>
              <a:gd name="T51" fmla="*/ 2147483646 h 182"/>
              <a:gd name="T52" fmla="*/ 2147483646 w 379"/>
              <a:gd name="T53" fmla="*/ 2147483646 h 182"/>
              <a:gd name="T54" fmla="*/ 2147483646 w 379"/>
              <a:gd name="T55" fmla="*/ 2147483646 h 182"/>
              <a:gd name="T56" fmla="*/ 2147483646 w 379"/>
              <a:gd name="T57" fmla="*/ 2147483646 h 182"/>
              <a:gd name="T58" fmla="*/ 2147483646 w 379"/>
              <a:gd name="T59" fmla="*/ 2147483646 h 182"/>
              <a:gd name="T60" fmla="*/ 2147483646 w 379"/>
              <a:gd name="T61" fmla="*/ 2147483646 h 182"/>
              <a:gd name="T62" fmla="*/ 2147483646 w 379"/>
              <a:gd name="T63" fmla="*/ 2147483646 h 182"/>
              <a:gd name="T64" fmla="*/ 2147483646 w 379"/>
              <a:gd name="T65" fmla="*/ 2147483646 h 182"/>
              <a:gd name="T66" fmla="*/ 2147483646 w 379"/>
              <a:gd name="T67" fmla="*/ 2147483646 h 182"/>
              <a:gd name="T68" fmla="*/ 2147483646 w 379"/>
              <a:gd name="T69" fmla="*/ 2147483646 h 182"/>
              <a:gd name="T70" fmla="*/ 2147483646 w 379"/>
              <a:gd name="T71" fmla="*/ 2147483646 h 182"/>
              <a:gd name="T72" fmla="*/ 2147483646 w 379"/>
              <a:gd name="T73" fmla="*/ 2147483646 h 182"/>
              <a:gd name="T74" fmla="*/ 2147483646 w 379"/>
              <a:gd name="T75" fmla="*/ 2147483646 h 182"/>
              <a:gd name="T76" fmla="*/ 2147483646 w 379"/>
              <a:gd name="T77" fmla="*/ 2147483646 h 182"/>
              <a:gd name="T78" fmla="*/ 2147483646 w 379"/>
              <a:gd name="T79" fmla="*/ 2147483646 h 182"/>
              <a:gd name="T80" fmla="*/ 2147483646 w 379"/>
              <a:gd name="T81" fmla="*/ 2147483646 h 182"/>
              <a:gd name="T82" fmla="*/ 2147483646 w 379"/>
              <a:gd name="T83" fmla="*/ 1500112458 h 182"/>
              <a:gd name="T84" fmla="*/ 2147483646 w 379"/>
              <a:gd name="T85" fmla="*/ 0 h 182"/>
              <a:gd name="T86" fmla="*/ 2147483646 w 379"/>
              <a:gd name="T87" fmla="*/ 1500112458 h 1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79" h="182">
                <a:moveTo>
                  <a:pt x="22" y="3"/>
                </a:moveTo>
                <a:lnTo>
                  <a:pt x="11" y="7"/>
                </a:lnTo>
                <a:lnTo>
                  <a:pt x="4" y="14"/>
                </a:lnTo>
                <a:lnTo>
                  <a:pt x="0" y="23"/>
                </a:lnTo>
                <a:lnTo>
                  <a:pt x="0" y="31"/>
                </a:lnTo>
                <a:lnTo>
                  <a:pt x="0" y="37"/>
                </a:lnTo>
                <a:lnTo>
                  <a:pt x="1" y="46"/>
                </a:lnTo>
                <a:lnTo>
                  <a:pt x="6" y="54"/>
                </a:lnTo>
                <a:lnTo>
                  <a:pt x="12" y="62"/>
                </a:lnTo>
                <a:lnTo>
                  <a:pt x="17" y="70"/>
                </a:lnTo>
                <a:lnTo>
                  <a:pt x="28" y="78"/>
                </a:lnTo>
                <a:lnTo>
                  <a:pt x="31" y="82"/>
                </a:lnTo>
                <a:lnTo>
                  <a:pt x="39" y="88"/>
                </a:lnTo>
                <a:lnTo>
                  <a:pt x="43" y="93"/>
                </a:lnTo>
                <a:lnTo>
                  <a:pt x="53" y="99"/>
                </a:lnTo>
                <a:lnTo>
                  <a:pt x="65" y="109"/>
                </a:lnTo>
                <a:lnTo>
                  <a:pt x="78" y="120"/>
                </a:lnTo>
                <a:lnTo>
                  <a:pt x="88" y="131"/>
                </a:lnTo>
                <a:lnTo>
                  <a:pt x="98" y="143"/>
                </a:lnTo>
                <a:lnTo>
                  <a:pt x="101" y="146"/>
                </a:lnTo>
                <a:lnTo>
                  <a:pt x="109" y="151"/>
                </a:lnTo>
                <a:lnTo>
                  <a:pt x="115" y="155"/>
                </a:lnTo>
                <a:lnTo>
                  <a:pt x="126" y="159"/>
                </a:lnTo>
                <a:lnTo>
                  <a:pt x="135" y="162"/>
                </a:lnTo>
                <a:lnTo>
                  <a:pt x="147" y="165"/>
                </a:lnTo>
                <a:lnTo>
                  <a:pt x="160" y="168"/>
                </a:lnTo>
                <a:lnTo>
                  <a:pt x="172" y="169"/>
                </a:lnTo>
                <a:lnTo>
                  <a:pt x="185" y="171"/>
                </a:lnTo>
                <a:lnTo>
                  <a:pt x="197" y="173"/>
                </a:lnTo>
                <a:lnTo>
                  <a:pt x="210" y="174"/>
                </a:lnTo>
                <a:lnTo>
                  <a:pt x="222" y="176"/>
                </a:lnTo>
                <a:lnTo>
                  <a:pt x="233" y="177"/>
                </a:lnTo>
                <a:lnTo>
                  <a:pt x="245" y="179"/>
                </a:lnTo>
                <a:lnTo>
                  <a:pt x="255" y="180"/>
                </a:lnTo>
                <a:lnTo>
                  <a:pt x="266" y="182"/>
                </a:lnTo>
                <a:lnTo>
                  <a:pt x="273" y="180"/>
                </a:lnTo>
                <a:lnTo>
                  <a:pt x="281" y="179"/>
                </a:lnTo>
                <a:lnTo>
                  <a:pt x="292" y="176"/>
                </a:lnTo>
                <a:lnTo>
                  <a:pt x="301" y="174"/>
                </a:lnTo>
                <a:lnTo>
                  <a:pt x="311" y="169"/>
                </a:lnTo>
                <a:lnTo>
                  <a:pt x="320" y="168"/>
                </a:lnTo>
                <a:lnTo>
                  <a:pt x="331" y="163"/>
                </a:lnTo>
                <a:lnTo>
                  <a:pt x="340" y="160"/>
                </a:lnTo>
                <a:lnTo>
                  <a:pt x="348" y="155"/>
                </a:lnTo>
                <a:lnTo>
                  <a:pt x="357" y="149"/>
                </a:lnTo>
                <a:lnTo>
                  <a:pt x="362" y="145"/>
                </a:lnTo>
                <a:lnTo>
                  <a:pt x="370" y="141"/>
                </a:lnTo>
                <a:lnTo>
                  <a:pt x="376" y="132"/>
                </a:lnTo>
                <a:lnTo>
                  <a:pt x="379" y="129"/>
                </a:lnTo>
                <a:lnTo>
                  <a:pt x="374" y="126"/>
                </a:lnTo>
                <a:lnTo>
                  <a:pt x="371" y="123"/>
                </a:lnTo>
                <a:lnTo>
                  <a:pt x="362" y="120"/>
                </a:lnTo>
                <a:lnTo>
                  <a:pt x="354" y="118"/>
                </a:lnTo>
                <a:lnTo>
                  <a:pt x="342" y="115"/>
                </a:lnTo>
                <a:lnTo>
                  <a:pt x="331" y="113"/>
                </a:lnTo>
                <a:lnTo>
                  <a:pt x="317" y="109"/>
                </a:lnTo>
                <a:lnTo>
                  <a:pt x="303" y="107"/>
                </a:lnTo>
                <a:lnTo>
                  <a:pt x="295" y="104"/>
                </a:lnTo>
                <a:lnTo>
                  <a:pt x="286" y="102"/>
                </a:lnTo>
                <a:lnTo>
                  <a:pt x="278" y="101"/>
                </a:lnTo>
                <a:lnTo>
                  <a:pt x="270" y="101"/>
                </a:lnTo>
                <a:lnTo>
                  <a:pt x="263" y="98"/>
                </a:lnTo>
                <a:lnTo>
                  <a:pt x="255" y="96"/>
                </a:lnTo>
                <a:lnTo>
                  <a:pt x="247" y="93"/>
                </a:lnTo>
                <a:lnTo>
                  <a:pt x="241" y="93"/>
                </a:lnTo>
                <a:lnTo>
                  <a:pt x="231" y="90"/>
                </a:lnTo>
                <a:lnTo>
                  <a:pt x="224" y="90"/>
                </a:lnTo>
                <a:lnTo>
                  <a:pt x="216" y="87"/>
                </a:lnTo>
                <a:lnTo>
                  <a:pt x="210" y="87"/>
                </a:lnTo>
                <a:lnTo>
                  <a:pt x="196" y="82"/>
                </a:lnTo>
                <a:lnTo>
                  <a:pt x="183" y="79"/>
                </a:lnTo>
                <a:lnTo>
                  <a:pt x="169" y="74"/>
                </a:lnTo>
                <a:lnTo>
                  <a:pt x="155" y="68"/>
                </a:lnTo>
                <a:lnTo>
                  <a:pt x="143" y="62"/>
                </a:lnTo>
                <a:lnTo>
                  <a:pt x="130" y="57"/>
                </a:lnTo>
                <a:lnTo>
                  <a:pt x="118" y="48"/>
                </a:lnTo>
                <a:lnTo>
                  <a:pt x="105" y="42"/>
                </a:lnTo>
                <a:lnTo>
                  <a:pt x="93" y="36"/>
                </a:lnTo>
                <a:lnTo>
                  <a:pt x="82" y="29"/>
                </a:lnTo>
                <a:lnTo>
                  <a:pt x="70" y="22"/>
                </a:lnTo>
                <a:lnTo>
                  <a:pt x="60" y="15"/>
                </a:lnTo>
                <a:lnTo>
                  <a:pt x="53" y="9"/>
                </a:lnTo>
                <a:lnTo>
                  <a:pt x="43" y="7"/>
                </a:lnTo>
                <a:lnTo>
                  <a:pt x="36" y="3"/>
                </a:lnTo>
                <a:lnTo>
                  <a:pt x="29" y="1"/>
                </a:lnTo>
                <a:lnTo>
                  <a:pt x="25" y="0"/>
                </a:lnTo>
                <a:lnTo>
                  <a:pt x="22" y="3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44" name="Freeform 93">
            <a:extLst>
              <a:ext uri="{FF2B5EF4-FFF2-40B4-BE49-F238E27FC236}">
                <a16:creationId xmlns:a16="http://schemas.microsoft.com/office/drawing/2014/main" id="{AD736A29-7F90-224F-B404-E4C0443A97C6}"/>
              </a:ext>
            </a:extLst>
          </p:cNvPr>
          <p:cNvSpPr>
            <a:spLocks/>
          </p:cNvSpPr>
          <p:nvPr/>
        </p:nvSpPr>
        <p:spPr bwMode="auto">
          <a:xfrm>
            <a:off x="7313613" y="2208213"/>
            <a:ext cx="182562" cy="188912"/>
          </a:xfrm>
          <a:custGeom>
            <a:avLst/>
            <a:gdLst>
              <a:gd name="T0" fmla="*/ 2147483646 w 230"/>
              <a:gd name="T1" fmla="*/ 0 h 237"/>
              <a:gd name="T2" fmla="*/ 2147483646 w 230"/>
              <a:gd name="T3" fmla="*/ 2147483646 h 237"/>
              <a:gd name="T4" fmla="*/ 2147483646 w 230"/>
              <a:gd name="T5" fmla="*/ 2147483646 h 237"/>
              <a:gd name="T6" fmla="*/ 2147483646 w 230"/>
              <a:gd name="T7" fmla="*/ 2147483646 h 237"/>
              <a:gd name="T8" fmla="*/ 2147483646 w 230"/>
              <a:gd name="T9" fmla="*/ 2147483646 h 237"/>
              <a:gd name="T10" fmla="*/ 2147483646 w 230"/>
              <a:gd name="T11" fmla="*/ 2147483646 h 237"/>
              <a:gd name="T12" fmla="*/ 2147483646 w 230"/>
              <a:gd name="T13" fmla="*/ 2147483646 h 237"/>
              <a:gd name="T14" fmla="*/ 2147483646 w 230"/>
              <a:gd name="T15" fmla="*/ 2147483646 h 237"/>
              <a:gd name="T16" fmla="*/ 2147483646 w 230"/>
              <a:gd name="T17" fmla="*/ 2147483646 h 237"/>
              <a:gd name="T18" fmla="*/ 2147483646 w 230"/>
              <a:gd name="T19" fmla="*/ 2147483646 h 237"/>
              <a:gd name="T20" fmla="*/ 1500115129 w 230"/>
              <a:gd name="T21" fmla="*/ 2147483646 h 237"/>
              <a:gd name="T22" fmla="*/ 999866674 w 230"/>
              <a:gd name="T23" fmla="*/ 2147483646 h 237"/>
              <a:gd name="T24" fmla="*/ 0 w 230"/>
              <a:gd name="T25" fmla="*/ 2147483646 h 237"/>
              <a:gd name="T26" fmla="*/ 0 w 230"/>
              <a:gd name="T27" fmla="*/ 2147483646 h 237"/>
              <a:gd name="T28" fmla="*/ 1500115129 w 230"/>
              <a:gd name="T29" fmla="*/ 2147483646 h 237"/>
              <a:gd name="T30" fmla="*/ 2147483646 w 230"/>
              <a:gd name="T31" fmla="*/ 2147483646 h 237"/>
              <a:gd name="T32" fmla="*/ 2147483646 w 230"/>
              <a:gd name="T33" fmla="*/ 2147483646 h 237"/>
              <a:gd name="T34" fmla="*/ 2147483646 w 230"/>
              <a:gd name="T35" fmla="*/ 2147483646 h 237"/>
              <a:gd name="T36" fmla="*/ 2147483646 w 230"/>
              <a:gd name="T37" fmla="*/ 2147483646 h 237"/>
              <a:gd name="T38" fmla="*/ 2147483646 w 230"/>
              <a:gd name="T39" fmla="*/ 2147483646 h 237"/>
              <a:gd name="T40" fmla="*/ 2147483646 w 230"/>
              <a:gd name="T41" fmla="*/ 2147483646 h 237"/>
              <a:gd name="T42" fmla="*/ 2147483646 w 230"/>
              <a:gd name="T43" fmla="*/ 2147483646 h 237"/>
              <a:gd name="T44" fmla="*/ 2147483646 w 230"/>
              <a:gd name="T45" fmla="*/ 2147483646 h 237"/>
              <a:gd name="T46" fmla="*/ 2147483646 w 230"/>
              <a:gd name="T47" fmla="*/ 2147483646 h 237"/>
              <a:gd name="T48" fmla="*/ 2147483646 w 230"/>
              <a:gd name="T49" fmla="*/ 2147483646 h 237"/>
              <a:gd name="T50" fmla="*/ 2147483646 w 230"/>
              <a:gd name="T51" fmla="*/ 2147483646 h 237"/>
              <a:gd name="T52" fmla="*/ 2147483646 w 230"/>
              <a:gd name="T53" fmla="*/ 2147483646 h 237"/>
              <a:gd name="T54" fmla="*/ 2147483646 w 230"/>
              <a:gd name="T55" fmla="*/ 2147483646 h 237"/>
              <a:gd name="T56" fmla="*/ 2147483646 w 230"/>
              <a:gd name="T57" fmla="*/ 2147483646 h 237"/>
              <a:gd name="T58" fmla="*/ 2147483646 w 230"/>
              <a:gd name="T59" fmla="*/ 2147483646 h 237"/>
              <a:gd name="T60" fmla="*/ 2147483646 w 230"/>
              <a:gd name="T61" fmla="*/ 2147483646 h 237"/>
              <a:gd name="T62" fmla="*/ 2147483646 w 230"/>
              <a:gd name="T63" fmla="*/ 2147483646 h 237"/>
              <a:gd name="T64" fmla="*/ 2147483646 w 230"/>
              <a:gd name="T65" fmla="*/ 2147483646 h 237"/>
              <a:gd name="T66" fmla="*/ 2147483646 w 230"/>
              <a:gd name="T67" fmla="*/ 2147483646 h 237"/>
              <a:gd name="T68" fmla="*/ 2147483646 w 230"/>
              <a:gd name="T69" fmla="*/ 2147483646 h 237"/>
              <a:gd name="T70" fmla="*/ 2147483646 w 230"/>
              <a:gd name="T71" fmla="*/ 2147483646 h 237"/>
              <a:gd name="T72" fmla="*/ 2147483646 w 230"/>
              <a:gd name="T73" fmla="*/ 2147483646 h 237"/>
              <a:gd name="T74" fmla="*/ 2147483646 w 230"/>
              <a:gd name="T75" fmla="*/ 2147483646 h 237"/>
              <a:gd name="T76" fmla="*/ 2147483646 w 230"/>
              <a:gd name="T77" fmla="*/ 2147483646 h 237"/>
              <a:gd name="T78" fmla="*/ 2147483646 w 230"/>
              <a:gd name="T79" fmla="*/ 2147483646 h 237"/>
              <a:gd name="T80" fmla="*/ 2147483646 w 230"/>
              <a:gd name="T81" fmla="*/ 2147483646 h 237"/>
              <a:gd name="T82" fmla="*/ 2147483646 w 230"/>
              <a:gd name="T83" fmla="*/ 2147483646 h 237"/>
              <a:gd name="T84" fmla="*/ 2147483646 w 230"/>
              <a:gd name="T85" fmla="*/ 1012769986 h 237"/>
              <a:gd name="T86" fmla="*/ 2147483646 w 230"/>
              <a:gd name="T87" fmla="*/ 0 h 237"/>
              <a:gd name="T88" fmla="*/ 2147483646 w 230"/>
              <a:gd name="T89" fmla="*/ 1012769986 h 23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30" h="237">
                <a:moveTo>
                  <a:pt x="177" y="2"/>
                </a:moveTo>
                <a:lnTo>
                  <a:pt x="166" y="0"/>
                </a:lnTo>
                <a:lnTo>
                  <a:pt x="157" y="5"/>
                </a:lnTo>
                <a:lnTo>
                  <a:pt x="146" y="11"/>
                </a:lnTo>
                <a:lnTo>
                  <a:pt x="137" y="18"/>
                </a:lnTo>
                <a:lnTo>
                  <a:pt x="128" y="24"/>
                </a:lnTo>
                <a:lnTo>
                  <a:pt x="118" y="30"/>
                </a:lnTo>
                <a:lnTo>
                  <a:pt x="110" y="35"/>
                </a:lnTo>
                <a:lnTo>
                  <a:pt x="104" y="39"/>
                </a:lnTo>
                <a:lnTo>
                  <a:pt x="93" y="39"/>
                </a:lnTo>
                <a:lnTo>
                  <a:pt x="81" y="39"/>
                </a:lnTo>
                <a:lnTo>
                  <a:pt x="67" y="39"/>
                </a:lnTo>
                <a:lnTo>
                  <a:pt x="54" y="39"/>
                </a:lnTo>
                <a:lnTo>
                  <a:pt x="40" y="39"/>
                </a:lnTo>
                <a:lnTo>
                  <a:pt x="30" y="39"/>
                </a:lnTo>
                <a:lnTo>
                  <a:pt x="20" y="44"/>
                </a:lnTo>
                <a:lnTo>
                  <a:pt x="16" y="52"/>
                </a:lnTo>
                <a:lnTo>
                  <a:pt x="12" y="53"/>
                </a:lnTo>
                <a:lnTo>
                  <a:pt x="11" y="63"/>
                </a:lnTo>
                <a:lnTo>
                  <a:pt x="8" y="71"/>
                </a:lnTo>
                <a:lnTo>
                  <a:pt x="6" y="83"/>
                </a:lnTo>
                <a:lnTo>
                  <a:pt x="3" y="95"/>
                </a:lnTo>
                <a:lnTo>
                  <a:pt x="3" y="109"/>
                </a:lnTo>
                <a:lnTo>
                  <a:pt x="2" y="124"/>
                </a:lnTo>
                <a:lnTo>
                  <a:pt x="2" y="139"/>
                </a:lnTo>
                <a:lnTo>
                  <a:pt x="0" y="153"/>
                </a:lnTo>
                <a:lnTo>
                  <a:pt x="0" y="167"/>
                </a:lnTo>
                <a:lnTo>
                  <a:pt x="0" y="180"/>
                </a:lnTo>
                <a:lnTo>
                  <a:pt x="3" y="194"/>
                </a:lnTo>
                <a:lnTo>
                  <a:pt x="3" y="203"/>
                </a:lnTo>
                <a:lnTo>
                  <a:pt x="8" y="214"/>
                </a:lnTo>
                <a:lnTo>
                  <a:pt x="12" y="218"/>
                </a:lnTo>
                <a:lnTo>
                  <a:pt x="17" y="225"/>
                </a:lnTo>
                <a:lnTo>
                  <a:pt x="23" y="226"/>
                </a:lnTo>
                <a:lnTo>
                  <a:pt x="33" y="229"/>
                </a:lnTo>
                <a:lnTo>
                  <a:pt x="39" y="229"/>
                </a:lnTo>
                <a:lnTo>
                  <a:pt x="45" y="229"/>
                </a:lnTo>
                <a:lnTo>
                  <a:pt x="53" y="231"/>
                </a:lnTo>
                <a:lnTo>
                  <a:pt x="61" y="233"/>
                </a:lnTo>
                <a:lnTo>
                  <a:pt x="67" y="233"/>
                </a:lnTo>
                <a:lnTo>
                  <a:pt x="76" y="233"/>
                </a:lnTo>
                <a:lnTo>
                  <a:pt x="84" y="233"/>
                </a:lnTo>
                <a:lnTo>
                  <a:pt x="93" y="234"/>
                </a:lnTo>
                <a:lnTo>
                  <a:pt x="103" y="234"/>
                </a:lnTo>
                <a:lnTo>
                  <a:pt x="112" y="236"/>
                </a:lnTo>
                <a:lnTo>
                  <a:pt x="121" y="236"/>
                </a:lnTo>
                <a:lnTo>
                  <a:pt x="132" y="237"/>
                </a:lnTo>
                <a:lnTo>
                  <a:pt x="140" y="236"/>
                </a:lnTo>
                <a:lnTo>
                  <a:pt x="148" y="236"/>
                </a:lnTo>
                <a:lnTo>
                  <a:pt x="157" y="236"/>
                </a:lnTo>
                <a:lnTo>
                  <a:pt x="166" y="236"/>
                </a:lnTo>
                <a:lnTo>
                  <a:pt x="173" y="236"/>
                </a:lnTo>
                <a:lnTo>
                  <a:pt x="182" y="236"/>
                </a:lnTo>
                <a:lnTo>
                  <a:pt x="188" y="236"/>
                </a:lnTo>
                <a:lnTo>
                  <a:pt x="197" y="236"/>
                </a:lnTo>
                <a:lnTo>
                  <a:pt x="208" y="234"/>
                </a:lnTo>
                <a:lnTo>
                  <a:pt x="218" y="233"/>
                </a:lnTo>
                <a:lnTo>
                  <a:pt x="224" y="229"/>
                </a:lnTo>
                <a:lnTo>
                  <a:pt x="227" y="229"/>
                </a:lnTo>
                <a:lnTo>
                  <a:pt x="227" y="223"/>
                </a:lnTo>
                <a:lnTo>
                  <a:pt x="227" y="215"/>
                </a:lnTo>
                <a:lnTo>
                  <a:pt x="227" y="203"/>
                </a:lnTo>
                <a:lnTo>
                  <a:pt x="229" y="189"/>
                </a:lnTo>
                <a:lnTo>
                  <a:pt x="229" y="181"/>
                </a:lnTo>
                <a:lnTo>
                  <a:pt x="229" y="173"/>
                </a:lnTo>
                <a:lnTo>
                  <a:pt x="229" y="164"/>
                </a:lnTo>
                <a:lnTo>
                  <a:pt x="229" y="158"/>
                </a:lnTo>
                <a:lnTo>
                  <a:pt x="229" y="148"/>
                </a:lnTo>
                <a:lnTo>
                  <a:pt x="229" y="139"/>
                </a:lnTo>
                <a:lnTo>
                  <a:pt x="229" y="131"/>
                </a:lnTo>
                <a:lnTo>
                  <a:pt x="230" y="122"/>
                </a:lnTo>
                <a:lnTo>
                  <a:pt x="229" y="113"/>
                </a:lnTo>
                <a:lnTo>
                  <a:pt x="229" y="103"/>
                </a:lnTo>
                <a:lnTo>
                  <a:pt x="229" y="94"/>
                </a:lnTo>
                <a:lnTo>
                  <a:pt x="229" y="86"/>
                </a:lnTo>
                <a:lnTo>
                  <a:pt x="227" y="77"/>
                </a:lnTo>
                <a:lnTo>
                  <a:pt x="227" y="67"/>
                </a:lnTo>
                <a:lnTo>
                  <a:pt x="225" y="61"/>
                </a:lnTo>
                <a:lnTo>
                  <a:pt x="225" y="53"/>
                </a:lnTo>
                <a:lnTo>
                  <a:pt x="224" y="39"/>
                </a:lnTo>
                <a:lnTo>
                  <a:pt x="222" y="29"/>
                </a:lnTo>
                <a:lnTo>
                  <a:pt x="219" y="21"/>
                </a:lnTo>
                <a:lnTo>
                  <a:pt x="218" y="16"/>
                </a:lnTo>
                <a:lnTo>
                  <a:pt x="210" y="10"/>
                </a:lnTo>
                <a:lnTo>
                  <a:pt x="202" y="7"/>
                </a:lnTo>
                <a:lnTo>
                  <a:pt x="196" y="2"/>
                </a:lnTo>
                <a:lnTo>
                  <a:pt x="190" y="2"/>
                </a:lnTo>
                <a:lnTo>
                  <a:pt x="180" y="0"/>
                </a:lnTo>
                <a:lnTo>
                  <a:pt x="177" y="2"/>
                </a:lnTo>
                <a:close/>
              </a:path>
            </a:pathLst>
          </a:custGeom>
          <a:solidFill>
            <a:srgbClr val="C9D4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50" name="OSMT4.wav">
            <a:hlinkClick r:id="" action="ppaction://media"/>
            <a:extLst>
              <a:ext uri="{FF2B5EF4-FFF2-40B4-BE49-F238E27FC236}">
                <a16:creationId xmlns:a16="http://schemas.microsoft.com/office/drawing/2014/main" id="{FF8A644E-14FF-6742-8700-234D039BA90C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346" name="Object 11">
            <a:extLst>
              <a:ext uri="{FF2B5EF4-FFF2-40B4-BE49-F238E27FC236}">
                <a16:creationId xmlns:a16="http://schemas.microsoft.com/office/drawing/2014/main" id="{05B5D3D9-B81B-F648-87F4-3130092B03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Bitmap Image" r:id="rId18" imgW="4927600" imgH="6680200" progId="Paint.Picture">
                  <p:embed/>
                </p:oleObj>
              </mc:Choice>
              <mc:Fallback>
                <p:oleObj name="Bitmap Image" r:id="rId18" imgW="4927600" imgH="6680200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SMT4">
            <a:hlinkClick r:id="" action="ppaction://media"/>
            <a:extLst>
              <a:ext uri="{FF2B5EF4-FFF2-40B4-BE49-F238E27FC236}">
                <a16:creationId xmlns:a16="http://schemas.microsoft.com/office/drawing/2014/main" id="{EC2D65B1-A3CC-FD4D-8181-4A4D85B609C4}"/>
              </a:ext>
            </a:extLst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390650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SMT4bug">
            <a:hlinkClick r:id="" action="ppaction://media"/>
            <a:extLst>
              <a:ext uri="{FF2B5EF4-FFF2-40B4-BE49-F238E27FC236}">
                <a16:creationId xmlns:a16="http://schemas.microsoft.com/office/drawing/2014/main" id="{9ACC64DB-A5C2-4D45-94D7-45A69C106B38}"/>
              </a:ext>
            </a:extLst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3717925"/>
            <a:ext cx="2492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OSMT4wrong">
            <a:hlinkClick r:id="" action="ppaction://media"/>
            <a:extLst>
              <a:ext uri="{FF2B5EF4-FFF2-40B4-BE49-F238E27FC236}">
                <a16:creationId xmlns:a16="http://schemas.microsoft.com/office/drawing/2014/main" id="{8BC7C2FE-79A8-554D-BA8C-FD7EFE8043FC}"/>
              </a:ext>
            </a:extLst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3402013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OSMT4wrong">
            <a:hlinkClick r:id="" action="ppaction://media"/>
            <a:extLst>
              <a:ext uri="{FF2B5EF4-FFF2-40B4-BE49-F238E27FC236}">
                <a16:creationId xmlns:a16="http://schemas.microsoft.com/office/drawing/2014/main" id="{7C87078C-E373-3F42-92D7-7849D43D8B58}"/>
              </a:ext>
            </a:extLst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04800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SMT4wrong">
            <a:hlinkClick r:id="" action="ppaction://media"/>
            <a:extLst>
              <a:ext uri="{FF2B5EF4-FFF2-40B4-BE49-F238E27FC236}">
                <a16:creationId xmlns:a16="http://schemas.microsoft.com/office/drawing/2014/main" id="{CA3E1B00-ADD9-AE4F-A0B5-08498929E239}"/>
              </a:ext>
            </a:extLst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19063"/>
            <a:ext cx="30257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2">
            <a:extLst>
              <a:ext uri="{FF2B5EF4-FFF2-40B4-BE49-F238E27FC236}">
                <a16:creationId xmlns:a16="http://schemas.microsoft.com/office/drawing/2014/main" id="{9E82CF00-4A67-AF45-8863-CDEA30106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grpSp>
        <p:nvGrpSpPr>
          <p:cNvPr id="13315" name="Group 8">
            <a:extLst>
              <a:ext uri="{FF2B5EF4-FFF2-40B4-BE49-F238E27FC236}">
                <a16:creationId xmlns:a16="http://schemas.microsoft.com/office/drawing/2014/main" id="{1B260138-5D37-8D4B-B693-C341DC7B4D91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457200"/>
            <a:ext cx="1981200" cy="2452688"/>
            <a:chOff x="31" y="107"/>
            <a:chExt cx="2196" cy="3142"/>
          </a:xfrm>
        </p:grpSpPr>
        <p:sp>
          <p:nvSpPr>
            <p:cNvPr id="13328" name="Freeform 9">
              <a:extLst>
                <a:ext uri="{FF2B5EF4-FFF2-40B4-BE49-F238E27FC236}">
                  <a16:creationId xmlns:a16="http://schemas.microsoft.com/office/drawing/2014/main" id="{D830B6AF-B563-F64D-A837-102CA320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" y="107"/>
              <a:ext cx="2196" cy="3142"/>
            </a:xfrm>
            <a:custGeom>
              <a:avLst/>
              <a:gdLst>
                <a:gd name="T0" fmla="*/ 2036 w 2196"/>
                <a:gd name="T1" fmla="*/ 78 h 3142"/>
                <a:gd name="T2" fmla="*/ 2133 w 2196"/>
                <a:gd name="T3" fmla="*/ 118 h 3142"/>
                <a:gd name="T4" fmla="*/ 2174 w 2196"/>
                <a:gd name="T5" fmla="*/ 164 h 3142"/>
                <a:gd name="T6" fmla="*/ 2181 w 2196"/>
                <a:gd name="T7" fmla="*/ 252 h 3142"/>
                <a:gd name="T8" fmla="*/ 2196 w 2196"/>
                <a:gd name="T9" fmla="*/ 523 h 3142"/>
                <a:gd name="T10" fmla="*/ 2175 w 2196"/>
                <a:gd name="T11" fmla="*/ 859 h 3142"/>
                <a:gd name="T12" fmla="*/ 2122 w 2196"/>
                <a:gd name="T13" fmla="*/ 1146 h 3142"/>
                <a:gd name="T14" fmla="*/ 2079 w 2196"/>
                <a:gd name="T15" fmla="*/ 1431 h 3142"/>
                <a:gd name="T16" fmla="*/ 2106 w 2196"/>
                <a:gd name="T17" fmla="*/ 1874 h 3142"/>
                <a:gd name="T18" fmla="*/ 2123 w 2196"/>
                <a:gd name="T19" fmla="*/ 2277 h 3142"/>
                <a:gd name="T20" fmla="*/ 2007 w 2196"/>
                <a:gd name="T21" fmla="*/ 2518 h 3142"/>
                <a:gd name="T22" fmla="*/ 1669 w 2196"/>
                <a:gd name="T23" fmla="*/ 2678 h 3142"/>
                <a:gd name="T24" fmla="*/ 1252 w 2196"/>
                <a:gd name="T25" fmla="*/ 2824 h 3142"/>
                <a:gd name="T26" fmla="*/ 885 w 2196"/>
                <a:gd name="T27" fmla="*/ 3010 h 3142"/>
                <a:gd name="T28" fmla="*/ 476 w 2196"/>
                <a:gd name="T29" fmla="*/ 3140 h 3142"/>
                <a:gd name="T30" fmla="*/ 124 w 2196"/>
                <a:gd name="T31" fmla="*/ 3079 h 3142"/>
                <a:gd name="T32" fmla="*/ 17 w 2196"/>
                <a:gd name="T33" fmla="*/ 2735 h 3142"/>
                <a:gd name="T34" fmla="*/ 220 w 2196"/>
                <a:gd name="T35" fmla="*/ 2457 h 3142"/>
                <a:gd name="T36" fmla="*/ 544 w 2196"/>
                <a:gd name="T37" fmla="*/ 2248 h 3142"/>
                <a:gd name="T38" fmla="*/ 854 w 2196"/>
                <a:gd name="T39" fmla="*/ 2004 h 3142"/>
                <a:gd name="T40" fmla="*/ 1000 w 2196"/>
                <a:gd name="T41" fmla="*/ 1660 h 3142"/>
                <a:gd name="T42" fmla="*/ 1044 w 2196"/>
                <a:gd name="T43" fmla="*/ 1305 h 3142"/>
                <a:gd name="T44" fmla="*/ 1073 w 2196"/>
                <a:gd name="T45" fmla="*/ 942 h 3142"/>
                <a:gd name="T46" fmla="*/ 1113 w 2196"/>
                <a:gd name="T47" fmla="*/ 578 h 3142"/>
                <a:gd name="T48" fmla="*/ 1174 w 2196"/>
                <a:gd name="T49" fmla="*/ 352 h 3142"/>
                <a:gd name="T50" fmla="*/ 1213 w 2196"/>
                <a:gd name="T51" fmla="*/ 282 h 3142"/>
                <a:gd name="T52" fmla="*/ 1240 w 2196"/>
                <a:gd name="T53" fmla="*/ 214 h 3142"/>
                <a:gd name="T54" fmla="*/ 1265 w 2196"/>
                <a:gd name="T55" fmla="*/ 125 h 3142"/>
                <a:gd name="T56" fmla="*/ 1335 w 2196"/>
                <a:gd name="T57" fmla="*/ 30 h 3142"/>
                <a:gd name="T58" fmla="*/ 1503 w 2196"/>
                <a:gd name="T59" fmla="*/ 0 h 3142"/>
                <a:gd name="T60" fmla="*/ 1703 w 2196"/>
                <a:gd name="T61" fmla="*/ 9 h 3142"/>
                <a:gd name="T62" fmla="*/ 1888 w 2196"/>
                <a:gd name="T63" fmla="*/ 36 h 31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96" h="3142">
                  <a:moveTo>
                    <a:pt x="1960" y="50"/>
                  </a:moveTo>
                  <a:lnTo>
                    <a:pt x="2036" y="78"/>
                  </a:lnTo>
                  <a:lnTo>
                    <a:pt x="2093" y="100"/>
                  </a:lnTo>
                  <a:lnTo>
                    <a:pt x="2133" y="118"/>
                  </a:lnTo>
                  <a:lnTo>
                    <a:pt x="2159" y="139"/>
                  </a:lnTo>
                  <a:lnTo>
                    <a:pt x="2174" y="164"/>
                  </a:lnTo>
                  <a:lnTo>
                    <a:pt x="2180" y="201"/>
                  </a:lnTo>
                  <a:lnTo>
                    <a:pt x="2181" y="252"/>
                  </a:lnTo>
                  <a:lnTo>
                    <a:pt x="2180" y="324"/>
                  </a:lnTo>
                  <a:lnTo>
                    <a:pt x="2196" y="523"/>
                  </a:lnTo>
                  <a:lnTo>
                    <a:pt x="2192" y="700"/>
                  </a:lnTo>
                  <a:lnTo>
                    <a:pt x="2175" y="859"/>
                  </a:lnTo>
                  <a:lnTo>
                    <a:pt x="2150" y="1006"/>
                  </a:lnTo>
                  <a:lnTo>
                    <a:pt x="2122" y="1146"/>
                  </a:lnTo>
                  <a:lnTo>
                    <a:pt x="2097" y="1287"/>
                  </a:lnTo>
                  <a:lnTo>
                    <a:pt x="2079" y="1431"/>
                  </a:lnTo>
                  <a:lnTo>
                    <a:pt x="2075" y="1587"/>
                  </a:lnTo>
                  <a:lnTo>
                    <a:pt x="2106" y="1874"/>
                  </a:lnTo>
                  <a:lnTo>
                    <a:pt x="2125" y="2100"/>
                  </a:lnTo>
                  <a:lnTo>
                    <a:pt x="2123" y="2277"/>
                  </a:lnTo>
                  <a:lnTo>
                    <a:pt x="2089" y="2414"/>
                  </a:lnTo>
                  <a:lnTo>
                    <a:pt x="2007" y="2518"/>
                  </a:lnTo>
                  <a:lnTo>
                    <a:pt x="1872" y="2604"/>
                  </a:lnTo>
                  <a:lnTo>
                    <a:pt x="1669" y="2678"/>
                  </a:lnTo>
                  <a:lnTo>
                    <a:pt x="1388" y="2752"/>
                  </a:lnTo>
                  <a:lnTo>
                    <a:pt x="1252" y="2824"/>
                  </a:lnTo>
                  <a:lnTo>
                    <a:pt x="1080" y="2916"/>
                  </a:lnTo>
                  <a:lnTo>
                    <a:pt x="885" y="3010"/>
                  </a:lnTo>
                  <a:lnTo>
                    <a:pt x="680" y="3092"/>
                  </a:lnTo>
                  <a:lnTo>
                    <a:pt x="476" y="3140"/>
                  </a:lnTo>
                  <a:lnTo>
                    <a:pt x="286" y="3142"/>
                  </a:lnTo>
                  <a:lnTo>
                    <a:pt x="124" y="3079"/>
                  </a:lnTo>
                  <a:lnTo>
                    <a:pt x="0" y="2936"/>
                  </a:lnTo>
                  <a:lnTo>
                    <a:pt x="17" y="2735"/>
                  </a:lnTo>
                  <a:lnTo>
                    <a:pt x="96" y="2580"/>
                  </a:lnTo>
                  <a:lnTo>
                    <a:pt x="220" y="2457"/>
                  </a:lnTo>
                  <a:lnTo>
                    <a:pt x="376" y="2351"/>
                  </a:lnTo>
                  <a:lnTo>
                    <a:pt x="544" y="2248"/>
                  </a:lnTo>
                  <a:lnTo>
                    <a:pt x="709" y="2138"/>
                  </a:lnTo>
                  <a:lnTo>
                    <a:pt x="854" y="2004"/>
                  </a:lnTo>
                  <a:lnTo>
                    <a:pt x="965" y="1835"/>
                  </a:lnTo>
                  <a:lnTo>
                    <a:pt x="1000" y="1660"/>
                  </a:lnTo>
                  <a:lnTo>
                    <a:pt x="1026" y="1485"/>
                  </a:lnTo>
                  <a:lnTo>
                    <a:pt x="1044" y="1305"/>
                  </a:lnTo>
                  <a:lnTo>
                    <a:pt x="1060" y="1125"/>
                  </a:lnTo>
                  <a:lnTo>
                    <a:pt x="1073" y="942"/>
                  </a:lnTo>
                  <a:lnTo>
                    <a:pt x="1089" y="760"/>
                  </a:lnTo>
                  <a:lnTo>
                    <a:pt x="1113" y="578"/>
                  </a:lnTo>
                  <a:lnTo>
                    <a:pt x="1148" y="397"/>
                  </a:lnTo>
                  <a:lnTo>
                    <a:pt x="1174" y="352"/>
                  </a:lnTo>
                  <a:lnTo>
                    <a:pt x="1196" y="316"/>
                  </a:lnTo>
                  <a:lnTo>
                    <a:pt x="1213" y="282"/>
                  </a:lnTo>
                  <a:lnTo>
                    <a:pt x="1229" y="251"/>
                  </a:lnTo>
                  <a:lnTo>
                    <a:pt x="1240" y="214"/>
                  </a:lnTo>
                  <a:lnTo>
                    <a:pt x="1253" y="174"/>
                  </a:lnTo>
                  <a:lnTo>
                    <a:pt x="1265" y="125"/>
                  </a:lnTo>
                  <a:lnTo>
                    <a:pt x="1279" y="66"/>
                  </a:lnTo>
                  <a:lnTo>
                    <a:pt x="1335" y="30"/>
                  </a:lnTo>
                  <a:lnTo>
                    <a:pt x="1412" y="9"/>
                  </a:lnTo>
                  <a:lnTo>
                    <a:pt x="1503" y="0"/>
                  </a:lnTo>
                  <a:lnTo>
                    <a:pt x="1603" y="2"/>
                  </a:lnTo>
                  <a:lnTo>
                    <a:pt x="1703" y="9"/>
                  </a:lnTo>
                  <a:lnTo>
                    <a:pt x="1800" y="22"/>
                  </a:lnTo>
                  <a:lnTo>
                    <a:pt x="1888" y="36"/>
                  </a:lnTo>
                  <a:lnTo>
                    <a:pt x="196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29" name="Group 10">
              <a:extLst>
                <a:ext uri="{FF2B5EF4-FFF2-40B4-BE49-F238E27FC236}">
                  <a16:creationId xmlns:a16="http://schemas.microsoft.com/office/drawing/2014/main" id="{8BEFCB0A-4DCB-0A4B-BCEB-F58F7FA465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" y="146"/>
              <a:ext cx="1991" cy="3033"/>
              <a:chOff x="194" y="146"/>
              <a:chExt cx="1991" cy="3033"/>
            </a:xfrm>
          </p:grpSpPr>
          <p:sp>
            <p:nvSpPr>
              <p:cNvPr id="13331" name="Freeform 11">
                <a:extLst>
                  <a:ext uri="{FF2B5EF4-FFF2-40B4-BE49-F238E27FC236}">
                    <a16:creationId xmlns:a16="http://schemas.microsoft.com/office/drawing/2014/main" id="{3AC76E70-C997-B840-BD54-418D001BC5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" y="146"/>
                <a:ext cx="760" cy="164"/>
              </a:xfrm>
              <a:custGeom>
                <a:avLst/>
                <a:gdLst>
                  <a:gd name="T0" fmla="*/ 734 w 760"/>
                  <a:gd name="T1" fmla="*/ 106 h 164"/>
                  <a:gd name="T2" fmla="*/ 744 w 760"/>
                  <a:gd name="T3" fmla="*/ 114 h 164"/>
                  <a:gd name="T4" fmla="*/ 752 w 760"/>
                  <a:gd name="T5" fmla="*/ 123 h 164"/>
                  <a:gd name="T6" fmla="*/ 757 w 760"/>
                  <a:gd name="T7" fmla="*/ 131 h 164"/>
                  <a:gd name="T8" fmla="*/ 760 w 760"/>
                  <a:gd name="T9" fmla="*/ 139 h 164"/>
                  <a:gd name="T10" fmla="*/ 757 w 760"/>
                  <a:gd name="T11" fmla="*/ 144 h 164"/>
                  <a:gd name="T12" fmla="*/ 750 w 760"/>
                  <a:gd name="T13" fmla="*/ 151 h 164"/>
                  <a:gd name="T14" fmla="*/ 739 w 760"/>
                  <a:gd name="T15" fmla="*/ 157 h 164"/>
                  <a:gd name="T16" fmla="*/ 723 w 760"/>
                  <a:gd name="T17" fmla="*/ 164 h 164"/>
                  <a:gd name="T18" fmla="*/ 630 w 760"/>
                  <a:gd name="T19" fmla="*/ 164 h 164"/>
                  <a:gd name="T20" fmla="*/ 541 w 760"/>
                  <a:gd name="T21" fmla="*/ 161 h 164"/>
                  <a:gd name="T22" fmla="*/ 454 w 760"/>
                  <a:gd name="T23" fmla="*/ 155 h 164"/>
                  <a:gd name="T24" fmla="*/ 370 w 760"/>
                  <a:gd name="T25" fmla="*/ 144 h 164"/>
                  <a:gd name="T26" fmla="*/ 284 w 760"/>
                  <a:gd name="T27" fmla="*/ 129 h 164"/>
                  <a:gd name="T28" fmla="*/ 201 w 760"/>
                  <a:gd name="T29" fmla="*/ 113 h 164"/>
                  <a:gd name="T30" fmla="*/ 116 w 760"/>
                  <a:gd name="T31" fmla="*/ 93 h 164"/>
                  <a:gd name="T32" fmla="*/ 32 w 760"/>
                  <a:gd name="T33" fmla="*/ 74 h 164"/>
                  <a:gd name="T34" fmla="*/ 20 w 760"/>
                  <a:gd name="T35" fmla="*/ 69 h 164"/>
                  <a:gd name="T36" fmla="*/ 11 w 760"/>
                  <a:gd name="T37" fmla="*/ 65 h 164"/>
                  <a:gd name="T38" fmla="*/ 3 w 760"/>
                  <a:gd name="T39" fmla="*/ 60 h 164"/>
                  <a:gd name="T40" fmla="*/ 0 w 760"/>
                  <a:gd name="T41" fmla="*/ 54 h 164"/>
                  <a:gd name="T42" fmla="*/ 0 w 760"/>
                  <a:gd name="T43" fmla="*/ 48 h 164"/>
                  <a:gd name="T44" fmla="*/ 7 w 760"/>
                  <a:gd name="T45" fmla="*/ 41 h 164"/>
                  <a:gd name="T46" fmla="*/ 17 w 760"/>
                  <a:gd name="T47" fmla="*/ 34 h 164"/>
                  <a:gd name="T48" fmla="*/ 37 w 760"/>
                  <a:gd name="T49" fmla="*/ 27 h 164"/>
                  <a:gd name="T50" fmla="*/ 121 w 760"/>
                  <a:gd name="T51" fmla="*/ 9 h 164"/>
                  <a:gd name="T52" fmla="*/ 210 w 760"/>
                  <a:gd name="T53" fmla="*/ 1 h 164"/>
                  <a:gd name="T54" fmla="*/ 298 w 760"/>
                  <a:gd name="T55" fmla="*/ 0 h 164"/>
                  <a:gd name="T56" fmla="*/ 390 w 760"/>
                  <a:gd name="T57" fmla="*/ 8 h 164"/>
                  <a:gd name="T58" fmla="*/ 480 w 760"/>
                  <a:gd name="T59" fmla="*/ 21 h 164"/>
                  <a:gd name="T60" fmla="*/ 568 w 760"/>
                  <a:gd name="T61" fmla="*/ 43 h 164"/>
                  <a:gd name="T62" fmla="*/ 653 w 760"/>
                  <a:gd name="T63" fmla="*/ 70 h 164"/>
                  <a:gd name="T64" fmla="*/ 734 w 760"/>
                  <a:gd name="T65" fmla="*/ 106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60" h="164">
                    <a:moveTo>
                      <a:pt x="734" y="106"/>
                    </a:moveTo>
                    <a:lnTo>
                      <a:pt x="744" y="114"/>
                    </a:lnTo>
                    <a:lnTo>
                      <a:pt x="752" y="123"/>
                    </a:lnTo>
                    <a:lnTo>
                      <a:pt x="757" y="131"/>
                    </a:lnTo>
                    <a:lnTo>
                      <a:pt x="760" y="139"/>
                    </a:lnTo>
                    <a:lnTo>
                      <a:pt x="757" y="144"/>
                    </a:lnTo>
                    <a:lnTo>
                      <a:pt x="750" y="151"/>
                    </a:lnTo>
                    <a:lnTo>
                      <a:pt x="739" y="157"/>
                    </a:lnTo>
                    <a:lnTo>
                      <a:pt x="723" y="164"/>
                    </a:lnTo>
                    <a:lnTo>
                      <a:pt x="630" y="164"/>
                    </a:lnTo>
                    <a:lnTo>
                      <a:pt x="541" y="161"/>
                    </a:lnTo>
                    <a:lnTo>
                      <a:pt x="454" y="155"/>
                    </a:lnTo>
                    <a:lnTo>
                      <a:pt x="370" y="144"/>
                    </a:lnTo>
                    <a:lnTo>
                      <a:pt x="284" y="129"/>
                    </a:lnTo>
                    <a:lnTo>
                      <a:pt x="201" y="113"/>
                    </a:lnTo>
                    <a:lnTo>
                      <a:pt x="116" y="93"/>
                    </a:lnTo>
                    <a:lnTo>
                      <a:pt x="32" y="74"/>
                    </a:lnTo>
                    <a:lnTo>
                      <a:pt x="20" y="69"/>
                    </a:lnTo>
                    <a:lnTo>
                      <a:pt x="11" y="65"/>
                    </a:lnTo>
                    <a:lnTo>
                      <a:pt x="3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7" y="41"/>
                    </a:lnTo>
                    <a:lnTo>
                      <a:pt x="17" y="34"/>
                    </a:lnTo>
                    <a:lnTo>
                      <a:pt x="37" y="27"/>
                    </a:lnTo>
                    <a:lnTo>
                      <a:pt x="121" y="9"/>
                    </a:lnTo>
                    <a:lnTo>
                      <a:pt x="210" y="1"/>
                    </a:lnTo>
                    <a:lnTo>
                      <a:pt x="298" y="0"/>
                    </a:lnTo>
                    <a:lnTo>
                      <a:pt x="390" y="8"/>
                    </a:lnTo>
                    <a:lnTo>
                      <a:pt x="480" y="21"/>
                    </a:lnTo>
                    <a:lnTo>
                      <a:pt x="568" y="43"/>
                    </a:lnTo>
                    <a:lnTo>
                      <a:pt x="653" y="70"/>
                    </a:lnTo>
                    <a:lnTo>
                      <a:pt x="734" y="106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2" name="Freeform 12">
                <a:extLst>
                  <a:ext uri="{FF2B5EF4-FFF2-40B4-BE49-F238E27FC236}">
                    <a16:creationId xmlns:a16="http://schemas.microsoft.com/office/drawing/2014/main" id="{C819A7F3-5CA6-BE4E-B6B8-2E346D7933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3" y="263"/>
                <a:ext cx="827" cy="200"/>
              </a:xfrm>
              <a:custGeom>
                <a:avLst/>
                <a:gdLst>
                  <a:gd name="T0" fmla="*/ 801 w 827"/>
                  <a:gd name="T1" fmla="*/ 109 h 200"/>
                  <a:gd name="T2" fmla="*/ 813 w 827"/>
                  <a:gd name="T3" fmla="*/ 118 h 200"/>
                  <a:gd name="T4" fmla="*/ 820 w 827"/>
                  <a:gd name="T5" fmla="*/ 130 h 200"/>
                  <a:gd name="T6" fmla="*/ 826 w 827"/>
                  <a:gd name="T7" fmla="*/ 142 h 200"/>
                  <a:gd name="T8" fmla="*/ 827 w 827"/>
                  <a:gd name="T9" fmla="*/ 155 h 200"/>
                  <a:gd name="T10" fmla="*/ 824 w 827"/>
                  <a:gd name="T11" fmla="*/ 165 h 200"/>
                  <a:gd name="T12" fmla="*/ 819 w 827"/>
                  <a:gd name="T13" fmla="*/ 177 h 200"/>
                  <a:gd name="T14" fmla="*/ 809 w 827"/>
                  <a:gd name="T15" fmla="*/ 186 h 200"/>
                  <a:gd name="T16" fmla="*/ 796 w 827"/>
                  <a:gd name="T17" fmla="*/ 194 h 200"/>
                  <a:gd name="T18" fmla="*/ 736 w 827"/>
                  <a:gd name="T19" fmla="*/ 200 h 200"/>
                  <a:gd name="T20" fmla="*/ 621 w 827"/>
                  <a:gd name="T21" fmla="*/ 200 h 200"/>
                  <a:gd name="T22" fmla="*/ 472 w 827"/>
                  <a:gd name="T23" fmla="*/ 191 h 200"/>
                  <a:gd name="T24" fmla="*/ 315 w 827"/>
                  <a:gd name="T25" fmla="*/ 173 h 200"/>
                  <a:gd name="T26" fmla="*/ 168 w 827"/>
                  <a:gd name="T27" fmla="*/ 144 h 200"/>
                  <a:gd name="T28" fmla="*/ 56 w 827"/>
                  <a:gd name="T29" fmla="*/ 107 h 200"/>
                  <a:gd name="T30" fmla="*/ 0 w 827"/>
                  <a:gd name="T31" fmla="*/ 58 h 200"/>
                  <a:gd name="T32" fmla="*/ 25 w 827"/>
                  <a:gd name="T33" fmla="*/ 0 h 200"/>
                  <a:gd name="T34" fmla="*/ 120 w 827"/>
                  <a:gd name="T35" fmla="*/ 17 h 200"/>
                  <a:gd name="T36" fmla="*/ 219 w 827"/>
                  <a:gd name="T37" fmla="*/ 32 h 200"/>
                  <a:gd name="T38" fmla="*/ 317 w 827"/>
                  <a:gd name="T39" fmla="*/ 45 h 200"/>
                  <a:gd name="T40" fmla="*/ 419 w 827"/>
                  <a:gd name="T41" fmla="*/ 58 h 200"/>
                  <a:gd name="T42" fmla="*/ 516 w 827"/>
                  <a:gd name="T43" fmla="*/ 69 h 200"/>
                  <a:gd name="T44" fmla="*/ 615 w 827"/>
                  <a:gd name="T45" fmla="*/ 82 h 200"/>
                  <a:gd name="T46" fmla="*/ 709 w 827"/>
                  <a:gd name="T47" fmla="*/ 94 h 200"/>
                  <a:gd name="T48" fmla="*/ 801 w 827"/>
                  <a:gd name="T49" fmla="*/ 109 h 20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27" h="200">
                    <a:moveTo>
                      <a:pt x="801" y="109"/>
                    </a:moveTo>
                    <a:lnTo>
                      <a:pt x="813" y="118"/>
                    </a:lnTo>
                    <a:lnTo>
                      <a:pt x="820" y="130"/>
                    </a:lnTo>
                    <a:lnTo>
                      <a:pt x="826" y="142"/>
                    </a:lnTo>
                    <a:lnTo>
                      <a:pt x="827" y="155"/>
                    </a:lnTo>
                    <a:lnTo>
                      <a:pt x="824" y="165"/>
                    </a:lnTo>
                    <a:lnTo>
                      <a:pt x="819" y="177"/>
                    </a:lnTo>
                    <a:lnTo>
                      <a:pt x="809" y="186"/>
                    </a:lnTo>
                    <a:lnTo>
                      <a:pt x="796" y="194"/>
                    </a:lnTo>
                    <a:lnTo>
                      <a:pt x="736" y="200"/>
                    </a:lnTo>
                    <a:lnTo>
                      <a:pt x="621" y="200"/>
                    </a:lnTo>
                    <a:lnTo>
                      <a:pt x="472" y="191"/>
                    </a:lnTo>
                    <a:lnTo>
                      <a:pt x="315" y="173"/>
                    </a:lnTo>
                    <a:lnTo>
                      <a:pt x="168" y="144"/>
                    </a:lnTo>
                    <a:lnTo>
                      <a:pt x="56" y="107"/>
                    </a:lnTo>
                    <a:lnTo>
                      <a:pt x="0" y="58"/>
                    </a:lnTo>
                    <a:lnTo>
                      <a:pt x="25" y="0"/>
                    </a:lnTo>
                    <a:lnTo>
                      <a:pt x="120" y="17"/>
                    </a:lnTo>
                    <a:lnTo>
                      <a:pt x="219" y="32"/>
                    </a:lnTo>
                    <a:lnTo>
                      <a:pt x="317" y="45"/>
                    </a:lnTo>
                    <a:lnTo>
                      <a:pt x="419" y="58"/>
                    </a:lnTo>
                    <a:lnTo>
                      <a:pt x="516" y="69"/>
                    </a:lnTo>
                    <a:lnTo>
                      <a:pt x="615" y="82"/>
                    </a:lnTo>
                    <a:lnTo>
                      <a:pt x="709" y="94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3" name="Freeform 13">
                <a:extLst>
                  <a:ext uri="{FF2B5EF4-FFF2-40B4-BE49-F238E27FC236}">
                    <a16:creationId xmlns:a16="http://schemas.microsoft.com/office/drawing/2014/main" id="{C506FAEC-9506-144A-A431-C498448F8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9" y="420"/>
                <a:ext cx="1006" cy="491"/>
              </a:xfrm>
              <a:custGeom>
                <a:avLst/>
                <a:gdLst>
                  <a:gd name="T0" fmla="*/ 922 w 1006"/>
                  <a:gd name="T1" fmla="*/ 104 h 491"/>
                  <a:gd name="T2" fmla="*/ 949 w 1006"/>
                  <a:gd name="T3" fmla="*/ 134 h 491"/>
                  <a:gd name="T4" fmla="*/ 971 w 1006"/>
                  <a:gd name="T5" fmla="*/ 168 h 491"/>
                  <a:gd name="T6" fmla="*/ 987 w 1006"/>
                  <a:gd name="T7" fmla="*/ 206 h 491"/>
                  <a:gd name="T8" fmla="*/ 998 w 1006"/>
                  <a:gd name="T9" fmla="*/ 246 h 491"/>
                  <a:gd name="T10" fmla="*/ 1003 w 1006"/>
                  <a:gd name="T11" fmla="*/ 285 h 491"/>
                  <a:gd name="T12" fmla="*/ 1006 w 1006"/>
                  <a:gd name="T13" fmla="*/ 324 h 491"/>
                  <a:gd name="T14" fmla="*/ 1005 w 1006"/>
                  <a:gd name="T15" fmla="*/ 360 h 491"/>
                  <a:gd name="T16" fmla="*/ 1001 w 1006"/>
                  <a:gd name="T17" fmla="*/ 393 h 491"/>
                  <a:gd name="T18" fmla="*/ 886 w 1006"/>
                  <a:gd name="T19" fmla="*/ 440 h 491"/>
                  <a:gd name="T20" fmla="*/ 763 w 1006"/>
                  <a:gd name="T21" fmla="*/ 473 h 491"/>
                  <a:gd name="T22" fmla="*/ 632 w 1006"/>
                  <a:gd name="T23" fmla="*/ 488 h 491"/>
                  <a:gd name="T24" fmla="*/ 498 w 1006"/>
                  <a:gd name="T25" fmla="*/ 491 h 491"/>
                  <a:gd name="T26" fmla="*/ 363 w 1006"/>
                  <a:gd name="T27" fmla="*/ 474 h 491"/>
                  <a:gd name="T28" fmla="*/ 233 w 1006"/>
                  <a:gd name="T29" fmla="*/ 441 h 491"/>
                  <a:gd name="T30" fmla="*/ 110 w 1006"/>
                  <a:gd name="T31" fmla="*/ 392 h 491"/>
                  <a:gd name="T32" fmla="*/ 0 w 1006"/>
                  <a:gd name="T33" fmla="*/ 326 h 491"/>
                  <a:gd name="T34" fmla="*/ 9 w 1006"/>
                  <a:gd name="T35" fmla="*/ 275 h 491"/>
                  <a:gd name="T36" fmla="*/ 21 w 1006"/>
                  <a:gd name="T37" fmla="*/ 225 h 491"/>
                  <a:gd name="T38" fmla="*/ 34 w 1006"/>
                  <a:gd name="T39" fmla="*/ 176 h 491"/>
                  <a:gd name="T40" fmla="*/ 53 w 1006"/>
                  <a:gd name="T41" fmla="*/ 129 h 491"/>
                  <a:gd name="T42" fmla="*/ 77 w 1006"/>
                  <a:gd name="T43" fmla="*/ 85 h 491"/>
                  <a:gd name="T44" fmla="*/ 108 w 1006"/>
                  <a:gd name="T45" fmla="*/ 48 h 491"/>
                  <a:gd name="T46" fmla="*/ 148 w 1006"/>
                  <a:gd name="T47" fmla="*/ 19 h 491"/>
                  <a:gd name="T48" fmla="*/ 199 w 1006"/>
                  <a:gd name="T49" fmla="*/ 0 h 491"/>
                  <a:gd name="T50" fmla="*/ 289 w 1006"/>
                  <a:gd name="T51" fmla="*/ 22 h 491"/>
                  <a:gd name="T52" fmla="*/ 380 w 1006"/>
                  <a:gd name="T53" fmla="*/ 41 h 491"/>
                  <a:gd name="T54" fmla="*/ 472 w 1006"/>
                  <a:gd name="T55" fmla="*/ 55 h 491"/>
                  <a:gd name="T56" fmla="*/ 564 w 1006"/>
                  <a:gd name="T57" fmla="*/ 68 h 491"/>
                  <a:gd name="T58" fmla="*/ 654 w 1006"/>
                  <a:gd name="T59" fmla="*/ 77 h 491"/>
                  <a:gd name="T60" fmla="*/ 745 w 1006"/>
                  <a:gd name="T61" fmla="*/ 86 h 491"/>
                  <a:gd name="T62" fmla="*/ 833 w 1006"/>
                  <a:gd name="T63" fmla="*/ 94 h 491"/>
                  <a:gd name="T64" fmla="*/ 922 w 1006"/>
                  <a:gd name="T65" fmla="*/ 104 h 4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6" h="491">
                    <a:moveTo>
                      <a:pt x="922" y="104"/>
                    </a:moveTo>
                    <a:lnTo>
                      <a:pt x="949" y="134"/>
                    </a:lnTo>
                    <a:lnTo>
                      <a:pt x="971" y="168"/>
                    </a:lnTo>
                    <a:lnTo>
                      <a:pt x="987" y="206"/>
                    </a:lnTo>
                    <a:lnTo>
                      <a:pt x="998" y="246"/>
                    </a:lnTo>
                    <a:lnTo>
                      <a:pt x="1003" y="285"/>
                    </a:lnTo>
                    <a:lnTo>
                      <a:pt x="1006" y="324"/>
                    </a:lnTo>
                    <a:lnTo>
                      <a:pt x="1005" y="360"/>
                    </a:lnTo>
                    <a:lnTo>
                      <a:pt x="1001" y="393"/>
                    </a:lnTo>
                    <a:lnTo>
                      <a:pt x="886" y="440"/>
                    </a:lnTo>
                    <a:lnTo>
                      <a:pt x="763" y="473"/>
                    </a:lnTo>
                    <a:lnTo>
                      <a:pt x="632" y="488"/>
                    </a:lnTo>
                    <a:lnTo>
                      <a:pt x="498" y="491"/>
                    </a:lnTo>
                    <a:lnTo>
                      <a:pt x="363" y="474"/>
                    </a:lnTo>
                    <a:lnTo>
                      <a:pt x="233" y="441"/>
                    </a:lnTo>
                    <a:lnTo>
                      <a:pt x="110" y="392"/>
                    </a:lnTo>
                    <a:lnTo>
                      <a:pt x="0" y="326"/>
                    </a:lnTo>
                    <a:lnTo>
                      <a:pt x="9" y="275"/>
                    </a:lnTo>
                    <a:lnTo>
                      <a:pt x="21" y="225"/>
                    </a:lnTo>
                    <a:lnTo>
                      <a:pt x="34" y="176"/>
                    </a:lnTo>
                    <a:lnTo>
                      <a:pt x="53" y="129"/>
                    </a:lnTo>
                    <a:lnTo>
                      <a:pt x="77" y="85"/>
                    </a:lnTo>
                    <a:lnTo>
                      <a:pt x="108" y="48"/>
                    </a:lnTo>
                    <a:lnTo>
                      <a:pt x="148" y="19"/>
                    </a:lnTo>
                    <a:lnTo>
                      <a:pt x="199" y="0"/>
                    </a:lnTo>
                    <a:lnTo>
                      <a:pt x="289" y="22"/>
                    </a:lnTo>
                    <a:lnTo>
                      <a:pt x="380" y="41"/>
                    </a:lnTo>
                    <a:lnTo>
                      <a:pt x="472" y="55"/>
                    </a:lnTo>
                    <a:lnTo>
                      <a:pt x="564" y="68"/>
                    </a:lnTo>
                    <a:lnTo>
                      <a:pt x="654" y="77"/>
                    </a:lnTo>
                    <a:lnTo>
                      <a:pt x="745" y="86"/>
                    </a:lnTo>
                    <a:lnTo>
                      <a:pt x="833" y="94"/>
                    </a:lnTo>
                    <a:lnTo>
                      <a:pt x="922" y="104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4" name="Freeform 14">
                <a:extLst>
                  <a:ext uri="{FF2B5EF4-FFF2-40B4-BE49-F238E27FC236}">
                    <a16:creationId xmlns:a16="http://schemas.microsoft.com/office/drawing/2014/main" id="{FE2235A4-9D41-4344-8753-A431B8FCB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" y="431"/>
                <a:ext cx="908" cy="480"/>
              </a:xfrm>
              <a:custGeom>
                <a:avLst/>
                <a:gdLst>
                  <a:gd name="T0" fmla="*/ 823 w 908"/>
                  <a:gd name="T1" fmla="*/ 88 h 480"/>
                  <a:gd name="T2" fmla="*/ 849 w 908"/>
                  <a:gd name="T3" fmla="*/ 119 h 480"/>
                  <a:gd name="T4" fmla="*/ 871 w 908"/>
                  <a:gd name="T5" fmla="*/ 157 h 480"/>
                  <a:gd name="T6" fmla="*/ 886 w 908"/>
                  <a:gd name="T7" fmla="*/ 198 h 480"/>
                  <a:gd name="T8" fmla="*/ 899 w 908"/>
                  <a:gd name="T9" fmla="*/ 240 h 480"/>
                  <a:gd name="T10" fmla="*/ 906 w 908"/>
                  <a:gd name="T11" fmla="*/ 281 h 480"/>
                  <a:gd name="T12" fmla="*/ 908 w 908"/>
                  <a:gd name="T13" fmla="*/ 322 h 480"/>
                  <a:gd name="T14" fmla="*/ 907 w 908"/>
                  <a:gd name="T15" fmla="*/ 359 h 480"/>
                  <a:gd name="T16" fmla="*/ 902 w 908"/>
                  <a:gd name="T17" fmla="*/ 393 h 480"/>
                  <a:gd name="T18" fmla="*/ 793 w 908"/>
                  <a:gd name="T19" fmla="*/ 433 h 480"/>
                  <a:gd name="T20" fmla="*/ 680 w 908"/>
                  <a:gd name="T21" fmla="*/ 462 h 480"/>
                  <a:gd name="T22" fmla="*/ 561 w 908"/>
                  <a:gd name="T23" fmla="*/ 476 h 480"/>
                  <a:gd name="T24" fmla="*/ 443 w 908"/>
                  <a:gd name="T25" fmla="*/ 480 h 480"/>
                  <a:gd name="T26" fmla="*/ 323 w 908"/>
                  <a:gd name="T27" fmla="*/ 467 h 480"/>
                  <a:gd name="T28" fmla="*/ 209 w 908"/>
                  <a:gd name="T29" fmla="*/ 442 h 480"/>
                  <a:gd name="T30" fmla="*/ 100 w 908"/>
                  <a:gd name="T31" fmla="*/ 403 h 480"/>
                  <a:gd name="T32" fmla="*/ 0 w 908"/>
                  <a:gd name="T33" fmla="*/ 351 h 480"/>
                  <a:gd name="T34" fmla="*/ 9 w 908"/>
                  <a:gd name="T35" fmla="*/ 302 h 480"/>
                  <a:gd name="T36" fmla="*/ 19 w 908"/>
                  <a:gd name="T37" fmla="*/ 250 h 480"/>
                  <a:gd name="T38" fmla="*/ 28 w 908"/>
                  <a:gd name="T39" fmla="*/ 195 h 480"/>
                  <a:gd name="T40" fmla="*/ 43 w 908"/>
                  <a:gd name="T41" fmla="*/ 143 h 480"/>
                  <a:gd name="T42" fmla="*/ 61 w 908"/>
                  <a:gd name="T43" fmla="*/ 93 h 480"/>
                  <a:gd name="T44" fmla="*/ 87 w 908"/>
                  <a:gd name="T45" fmla="*/ 52 h 480"/>
                  <a:gd name="T46" fmla="*/ 123 w 908"/>
                  <a:gd name="T47" fmla="*/ 19 h 480"/>
                  <a:gd name="T48" fmla="*/ 173 w 908"/>
                  <a:gd name="T49" fmla="*/ 0 h 480"/>
                  <a:gd name="T50" fmla="*/ 261 w 908"/>
                  <a:gd name="T51" fmla="*/ 19 h 480"/>
                  <a:gd name="T52" fmla="*/ 345 w 908"/>
                  <a:gd name="T53" fmla="*/ 36 h 480"/>
                  <a:gd name="T54" fmla="*/ 423 w 908"/>
                  <a:gd name="T55" fmla="*/ 49 h 480"/>
                  <a:gd name="T56" fmla="*/ 503 w 908"/>
                  <a:gd name="T57" fmla="*/ 60 h 480"/>
                  <a:gd name="T58" fmla="*/ 579 w 908"/>
                  <a:gd name="T59" fmla="*/ 66 h 480"/>
                  <a:gd name="T60" fmla="*/ 657 w 908"/>
                  <a:gd name="T61" fmla="*/ 74 h 480"/>
                  <a:gd name="T62" fmla="*/ 738 w 908"/>
                  <a:gd name="T63" fmla="*/ 80 h 480"/>
                  <a:gd name="T64" fmla="*/ 823 w 908"/>
                  <a:gd name="T65" fmla="*/ 88 h 4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908" h="480">
                    <a:moveTo>
                      <a:pt x="823" y="88"/>
                    </a:moveTo>
                    <a:lnTo>
                      <a:pt x="849" y="119"/>
                    </a:lnTo>
                    <a:lnTo>
                      <a:pt x="871" y="157"/>
                    </a:lnTo>
                    <a:lnTo>
                      <a:pt x="886" y="198"/>
                    </a:lnTo>
                    <a:lnTo>
                      <a:pt x="899" y="240"/>
                    </a:lnTo>
                    <a:lnTo>
                      <a:pt x="906" y="281"/>
                    </a:lnTo>
                    <a:lnTo>
                      <a:pt x="908" y="322"/>
                    </a:lnTo>
                    <a:lnTo>
                      <a:pt x="907" y="359"/>
                    </a:lnTo>
                    <a:lnTo>
                      <a:pt x="902" y="393"/>
                    </a:lnTo>
                    <a:lnTo>
                      <a:pt x="793" y="433"/>
                    </a:lnTo>
                    <a:lnTo>
                      <a:pt x="680" y="462"/>
                    </a:lnTo>
                    <a:lnTo>
                      <a:pt x="561" y="476"/>
                    </a:lnTo>
                    <a:lnTo>
                      <a:pt x="443" y="480"/>
                    </a:lnTo>
                    <a:lnTo>
                      <a:pt x="323" y="467"/>
                    </a:lnTo>
                    <a:lnTo>
                      <a:pt x="209" y="442"/>
                    </a:lnTo>
                    <a:lnTo>
                      <a:pt x="100" y="403"/>
                    </a:lnTo>
                    <a:lnTo>
                      <a:pt x="0" y="351"/>
                    </a:lnTo>
                    <a:lnTo>
                      <a:pt x="9" y="302"/>
                    </a:lnTo>
                    <a:lnTo>
                      <a:pt x="19" y="250"/>
                    </a:lnTo>
                    <a:lnTo>
                      <a:pt x="28" y="195"/>
                    </a:lnTo>
                    <a:lnTo>
                      <a:pt x="43" y="143"/>
                    </a:lnTo>
                    <a:lnTo>
                      <a:pt x="61" y="93"/>
                    </a:lnTo>
                    <a:lnTo>
                      <a:pt x="87" y="52"/>
                    </a:lnTo>
                    <a:lnTo>
                      <a:pt x="123" y="19"/>
                    </a:lnTo>
                    <a:lnTo>
                      <a:pt x="173" y="0"/>
                    </a:lnTo>
                    <a:lnTo>
                      <a:pt x="261" y="19"/>
                    </a:lnTo>
                    <a:lnTo>
                      <a:pt x="345" y="36"/>
                    </a:lnTo>
                    <a:lnTo>
                      <a:pt x="423" y="49"/>
                    </a:lnTo>
                    <a:lnTo>
                      <a:pt x="503" y="60"/>
                    </a:lnTo>
                    <a:lnTo>
                      <a:pt x="579" y="66"/>
                    </a:lnTo>
                    <a:lnTo>
                      <a:pt x="657" y="74"/>
                    </a:lnTo>
                    <a:lnTo>
                      <a:pt x="738" y="80"/>
                    </a:lnTo>
                    <a:lnTo>
                      <a:pt x="823" y="88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5" name="Freeform 15">
                <a:extLst>
                  <a:ext uri="{FF2B5EF4-FFF2-40B4-BE49-F238E27FC236}">
                    <a16:creationId xmlns:a16="http://schemas.microsoft.com/office/drawing/2014/main" id="{6BA8F6C8-9EEA-6F49-A408-03BEF51DD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1" y="446"/>
                <a:ext cx="806" cy="466"/>
              </a:xfrm>
              <a:custGeom>
                <a:avLst/>
                <a:gdLst>
                  <a:gd name="T0" fmla="*/ 712 w 806"/>
                  <a:gd name="T1" fmla="*/ 73 h 466"/>
                  <a:gd name="T2" fmla="*/ 740 w 806"/>
                  <a:gd name="T3" fmla="*/ 103 h 466"/>
                  <a:gd name="T4" fmla="*/ 763 w 806"/>
                  <a:gd name="T5" fmla="*/ 142 h 466"/>
                  <a:gd name="T6" fmla="*/ 780 w 806"/>
                  <a:gd name="T7" fmla="*/ 183 h 466"/>
                  <a:gd name="T8" fmla="*/ 794 w 806"/>
                  <a:gd name="T9" fmla="*/ 228 h 466"/>
                  <a:gd name="T10" fmla="*/ 802 w 806"/>
                  <a:gd name="T11" fmla="*/ 272 h 466"/>
                  <a:gd name="T12" fmla="*/ 806 w 806"/>
                  <a:gd name="T13" fmla="*/ 315 h 466"/>
                  <a:gd name="T14" fmla="*/ 806 w 806"/>
                  <a:gd name="T15" fmla="*/ 354 h 466"/>
                  <a:gd name="T16" fmla="*/ 802 w 806"/>
                  <a:gd name="T17" fmla="*/ 388 h 466"/>
                  <a:gd name="T18" fmla="*/ 697 w 806"/>
                  <a:gd name="T19" fmla="*/ 423 h 466"/>
                  <a:gd name="T20" fmla="*/ 591 w 806"/>
                  <a:gd name="T21" fmla="*/ 448 h 466"/>
                  <a:gd name="T22" fmla="*/ 487 w 806"/>
                  <a:gd name="T23" fmla="*/ 462 h 466"/>
                  <a:gd name="T24" fmla="*/ 385 w 806"/>
                  <a:gd name="T25" fmla="*/ 466 h 466"/>
                  <a:gd name="T26" fmla="*/ 282 w 806"/>
                  <a:gd name="T27" fmla="*/ 458 h 466"/>
                  <a:gd name="T28" fmla="*/ 185 w 806"/>
                  <a:gd name="T29" fmla="*/ 440 h 466"/>
                  <a:gd name="T30" fmla="*/ 90 w 806"/>
                  <a:gd name="T31" fmla="*/ 412 h 466"/>
                  <a:gd name="T32" fmla="*/ 0 w 806"/>
                  <a:gd name="T33" fmla="*/ 373 h 466"/>
                  <a:gd name="T34" fmla="*/ 7 w 806"/>
                  <a:gd name="T35" fmla="*/ 322 h 466"/>
                  <a:gd name="T36" fmla="*/ 13 w 806"/>
                  <a:gd name="T37" fmla="*/ 267 h 466"/>
                  <a:gd name="T38" fmla="*/ 18 w 806"/>
                  <a:gd name="T39" fmla="*/ 209 h 466"/>
                  <a:gd name="T40" fmla="*/ 27 w 806"/>
                  <a:gd name="T41" fmla="*/ 153 h 466"/>
                  <a:gd name="T42" fmla="*/ 40 w 806"/>
                  <a:gd name="T43" fmla="*/ 99 h 466"/>
                  <a:gd name="T44" fmla="*/ 62 w 806"/>
                  <a:gd name="T45" fmla="*/ 54 h 466"/>
                  <a:gd name="T46" fmla="*/ 95 w 806"/>
                  <a:gd name="T47" fmla="*/ 20 h 466"/>
                  <a:gd name="T48" fmla="*/ 142 w 806"/>
                  <a:gd name="T49" fmla="*/ 0 h 466"/>
                  <a:gd name="T50" fmla="*/ 228 w 806"/>
                  <a:gd name="T51" fmla="*/ 16 h 466"/>
                  <a:gd name="T52" fmla="*/ 303 w 806"/>
                  <a:gd name="T53" fmla="*/ 29 h 466"/>
                  <a:gd name="T54" fmla="*/ 370 w 806"/>
                  <a:gd name="T55" fmla="*/ 38 h 466"/>
                  <a:gd name="T56" fmla="*/ 434 w 806"/>
                  <a:gd name="T57" fmla="*/ 46 h 466"/>
                  <a:gd name="T58" fmla="*/ 495 w 806"/>
                  <a:gd name="T59" fmla="*/ 51 h 466"/>
                  <a:gd name="T60" fmla="*/ 560 w 806"/>
                  <a:gd name="T61" fmla="*/ 58 h 466"/>
                  <a:gd name="T62" fmla="*/ 630 w 806"/>
                  <a:gd name="T63" fmla="*/ 64 h 466"/>
                  <a:gd name="T64" fmla="*/ 712 w 806"/>
                  <a:gd name="T65" fmla="*/ 73 h 4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6" h="466">
                    <a:moveTo>
                      <a:pt x="712" y="73"/>
                    </a:moveTo>
                    <a:lnTo>
                      <a:pt x="740" y="103"/>
                    </a:lnTo>
                    <a:lnTo>
                      <a:pt x="763" y="142"/>
                    </a:lnTo>
                    <a:lnTo>
                      <a:pt x="780" y="183"/>
                    </a:lnTo>
                    <a:lnTo>
                      <a:pt x="794" y="228"/>
                    </a:lnTo>
                    <a:lnTo>
                      <a:pt x="802" y="272"/>
                    </a:lnTo>
                    <a:lnTo>
                      <a:pt x="806" y="315"/>
                    </a:lnTo>
                    <a:lnTo>
                      <a:pt x="806" y="354"/>
                    </a:lnTo>
                    <a:lnTo>
                      <a:pt x="802" y="388"/>
                    </a:lnTo>
                    <a:lnTo>
                      <a:pt x="697" y="423"/>
                    </a:lnTo>
                    <a:lnTo>
                      <a:pt x="591" y="448"/>
                    </a:lnTo>
                    <a:lnTo>
                      <a:pt x="487" y="462"/>
                    </a:lnTo>
                    <a:lnTo>
                      <a:pt x="385" y="466"/>
                    </a:lnTo>
                    <a:lnTo>
                      <a:pt x="282" y="458"/>
                    </a:lnTo>
                    <a:lnTo>
                      <a:pt x="185" y="440"/>
                    </a:lnTo>
                    <a:lnTo>
                      <a:pt x="90" y="412"/>
                    </a:lnTo>
                    <a:lnTo>
                      <a:pt x="0" y="373"/>
                    </a:lnTo>
                    <a:lnTo>
                      <a:pt x="7" y="322"/>
                    </a:lnTo>
                    <a:lnTo>
                      <a:pt x="13" y="267"/>
                    </a:lnTo>
                    <a:lnTo>
                      <a:pt x="18" y="209"/>
                    </a:lnTo>
                    <a:lnTo>
                      <a:pt x="27" y="153"/>
                    </a:lnTo>
                    <a:lnTo>
                      <a:pt x="40" y="99"/>
                    </a:lnTo>
                    <a:lnTo>
                      <a:pt x="62" y="54"/>
                    </a:lnTo>
                    <a:lnTo>
                      <a:pt x="95" y="20"/>
                    </a:lnTo>
                    <a:lnTo>
                      <a:pt x="142" y="0"/>
                    </a:lnTo>
                    <a:lnTo>
                      <a:pt x="228" y="16"/>
                    </a:lnTo>
                    <a:lnTo>
                      <a:pt x="303" y="29"/>
                    </a:lnTo>
                    <a:lnTo>
                      <a:pt x="370" y="38"/>
                    </a:lnTo>
                    <a:lnTo>
                      <a:pt x="434" y="46"/>
                    </a:lnTo>
                    <a:lnTo>
                      <a:pt x="495" y="51"/>
                    </a:lnTo>
                    <a:lnTo>
                      <a:pt x="560" y="58"/>
                    </a:lnTo>
                    <a:lnTo>
                      <a:pt x="630" y="64"/>
                    </a:lnTo>
                    <a:lnTo>
                      <a:pt x="712" y="73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6" name="Freeform 16">
                <a:extLst>
                  <a:ext uri="{FF2B5EF4-FFF2-40B4-BE49-F238E27FC236}">
                    <a16:creationId xmlns:a16="http://schemas.microsoft.com/office/drawing/2014/main" id="{9D751B8A-0808-1B46-BF5F-82101A0D9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4" y="457"/>
                <a:ext cx="708" cy="455"/>
              </a:xfrm>
              <a:custGeom>
                <a:avLst/>
                <a:gdLst>
                  <a:gd name="T0" fmla="*/ 613 w 708"/>
                  <a:gd name="T1" fmla="*/ 57 h 455"/>
                  <a:gd name="T2" fmla="*/ 641 w 708"/>
                  <a:gd name="T3" fmla="*/ 90 h 455"/>
                  <a:gd name="T4" fmla="*/ 664 w 708"/>
                  <a:gd name="T5" fmla="*/ 130 h 455"/>
                  <a:gd name="T6" fmla="*/ 682 w 708"/>
                  <a:gd name="T7" fmla="*/ 174 h 455"/>
                  <a:gd name="T8" fmla="*/ 697 w 708"/>
                  <a:gd name="T9" fmla="*/ 221 h 455"/>
                  <a:gd name="T10" fmla="*/ 704 w 708"/>
                  <a:gd name="T11" fmla="*/ 267 h 455"/>
                  <a:gd name="T12" fmla="*/ 708 w 708"/>
                  <a:gd name="T13" fmla="*/ 311 h 455"/>
                  <a:gd name="T14" fmla="*/ 707 w 708"/>
                  <a:gd name="T15" fmla="*/ 350 h 455"/>
                  <a:gd name="T16" fmla="*/ 702 w 708"/>
                  <a:gd name="T17" fmla="*/ 382 h 455"/>
                  <a:gd name="T18" fmla="*/ 600 w 708"/>
                  <a:gd name="T19" fmla="*/ 414 h 455"/>
                  <a:gd name="T20" fmla="*/ 507 w 708"/>
                  <a:gd name="T21" fmla="*/ 436 h 455"/>
                  <a:gd name="T22" fmla="*/ 416 w 708"/>
                  <a:gd name="T23" fmla="*/ 449 h 455"/>
                  <a:gd name="T24" fmla="*/ 329 w 708"/>
                  <a:gd name="T25" fmla="*/ 455 h 455"/>
                  <a:gd name="T26" fmla="*/ 243 w 708"/>
                  <a:gd name="T27" fmla="*/ 451 h 455"/>
                  <a:gd name="T28" fmla="*/ 161 w 708"/>
                  <a:gd name="T29" fmla="*/ 442 h 455"/>
                  <a:gd name="T30" fmla="*/ 79 w 708"/>
                  <a:gd name="T31" fmla="*/ 425 h 455"/>
                  <a:gd name="T32" fmla="*/ 0 w 708"/>
                  <a:gd name="T33" fmla="*/ 403 h 455"/>
                  <a:gd name="T34" fmla="*/ 5 w 708"/>
                  <a:gd name="T35" fmla="*/ 351 h 455"/>
                  <a:gd name="T36" fmla="*/ 8 w 708"/>
                  <a:gd name="T37" fmla="*/ 293 h 455"/>
                  <a:gd name="T38" fmla="*/ 9 w 708"/>
                  <a:gd name="T39" fmla="*/ 230 h 455"/>
                  <a:gd name="T40" fmla="*/ 13 w 708"/>
                  <a:gd name="T41" fmla="*/ 168 h 455"/>
                  <a:gd name="T42" fmla="*/ 22 w 708"/>
                  <a:gd name="T43" fmla="*/ 108 h 455"/>
                  <a:gd name="T44" fmla="*/ 40 w 708"/>
                  <a:gd name="T45" fmla="*/ 58 h 455"/>
                  <a:gd name="T46" fmla="*/ 71 w 708"/>
                  <a:gd name="T47" fmla="*/ 21 h 455"/>
                  <a:gd name="T48" fmla="*/ 121 w 708"/>
                  <a:gd name="T49" fmla="*/ 0 h 455"/>
                  <a:gd name="T50" fmla="*/ 201 w 708"/>
                  <a:gd name="T51" fmla="*/ 14 h 455"/>
                  <a:gd name="T52" fmla="*/ 268 w 708"/>
                  <a:gd name="T53" fmla="*/ 24 h 455"/>
                  <a:gd name="T54" fmla="*/ 321 w 708"/>
                  <a:gd name="T55" fmla="*/ 32 h 455"/>
                  <a:gd name="T56" fmla="*/ 372 w 708"/>
                  <a:gd name="T57" fmla="*/ 38 h 455"/>
                  <a:gd name="T58" fmla="*/ 418 w 708"/>
                  <a:gd name="T59" fmla="*/ 41 h 455"/>
                  <a:gd name="T60" fmla="*/ 473 w 708"/>
                  <a:gd name="T61" fmla="*/ 45 h 455"/>
                  <a:gd name="T62" fmla="*/ 535 w 708"/>
                  <a:gd name="T63" fmla="*/ 49 h 455"/>
                  <a:gd name="T64" fmla="*/ 613 w 708"/>
                  <a:gd name="T65" fmla="*/ 57 h 4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8" h="455">
                    <a:moveTo>
                      <a:pt x="613" y="57"/>
                    </a:moveTo>
                    <a:lnTo>
                      <a:pt x="641" y="90"/>
                    </a:lnTo>
                    <a:lnTo>
                      <a:pt x="664" y="130"/>
                    </a:lnTo>
                    <a:lnTo>
                      <a:pt x="682" y="174"/>
                    </a:lnTo>
                    <a:lnTo>
                      <a:pt x="697" y="221"/>
                    </a:lnTo>
                    <a:lnTo>
                      <a:pt x="704" y="267"/>
                    </a:lnTo>
                    <a:lnTo>
                      <a:pt x="708" y="311"/>
                    </a:lnTo>
                    <a:lnTo>
                      <a:pt x="707" y="350"/>
                    </a:lnTo>
                    <a:lnTo>
                      <a:pt x="702" y="382"/>
                    </a:lnTo>
                    <a:lnTo>
                      <a:pt x="600" y="414"/>
                    </a:lnTo>
                    <a:lnTo>
                      <a:pt x="507" y="436"/>
                    </a:lnTo>
                    <a:lnTo>
                      <a:pt x="416" y="449"/>
                    </a:lnTo>
                    <a:lnTo>
                      <a:pt x="329" y="455"/>
                    </a:lnTo>
                    <a:lnTo>
                      <a:pt x="243" y="451"/>
                    </a:lnTo>
                    <a:lnTo>
                      <a:pt x="161" y="442"/>
                    </a:lnTo>
                    <a:lnTo>
                      <a:pt x="79" y="425"/>
                    </a:lnTo>
                    <a:lnTo>
                      <a:pt x="0" y="403"/>
                    </a:lnTo>
                    <a:lnTo>
                      <a:pt x="5" y="351"/>
                    </a:lnTo>
                    <a:lnTo>
                      <a:pt x="8" y="293"/>
                    </a:lnTo>
                    <a:lnTo>
                      <a:pt x="9" y="230"/>
                    </a:lnTo>
                    <a:lnTo>
                      <a:pt x="13" y="168"/>
                    </a:lnTo>
                    <a:lnTo>
                      <a:pt x="22" y="108"/>
                    </a:lnTo>
                    <a:lnTo>
                      <a:pt x="40" y="58"/>
                    </a:lnTo>
                    <a:lnTo>
                      <a:pt x="71" y="21"/>
                    </a:lnTo>
                    <a:lnTo>
                      <a:pt x="121" y="0"/>
                    </a:lnTo>
                    <a:lnTo>
                      <a:pt x="201" y="14"/>
                    </a:lnTo>
                    <a:lnTo>
                      <a:pt x="268" y="24"/>
                    </a:lnTo>
                    <a:lnTo>
                      <a:pt x="321" y="32"/>
                    </a:lnTo>
                    <a:lnTo>
                      <a:pt x="372" y="38"/>
                    </a:lnTo>
                    <a:lnTo>
                      <a:pt x="418" y="41"/>
                    </a:lnTo>
                    <a:lnTo>
                      <a:pt x="473" y="45"/>
                    </a:lnTo>
                    <a:lnTo>
                      <a:pt x="535" y="49"/>
                    </a:lnTo>
                    <a:lnTo>
                      <a:pt x="613" y="57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7" name="Freeform 17">
                <a:extLst>
                  <a:ext uri="{FF2B5EF4-FFF2-40B4-BE49-F238E27FC236}">
                    <a16:creationId xmlns:a16="http://schemas.microsoft.com/office/drawing/2014/main" id="{B255E568-3809-AC4C-8CDA-8B15F0030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" y="860"/>
                <a:ext cx="183" cy="221"/>
              </a:xfrm>
              <a:custGeom>
                <a:avLst/>
                <a:gdLst>
                  <a:gd name="T0" fmla="*/ 183 w 183"/>
                  <a:gd name="T1" fmla="*/ 0 h 221"/>
                  <a:gd name="T2" fmla="*/ 171 w 183"/>
                  <a:gd name="T3" fmla="*/ 28 h 221"/>
                  <a:gd name="T4" fmla="*/ 161 w 183"/>
                  <a:gd name="T5" fmla="*/ 56 h 221"/>
                  <a:gd name="T6" fmla="*/ 150 w 183"/>
                  <a:gd name="T7" fmla="*/ 83 h 221"/>
                  <a:gd name="T8" fmla="*/ 140 w 183"/>
                  <a:gd name="T9" fmla="*/ 112 h 221"/>
                  <a:gd name="T10" fmla="*/ 128 w 183"/>
                  <a:gd name="T11" fmla="*/ 138 h 221"/>
                  <a:gd name="T12" fmla="*/ 117 w 183"/>
                  <a:gd name="T13" fmla="*/ 165 h 221"/>
                  <a:gd name="T14" fmla="*/ 105 w 183"/>
                  <a:gd name="T15" fmla="*/ 193 h 221"/>
                  <a:gd name="T16" fmla="*/ 93 w 183"/>
                  <a:gd name="T17" fmla="*/ 221 h 221"/>
                  <a:gd name="T18" fmla="*/ 88 w 183"/>
                  <a:gd name="T19" fmla="*/ 221 h 221"/>
                  <a:gd name="T20" fmla="*/ 81 w 183"/>
                  <a:gd name="T21" fmla="*/ 221 h 221"/>
                  <a:gd name="T22" fmla="*/ 74 w 183"/>
                  <a:gd name="T23" fmla="*/ 221 h 221"/>
                  <a:gd name="T24" fmla="*/ 67 w 183"/>
                  <a:gd name="T25" fmla="*/ 221 h 221"/>
                  <a:gd name="T26" fmla="*/ 58 w 183"/>
                  <a:gd name="T27" fmla="*/ 201 h 221"/>
                  <a:gd name="T28" fmla="*/ 50 w 183"/>
                  <a:gd name="T29" fmla="*/ 180 h 221"/>
                  <a:gd name="T30" fmla="*/ 42 w 183"/>
                  <a:gd name="T31" fmla="*/ 159 h 221"/>
                  <a:gd name="T32" fmla="*/ 35 w 183"/>
                  <a:gd name="T33" fmla="*/ 139 h 221"/>
                  <a:gd name="T34" fmla="*/ 26 w 183"/>
                  <a:gd name="T35" fmla="*/ 119 h 221"/>
                  <a:gd name="T36" fmla="*/ 18 w 183"/>
                  <a:gd name="T37" fmla="*/ 98 h 221"/>
                  <a:gd name="T38" fmla="*/ 9 w 183"/>
                  <a:gd name="T39" fmla="*/ 78 h 221"/>
                  <a:gd name="T40" fmla="*/ 0 w 183"/>
                  <a:gd name="T41" fmla="*/ 59 h 221"/>
                  <a:gd name="T42" fmla="*/ 5 w 183"/>
                  <a:gd name="T43" fmla="*/ 52 h 221"/>
                  <a:gd name="T44" fmla="*/ 10 w 183"/>
                  <a:gd name="T45" fmla="*/ 47 h 221"/>
                  <a:gd name="T46" fmla="*/ 19 w 183"/>
                  <a:gd name="T47" fmla="*/ 42 h 221"/>
                  <a:gd name="T48" fmla="*/ 33 w 183"/>
                  <a:gd name="T49" fmla="*/ 38 h 221"/>
                  <a:gd name="T50" fmla="*/ 54 w 183"/>
                  <a:gd name="T51" fmla="*/ 31 h 221"/>
                  <a:gd name="T52" fmla="*/ 84 w 183"/>
                  <a:gd name="T53" fmla="*/ 24 h 221"/>
                  <a:gd name="T54" fmla="*/ 126 w 183"/>
                  <a:gd name="T55" fmla="*/ 13 h 221"/>
                  <a:gd name="T56" fmla="*/ 183 w 183"/>
                  <a:gd name="T57" fmla="*/ 0 h 22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21">
                    <a:moveTo>
                      <a:pt x="183" y="0"/>
                    </a:moveTo>
                    <a:lnTo>
                      <a:pt x="171" y="28"/>
                    </a:lnTo>
                    <a:lnTo>
                      <a:pt x="161" y="56"/>
                    </a:lnTo>
                    <a:lnTo>
                      <a:pt x="150" y="83"/>
                    </a:lnTo>
                    <a:lnTo>
                      <a:pt x="140" y="112"/>
                    </a:lnTo>
                    <a:lnTo>
                      <a:pt x="128" y="138"/>
                    </a:lnTo>
                    <a:lnTo>
                      <a:pt x="117" y="165"/>
                    </a:lnTo>
                    <a:lnTo>
                      <a:pt x="105" y="193"/>
                    </a:lnTo>
                    <a:lnTo>
                      <a:pt x="93" y="221"/>
                    </a:lnTo>
                    <a:lnTo>
                      <a:pt x="88" y="221"/>
                    </a:lnTo>
                    <a:lnTo>
                      <a:pt x="81" y="221"/>
                    </a:lnTo>
                    <a:lnTo>
                      <a:pt x="74" y="221"/>
                    </a:lnTo>
                    <a:lnTo>
                      <a:pt x="67" y="221"/>
                    </a:lnTo>
                    <a:lnTo>
                      <a:pt x="58" y="201"/>
                    </a:lnTo>
                    <a:lnTo>
                      <a:pt x="50" y="180"/>
                    </a:lnTo>
                    <a:lnTo>
                      <a:pt x="42" y="159"/>
                    </a:lnTo>
                    <a:lnTo>
                      <a:pt x="35" y="139"/>
                    </a:lnTo>
                    <a:lnTo>
                      <a:pt x="26" y="119"/>
                    </a:lnTo>
                    <a:lnTo>
                      <a:pt x="18" y="98"/>
                    </a:lnTo>
                    <a:lnTo>
                      <a:pt x="9" y="78"/>
                    </a:lnTo>
                    <a:lnTo>
                      <a:pt x="0" y="59"/>
                    </a:lnTo>
                    <a:lnTo>
                      <a:pt x="5" y="52"/>
                    </a:lnTo>
                    <a:lnTo>
                      <a:pt x="10" y="47"/>
                    </a:lnTo>
                    <a:lnTo>
                      <a:pt x="19" y="42"/>
                    </a:lnTo>
                    <a:lnTo>
                      <a:pt x="33" y="38"/>
                    </a:lnTo>
                    <a:lnTo>
                      <a:pt x="54" y="31"/>
                    </a:lnTo>
                    <a:lnTo>
                      <a:pt x="84" y="24"/>
                    </a:lnTo>
                    <a:lnTo>
                      <a:pt x="126" y="13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8" name="Freeform 18">
                <a:extLst>
                  <a:ext uri="{FF2B5EF4-FFF2-40B4-BE49-F238E27FC236}">
                    <a16:creationId xmlns:a16="http://schemas.microsoft.com/office/drawing/2014/main" id="{E90958C4-33E7-8240-A0CC-72CC7FE2C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5" y="919"/>
                <a:ext cx="189" cy="199"/>
              </a:xfrm>
              <a:custGeom>
                <a:avLst/>
                <a:gdLst>
                  <a:gd name="T0" fmla="*/ 189 w 189"/>
                  <a:gd name="T1" fmla="*/ 0 h 199"/>
                  <a:gd name="T2" fmla="*/ 174 w 189"/>
                  <a:gd name="T3" fmla="*/ 24 h 199"/>
                  <a:gd name="T4" fmla="*/ 161 w 189"/>
                  <a:gd name="T5" fmla="*/ 49 h 199"/>
                  <a:gd name="T6" fmla="*/ 147 w 189"/>
                  <a:gd name="T7" fmla="*/ 74 h 199"/>
                  <a:gd name="T8" fmla="*/ 134 w 189"/>
                  <a:gd name="T9" fmla="*/ 99 h 199"/>
                  <a:gd name="T10" fmla="*/ 120 w 189"/>
                  <a:gd name="T11" fmla="*/ 122 h 199"/>
                  <a:gd name="T12" fmla="*/ 107 w 189"/>
                  <a:gd name="T13" fmla="*/ 147 h 199"/>
                  <a:gd name="T14" fmla="*/ 92 w 189"/>
                  <a:gd name="T15" fmla="*/ 172 h 199"/>
                  <a:gd name="T16" fmla="*/ 79 w 189"/>
                  <a:gd name="T17" fmla="*/ 199 h 199"/>
                  <a:gd name="T18" fmla="*/ 65 w 189"/>
                  <a:gd name="T19" fmla="*/ 187 h 199"/>
                  <a:gd name="T20" fmla="*/ 51 w 189"/>
                  <a:gd name="T21" fmla="*/ 172 h 199"/>
                  <a:gd name="T22" fmla="*/ 37 w 189"/>
                  <a:gd name="T23" fmla="*/ 151 h 199"/>
                  <a:gd name="T24" fmla="*/ 26 w 189"/>
                  <a:gd name="T25" fmla="*/ 129 h 199"/>
                  <a:gd name="T26" fmla="*/ 14 w 189"/>
                  <a:gd name="T27" fmla="*/ 101 h 199"/>
                  <a:gd name="T28" fmla="*/ 7 w 189"/>
                  <a:gd name="T29" fmla="*/ 75 h 199"/>
                  <a:gd name="T30" fmla="*/ 1 w 189"/>
                  <a:gd name="T31" fmla="*/ 48 h 199"/>
                  <a:gd name="T32" fmla="*/ 0 w 189"/>
                  <a:gd name="T33" fmla="*/ 21 h 199"/>
                  <a:gd name="T34" fmla="*/ 24 w 189"/>
                  <a:gd name="T35" fmla="*/ 19 h 199"/>
                  <a:gd name="T36" fmla="*/ 47 w 189"/>
                  <a:gd name="T37" fmla="*/ 18 h 199"/>
                  <a:gd name="T38" fmla="*/ 70 w 189"/>
                  <a:gd name="T39" fmla="*/ 15 h 199"/>
                  <a:gd name="T40" fmla="*/ 94 w 189"/>
                  <a:gd name="T41" fmla="*/ 14 h 199"/>
                  <a:gd name="T42" fmla="*/ 117 w 189"/>
                  <a:gd name="T43" fmla="*/ 10 h 199"/>
                  <a:gd name="T44" fmla="*/ 141 w 189"/>
                  <a:gd name="T45" fmla="*/ 6 h 199"/>
                  <a:gd name="T46" fmla="*/ 164 w 189"/>
                  <a:gd name="T47" fmla="*/ 2 h 199"/>
                  <a:gd name="T48" fmla="*/ 189 w 189"/>
                  <a:gd name="T49" fmla="*/ 0 h 19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89" h="199">
                    <a:moveTo>
                      <a:pt x="189" y="0"/>
                    </a:moveTo>
                    <a:lnTo>
                      <a:pt x="174" y="24"/>
                    </a:lnTo>
                    <a:lnTo>
                      <a:pt x="161" y="49"/>
                    </a:lnTo>
                    <a:lnTo>
                      <a:pt x="147" y="74"/>
                    </a:lnTo>
                    <a:lnTo>
                      <a:pt x="134" y="99"/>
                    </a:lnTo>
                    <a:lnTo>
                      <a:pt x="120" y="122"/>
                    </a:lnTo>
                    <a:lnTo>
                      <a:pt x="107" y="147"/>
                    </a:lnTo>
                    <a:lnTo>
                      <a:pt x="92" y="172"/>
                    </a:lnTo>
                    <a:lnTo>
                      <a:pt x="79" y="199"/>
                    </a:lnTo>
                    <a:lnTo>
                      <a:pt x="65" y="187"/>
                    </a:lnTo>
                    <a:lnTo>
                      <a:pt x="51" y="172"/>
                    </a:lnTo>
                    <a:lnTo>
                      <a:pt x="37" y="151"/>
                    </a:lnTo>
                    <a:lnTo>
                      <a:pt x="26" y="129"/>
                    </a:lnTo>
                    <a:lnTo>
                      <a:pt x="14" y="101"/>
                    </a:lnTo>
                    <a:lnTo>
                      <a:pt x="7" y="75"/>
                    </a:lnTo>
                    <a:lnTo>
                      <a:pt x="1" y="48"/>
                    </a:lnTo>
                    <a:lnTo>
                      <a:pt x="0" y="21"/>
                    </a:lnTo>
                    <a:lnTo>
                      <a:pt x="24" y="19"/>
                    </a:lnTo>
                    <a:lnTo>
                      <a:pt x="47" y="18"/>
                    </a:lnTo>
                    <a:lnTo>
                      <a:pt x="70" y="15"/>
                    </a:lnTo>
                    <a:lnTo>
                      <a:pt x="94" y="14"/>
                    </a:lnTo>
                    <a:lnTo>
                      <a:pt x="117" y="10"/>
                    </a:lnTo>
                    <a:lnTo>
                      <a:pt x="141" y="6"/>
                    </a:lnTo>
                    <a:lnTo>
                      <a:pt x="164" y="2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Freeform 19">
                <a:extLst>
                  <a:ext uri="{FF2B5EF4-FFF2-40B4-BE49-F238E27FC236}">
                    <a16:creationId xmlns:a16="http://schemas.microsoft.com/office/drawing/2014/main" id="{065AC57D-B0B4-844D-90D0-3B93A2655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6" y="1002"/>
                <a:ext cx="69" cy="116"/>
              </a:xfrm>
              <a:custGeom>
                <a:avLst/>
                <a:gdLst>
                  <a:gd name="T0" fmla="*/ 69 w 69"/>
                  <a:gd name="T1" fmla="*/ 0 h 116"/>
                  <a:gd name="T2" fmla="*/ 64 w 69"/>
                  <a:gd name="T3" fmla="*/ 13 h 116"/>
                  <a:gd name="T4" fmla="*/ 60 w 69"/>
                  <a:gd name="T5" fmla="*/ 27 h 116"/>
                  <a:gd name="T6" fmla="*/ 55 w 69"/>
                  <a:gd name="T7" fmla="*/ 42 h 116"/>
                  <a:gd name="T8" fmla="*/ 50 w 69"/>
                  <a:gd name="T9" fmla="*/ 57 h 116"/>
                  <a:gd name="T10" fmla="*/ 43 w 69"/>
                  <a:gd name="T11" fmla="*/ 72 h 116"/>
                  <a:gd name="T12" fmla="*/ 38 w 69"/>
                  <a:gd name="T13" fmla="*/ 86 h 116"/>
                  <a:gd name="T14" fmla="*/ 33 w 69"/>
                  <a:gd name="T15" fmla="*/ 100 h 116"/>
                  <a:gd name="T16" fmla="*/ 27 w 69"/>
                  <a:gd name="T17" fmla="*/ 116 h 116"/>
                  <a:gd name="T18" fmla="*/ 21 w 69"/>
                  <a:gd name="T19" fmla="*/ 116 h 116"/>
                  <a:gd name="T20" fmla="*/ 16 w 69"/>
                  <a:gd name="T21" fmla="*/ 116 h 116"/>
                  <a:gd name="T22" fmla="*/ 8 w 69"/>
                  <a:gd name="T23" fmla="*/ 116 h 116"/>
                  <a:gd name="T24" fmla="*/ 0 w 69"/>
                  <a:gd name="T25" fmla="*/ 116 h 116"/>
                  <a:gd name="T26" fmla="*/ 5 w 69"/>
                  <a:gd name="T27" fmla="*/ 102 h 116"/>
                  <a:gd name="T28" fmla="*/ 12 w 69"/>
                  <a:gd name="T29" fmla="*/ 87 h 116"/>
                  <a:gd name="T30" fmla="*/ 17 w 69"/>
                  <a:gd name="T31" fmla="*/ 73 h 116"/>
                  <a:gd name="T32" fmla="*/ 24 w 69"/>
                  <a:gd name="T33" fmla="*/ 60 h 116"/>
                  <a:gd name="T34" fmla="*/ 29 w 69"/>
                  <a:gd name="T35" fmla="*/ 46 h 116"/>
                  <a:gd name="T36" fmla="*/ 35 w 69"/>
                  <a:gd name="T37" fmla="*/ 33 h 116"/>
                  <a:gd name="T38" fmla="*/ 42 w 69"/>
                  <a:gd name="T39" fmla="*/ 18 h 116"/>
                  <a:gd name="T40" fmla="*/ 48 w 69"/>
                  <a:gd name="T41" fmla="*/ 5 h 116"/>
                  <a:gd name="T42" fmla="*/ 52 w 69"/>
                  <a:gd name="T43" fmla="*/ 4 h 116"/>
                  <a:gd name="T44" fmla="*/ 59 w 69"/>
                  <a:gd name="T45" fmla="*/ 3 h 116"/>
                  <a:gd name="T46" fmla="*/ 64 w 69"/>
                  <a:gd name="T47" fmla="*/ 0 h 116"/>
                  <a:gd name="T48" fmla="*/ 69 w 69"/>
                  <a:gd name="T49" fmla="*/ 0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116">
                    <a:moveTo>
                      <a:pt x="69" y="0"/>
                    </a:moveTo>
                    <a:lnTo>
                      <a:pt x="64" y="13"/>
                    </a:lnTo>
                    <a:lnTo>
                      <a:pt x="60" y="27"/>
                    </a:lnTo>
                    <a:lnTo>
                      <a:pt x="55" y="42"/>
                    </a:lnTo>
                    <a:lnTo>
                      <a:pt x="50" y="57"/>
                    </a:lnTo>
                    <a:lnTo>
                      <a:pt x="43" y="72"/>
                    </a:lnTo>
                    <a:lnTo>
                      <a:pt x="38" y="86"/>
                    </a:lnTo>
                    <a:lnTo>
                      <a:pt x="33" y="100"/>
                    </a:lnTo>
                    <a:lnTo>
                      <a:pt x="27" y="116"/>
                    </a:lnTo>
                    <a:lnTo>
                      <a:pt x="21" y="116"/>
                    </a:lnTo>
                    <a:lnTo>
                      <a:pt x="16" y="116"/>
                    </a:lnTo>
                    <a:lnTo>
                      <a:pt x="8" y="116"/>
                    </a:lnTo>
                    <a:lnTo>
                      <a:pt x="0" y="116"/>
                    </a:lnTo>
                    <a:lnTo>
                      <a:pt x="5" y="102"/>
                    </a:lnTo>
                    <a:lnTo>
                      <a:pt x="12" y="87"/>
                    </a:lnTo>
                    <a:lnTo>
                      <a:pt x="17" y="73"/>
                    </a:lnTo>
                    <a:lnTo>
                      <a:pt x="24" y="60"/>
                    </a:lnTo>
                    <a:lnTo>
                      <a:pt x="29" y="46"/>
                    </a:lnTo>
                    <a:lnTo>
                      <a:pt x="35" y="33"/>
                    </a:lnTo>
                    <a:lnTo>
                      <a:pt x="42" y="18"/>
                    </a:lnTo>
                    <a:lnTo>
                      <a:pt x="48" y="5"/>
                    </a:lnTo>
                    <a:lnTo>
                      <a:pt x="52" y="4"/>
                    </a:lnTo>
                    <a:lnTo>
                      <a:pt x="59" y="3"/>
                    </a:lnTo>
                    <a:lnTo>
                      <a:pt x="64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0" name="Freeform 20">
                <a:extLst>
                  <a:ext uri="{FF2B5EF4-FFF2-40B4-BE49-F238E27FC236}">
                    <a16:creationId xmlns:a16="http://schemas.microsoft.com/office/drawing/2014/main" id="{5D65F70C-96BB-DF43-B333-886CF7553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" y="967"/>
                <a:ext cx="194" cy="203"/>
              </a:xfrm>
              <a:custGeom>
                <a:avLst/>
                <a:gdLst>
                  <a:gd name="T0" fmla="*/ 126 w 194"/>
                  <a:gd name="T1" fmla="*/ 4 h 203"/>
                  <a:gd name="T2" fmla="*/ 138 w 194"/>
                  <a:gd name="T3" fmla="*/ 27 h 203"/>
                  <a:gd name="T4" fmla="*/ 150 w 194"/>
                  <a:gd name="T5" fmla="*/ 52 h 203"/>
                  <a:gd name="T6" fmla="*/ 160 w 194"/>
                  <a:gd name="T7" fmla="*/ 75 h 203"/>
                  <a:gd name="T8" fmla="*/ 172 w 194"/>
                  <a:gd name="T9" fmla="*/ 99 h 203"/>
                  <a:gd name="T10" fmla="*/ 179 w 194"/>
                  <a:gd name="T11" fmla="*/ 120 h 203"/>
                  <a:gd name="T12" fmla="*/ 187 w 194"/>
                  <a:gd name="T13" fmla="*/ 140 h 203"/>
                  <a:gd name="T14" fmla="*/ 191 w 194"/>
                  <a:gd name="T15" fmla="*/ 161 h 203"/>
                  <a:gd name="T16" fmla="*/ 194 w 194"/>
                  <a:gd name="T17" fmla="*/ 182 h 203"/>
                  <a:gd name="T18" fmla="*/ 168 w 194"/>
                  <a:gd name="T19" fmla="*/ 186 h 203"/>
                  <a:gd name="T20" fmla="*/ 144 w 194"/>
                  <a:gd name="T21" fmla="*/ 190 h 203"/>
                  <a:gd name="T22" fmla="*/ 122 w 194"/>
                  <a:gd name="T23" fmla="*/ 194 h 203"/>
                  <a:gd name="T24" fmla="*/ 100 w 194"/>
                  <a:gd name="T25" fmla="*/ 198 h 203"/>
                  <a:gd name="T26" fmla="*/ 77 w 194"/>
                  <a:gd name="T27" fmla="*/ 200 h 203"/>
                  <a:gd name="T28" fmla="*/ 53 w 194"/>
                  <a:gd name="T29" fmla="*/ 203 h 203"/>
                  <a:gd name="T30" fmla="*/ 27 w 194"/>
                  <a:gd name="T31" fmla="*/ 203 h 203"/>
                  <a:gd name="T32" fmla="*/ 0 w 194"/>
                  <a:gd name="T33" fmla="*/ 203 h 203"/>
                  <a:gd name="T34" fmla="*/ 4 w 194"/>
                  <a:gd name="T35" fmla="*/ 189 h 203"/>
                  <a:gd name="T36" fmla="*/ 16 w 194"/>
                  <a:gd name="T37" fmla="*/ 160 h 203"/>
                  <a:gd name="T38" fmla="*/ 31 w 194"/>
                  <a:gd name="T39" fmla="*/ 122 h 203"/>
                  <a:gd name="T40" fmla="*/ 52 w 194"/>
                  <a:gd name="T41" fmla="*/ 83 h 203"/>
                  <a:gd name="T42" fmla="*/ 73 w 194"/>
                  <a:gd name="T43" fmla="*/ 44 h 203"/>
                  <a:gd name="T44" fmla="*/ 94 w 194"/>
                  <a:gd name="T45" fmla="*/ 16 h 203"/>
                  <a:gd name="T46" fmla="*/ 112 w 194"/>
                  <a:gd name="T47" fmla="*/ 0 h 203"/>
                  <a:gd name="T48" fmla="*/ 126 w 194"/>
                  <a:gd name="T49" fmla="*/ 4 h 20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94" h="203">
                    <a:moveTo>
                      <a:pt x="126" y="4"/>
                    </a:moveTo>
                    <a:lnTo>
                      <a:pt x="138" y="27"/>
                    </a:lnTo>
                    <a:lnTo>
                      <a:pt x="150" y="52"/>
                    </a:lnTo>
                    <a:lnTo>
                      <a:pt x="160" y="75"/>
                    </a:lnTo>
                    <a:lnTo>
                      <a:pt x="172" y="99"/>
                    </a:lnTo>
                    <a:lnTo>
                      <a:pt x="179" y="120"/>
                    </a:lnTo>
                    <a:lnTo>
                      <a:pt x="187" y="140"/>
                    </a:lnTo>
                    <a:lnTo>
                      <a:pt x="191" y="161"/>
                    </a:lnTo>
                    <a:lnTo>
                      <a:pt x="194" y="182"/>
                    </a:lnTo>
                    <a:lnTo>
                      <a:pt x="168" y="186"/>
                    </a:lnTo>
                    <a:lnTo>
                      <a:pt x="144" y="190"/>
                    </a:lnTo>
                    <a:lnTo>
                      <a:pt x="122" y="194"/>
                    </a:lnTo>
                    <a:lnTo>
                      <a:pt x="100" y="198"/>
                    </a:lnTo>
                    <a:lnTo>
                      <a:pt x="77" y="200"/>
                    </a:lnTo>
                    <a:lnTo>
                      <a:pt x="53" y="203"/>
                    </a:lnTo>
                    <a:lnTo>
                      <a:pt x="27" y="203"/>
                    </a:lnTo>
                    <a:lnTo>
                      <a:pt x="0" y="203"/>
                    </a:lnTo>
                    <a:lnTo>
                      <a:pt x="4" y="189"/>
                    </a:lnTo>
                    <a:lnTo>
                      <a:pt x="16" y="160"/>
                    </a:lnTo>
                    <a:lnTo>
                      <a:pt x="31" y="122"/>
                    </a:lnTo>
                    <a:lnTo>
                      <a:pt x="52" y="83"/>
                    </a:lnTo>
                    <a:lnTo>
                      <a:pt x="73" y="44"/>
                    </a:lnTo>
                    <a:lnTo>
                      <a:pt x="94" y="16"/>
                    </a:lnTo>
                    <a:lnTo>
                      <a:pt x="112" y="0"/>
                    </a:lnTo>
                    <a:lnTo>
                      <a:pt x="126" y="4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1" name="Freeform 21">
                <a:extLst>
                  <a:ext uri="{FF2B5EF4-FFF2-40B4-BE49-F238E27FC236}">
                    <a16:creationId xmlns:a16="http://schemas.microsoft.com/office/drawing/2014/main" id="{5829787F-67D3-D241-AE67-5ACE6317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6" y="813"/>
                <a:ext cx="183" cy="236"/>
              </a:xfrm>
              <a:custGeom>
                <a:avLst/>
                <a:gdLst>
                  <a:gd name="T0" fmla="*/ 183 w 183"/>
                  <a:gd name="T1" fmla="*/ 78 h 236"/>
                  <a:gd name="T2" fmla="*/ 169 w 183"/>
                  <a:gd name="T3" fmla="*/ 106 h 236"/>
                  <a:gd name="T4" fmla="*/ 157 w 183"/>
                  <a:gd name="T5" fmla="*/ 127 h 236"/>
                  <a:gd name="T6" fmla="*/ 148 w 183"/>
                  <a:gd name="T7" fmla="*/ 143 h 236"/>
                  <a:gd name="T8" fmla="*/ 141 w 183"/>
                  <a:gd name="T9" fmla="*/ 160 h 236"/>
                  <a:gd name="T10" fmla="*/ 131 w 183"/>
                  <a:gd name="T11" fmla="*/ 175 h 236"/>
                  <a:gd name="T12" fmla="*/ 122 w 183"/>
                  <a:gd name="T13" fmla="*/ 192 h 236"/>
                  <a:gd name="T14" fmla="*/ 109 w 183"/>
                  <a:gd name="T15" fmla="*/ 211 h 236"/>
                  <a:gd name="T16" fmla="*/ 95 w 183"/>
                  <a:gd name="T17" fmla="*/ 236 h 236"/>
                  <a:gd name="T18" fmla="*/ 86 w 183"/>
                  <a:gd name="T19" fmla="*/ 235 h 236"/>
                  <a:gd name="T20" fmla="*/ 78 w 183"/>
                  <a:gd name="T21" fmla="*/ 235 h 236"/>
                  <a:gd name="T22" fmla="*/ 69 w 183"/>
                  <a:gd name="T23" fmla="*/ 233 h 236"/>
                  <a:gd name="T24" fmla="*/ 59 w 183"/>
                  <a:gd name="T25" fmla="*/ 231 h 236"/>
                  <a:gd name="T26" fmla="*/ 52 w 183"/>
                  <a:gd name="T27" fmla="*/ 214 h 236"/>
                  <a:gd name="T28" fmla="*/ 43 w 183"/>
                  <a:gd name="T29" fmla="*/ 189 h 236"/>
                  <a:gd name="T30" fmla="*/ 31 w 183"/>
                  <a:gd name="T31" fmla="*/ 157 h 236"/>
                  <a:gd name="T32" fmla="*/ 21 w 183"/>
                  <a:gd name="T33" fmla="*/ 123 h 236"/>
                  <a:gd name="T34" fmla="*/ 9 w 183"/>
                  <a:gd name="T35" fmla="*/ 85 h 236"/>
                  <a:gd name="T36" fmla="*/ 3 w 183"/>
                  <a:gd name="T37" fmla="*/ 51 h 236"/>
                  <a:gd name="T38" fmla="*/ 0 w 183"/>
                  <a:gd name="T39" fmla="*/ 21 h 236"/>
                  <a:gd name="T40" fmla="*/ 5 w 183"/>
                  <a:gd name="T41" fmla="*/ 0 h 236"/>
                  <a:gd name="T42" fmla="*/ 26 w 183"/>
                  <a:gd name="T43" fmla="*/ 8 h 236"/>
                  <a:gd name="T44" fmla="*/ 48 w 183"/>
                  <a:gd name="T45" fmla="*/ 17 h 236"/>
                  <a:gd name="T46" fmla="*/ 70 w 183"/>
                  <a:gd name="T47" fmla="*/ 26 h 236"/>
                  <a:gd name="T48" fmla="*/ 94 w 183"/>
                  <a:gd name="T49" fmla="*/ 37 h 236"/>
                  <a:gd name="T50" fmla="*/ 116 w 183"/>
                  <a:gd name="T51" fmla="*/ 47 h 236"/>
                  <a:gd name="T52" fmla="*/ 139 w 183"/>
                  <a:gd name="T53" fmla="*/ 58 h 236"/>
                  <a:gd name="T54" fmla="*/ 161 w 183"/>
                  <a:gd name="T55" fmla="*/ 68 h 236"/>
                  <a:gd name="T56" fmla="*/ 183 w 183"/>
                  <a:gd name="T57" fmla="*/ 78 h 2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3" h="236">
                    <a:moveTo>
                      <a:pt x="183" y="78"/>
                    </a:moveTo>
                    <a:lnTo>
                      <a:pt x="169" y="106"/>
                    </a:lnTo>
                    <a:lnTo>
                      <a:pt x="157" y="127"/>
                    </a:lnTo>
                    <a:lnTo>
                      <a:pt x="148" y="143"/>
                    </a:lnTo>
                    <a:lnTo>
                      <a:pt x="141" y="160"/>
                    </a:lnTo>
                    <a:lnTo>
                      <a:pt x="131" y="175"/>
                    </a:lnTo>
                    <a:lnTo>
                      <a:pt x="122" y="192"/>
                    </a:lnTo>
                    <a:lnTo>
                      <a:pt x="109" y="211"/>
                    </a:lnTo>
                    <a:lnTo>
                      <a:pt x="95" y="236"/>
                    </a:lnTo>
                    <a:lnTo>
                      <a:pt x="86" y="235"/>
                    </a:lnTo>
                    <a:lnTo>
                      <a:pt x="78" y="235"/>
                    </a:lnTo>
                    <a:lnTo>
                      <a:pt x="69" y="233"/>
                    </a:lnTo>
                    <a:lnTo>
                      <a:pt x="59" y="231"/>
                    </a:lnTo>
                    <a:lnTo>
                      <a:pt x="52" y="214"/>
                    </a:lnTo>
                    <a:lnTo>
                      <a:pt x="43" y="189"/>
                    </a:lnTo>
                    <a:lnTo>
                      <a:pt x="31" y="157"/>
                    </a:lnTo>
                    <a:lnTo>
                      <a:pt x="21" y="123"/>
                    </a:lnTo>
                    <a:lnTo>
                      <a:pt x="9" y="85"/>
                    </a:lnTo>
                    <a:lnTo>
                      <a:pt x="3" y="51"/>
                    </a:lnTo>
                    <a:lnTo>
                      <a:pt x="0" y="21"/>
                    </a:lnTo>
                    <a:lnTo>
                      <a:pt x="5" y="0"/>
                    </a:lnTo>
                    <a:lnTo>
                      <a:pt x="26" y="8"/>
                    </a:lnTo>
                    <a:lnTo>
                      <a:pt x="48" y="17"/>
                    </a:lnTo>
                    <a:lnTo>
                      <a:pt x="70" y="26"/>
                    </a:lnTo>
                    <a:lnTo>
                      <a:pt x="94" y="37"/>
                    </a:lnTo>
                    <a:lnTo>
                      <a:pt x="116" y="47"/>
                    </a:lnTo>
                    <a:lnTo>
                      <a:pt x="139" y="58"/>
                    </a:lnTo>
                    <a:lnTo>
                      <a:pt x="161" y="68"/>
                    </a:lnTo>
                    <a:lnTo>
                      <a:pt x="183" y="78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2" name="Freeform 22">
                <a:extLst>
                  <a:ext uri="{FF2B5EF4-FFF2-40B4-BE49-F238E27FC236}">
                    <a16:creationId xmlns:a16="http://schemas.microsoft.com/office/drawing/2014/main" id="{63423C62-D6C1-C942-AEEC-5CA2E1320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2" y="927"/>
                <a:ext cx="221" cy="196"/>
              </a:xfrm>
              <a:custGeom>
                <a:avLst/>
                <a:gdLst>
                  <a:gd name="T0" fmla="*/ 221 w 221"/>
                  <a:gd name="T1" fmla="*/ 13 h 196"/>
                  <a:gd name="T2" fmla="*/ 205 w 221"/>
                  <a:gd name="T3" fmla="*/ 40 h 196"/>
                  <a:gd name="T4" fmla="*/ 190 w 221"/>
                  <a:gd name="T5" fmla="*/ 66 h 196"/>
                  <a:gd name="T6" fmla="*/ 173 w 221"/>
                  <a:gd name="T7" fmla="*/ 88 h 196"/>
                  <a:gd name="T8" fmla="*/ 156 w 221"/>
                  <a:gd name="T9" fmla="*/ 111 h 196"/>
                  <a:gd name="T10" fmla="*/ 138 w 221"/>
                  <a:gd name="T11" fmla="*/ 132 h 196"/>
                  <a:gd name="T12" fmla="*/ 119 w 221"/>
                  <a:gd name="T13" fmla="*/ 153 h 196"/>
                  <a:gd name="T14" fmla="*/ 101 w 221"/>
                  <a:gd name="T15" fmla="*/ 173 h 196"/>
                  <a:gd name="T16" fmla="*/ 84 w 221"/>
                  <a:gd name="T17" fmla="*/ 196 h 196"/>
                  <a:gd name="T18" fmla="*/ 77 w 221"/>
                  <a:gd name="T19" fmla="*/ 195 h 196"/>
                  <a:gd name="T20" fmla="*/ 71 w 221"/>
                  <a:gd name="T21" fmla="*/ 193 h 196"/>
                  <a:gd name="T22" fmla="*/ 65 w 221"/>
                  <a:gd name="T23" fmla="*/ 191 h 196"/>
                  <a:gd name="T24" fmla="*/ 58 w 221"/>
                  <a:gd name="T25" fmla="*/ 191 h 196"/>
                  <a:gd name="T26" fmla="*/ 52 w 221"/>
                  <a:gd name="T27" fmla="*/ 174 h 196"/>
                  <a:gd name="T28" fmla="*/ 43 w 221"/>
                  <a:gd name="T29" fmla="*/ 153 h 196"/>
                  <a:gd name="T30" fmla="*/ 32 w 221"/>
                  <a:gd name="T31" fmla="*/ 128 h 196"/>
                  <a:gd name="T32" fmla="*/ 22 w 221"/>
                  <a:gd name="T33" fmla="*/ 104 h 196"/>
                  <a:gd name="T34" fmla="*/ 10 w 221"/>
                  <a:gd name="T35" fmla="*/ 76 h 196"/>
                  <a:gd name="T36" fmla="*/ 4 w 221"/>
                  <a:gd name="T37" fmla="*/ 50 h 196"/>
                  <a:gd name="T38" fmla="*/ 0 w 221"/>
                  <a:gd name="T39" fmla="*/ 24 h 196"/>
                  <a:gd name="T40" fmla="*/ 1 w 221"/>
                  <a:gd name="T41" fmla="*/ 2 h 196"/>
                  <a:gd name="T42" fmla="*/ 8 w 221"/>
                  <a:gd name="T43" fmla="*/ 0 h 196"/>
                  <a:gd name="T44" fmla="*/ 17 w 221"/>
                  <a:gd name="T45" fmla="*/ 0 h 196"/>
                  <a:gd name="T46" fmla="*/ 27 w 221"/>
                  <a:gd name="T47" fmla="*/ 0 h 196"/>
                  <a:gd name="T48" fmla="*/ 45 w 221"/>
                  <a:gd name="T49" fmla="*/ 1 h 196"/>
                  <a:gd name="T50" fmla="*/ 70 w 221"/>
                  <a:gd name="T51" fmla="*/ 2 h 196"/>
                  <a:gd name="T52" fmla="*/ 106 w 221"/>
                  <a:gd name="T53" fmla="*/ 5 h 196"/>
                  <a:gd name="T54" fmla="*/ 156 w 221"/>
                  <a:gd name="T55" fmla="*/ 9 h 196"/>
                  <a:gd name="T56" fmla="*/ 221 w 221"/>
                  <a:gd name="T57" fmla="*/ 13 h 1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21" h="196">
                    <a:moveTo>
                      <a:pt x="221" y="13"/>
                    </a:moveTo>
                    <a:lnTo>
                      <a:pt x="205" y="40"/>
                    </a:lnTo>
                    <a:lnTo>
                      <a:pt x="190" y="66"/>
                    </a:lnTo>
                    <a:lnTo>
                      <a:pt x="173" y="88"/>
                    </a:lnTo>
                    <a:lnTo>
                      <a:pt x="156" y="111"/>
                    </a:lnTo>
                    <a:lnTo>
                      <a:pt x="138" y="132"/>
                    </a:lnTo>
                    <a:lnTo>
                      <a:pt x="119" y="153"/>
                    </a:lnTo>
                    <a:lnTo>
                      <a:pt x="101" y="173"/>
                    </a:lnTo>
                    <a:lnTo>
                      <a:pt x="84" y="196"/>
                    </a:lnTo>
                    <a:lnTo>
                      <a:pt x="77" y="195"/>
                    </a:lnTo>
                    <a:lnTo>
                      <a:pt x="71" y="193"/>
                    </a:lnTo>
                    <a:lnTo>
                      <a:pt x="65" y="191"/>
                    </a:lnTo>
                    <a:lnTo>
                      <a:pt x="58" y="191"/>
                    </a:lnTo>
                    <a:lnTo>
                      <a:pt x="52" y="174"/>
                    </a:lnTo>
                    <a:lnTo>
                      <a:pt x="43" y="153"/>
                    </a:lnTo>
                    <a:lnTo>
                      <a:pt x="32" y="128"/>
                    </a:lnTo>
                    <a:lnTo>
                      <a:pt x="22" y="104"/>
                    </a:lnTo>
                    <a:lnTo>
                      <a:pt x="10" y="76"/>
                    </a:lnTo>
                    <a:lnTo>
                      <a:pt x="4" y="50"/>
                    </a:lnTo>
                    <a:lnTo>
                      <a:pt x="0" y="24"/>
                    </a:lnTo>
                    <a:lnTo>
                      <a:pt x="1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45" y="1"/>
                    </a:lnTo>
                    <a:lnTo>
                      <a:pt x="70" y="2"/>
                    </a:lnTo>
                    <a:lnTo>
                      <a:pt x="106" y="5"/>
                    </a:lnTo>
                    <a:lnTo>
                      <a:pt x="156" y="9"/>
                    </a:lnTo>
                    <a:lnTo>
                      <a:pt x="221" y="13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3" name="Freeform 23">
                <a:extLst>
                  <a:ext uri="{FF2B5EF4-FFF2-40B4-BE49-F238E27FC236}">
                    <a16:creationId xmlns:a16="http://schemas.microsoft.com/office/drawing/2014/main" id="{4E84801C-BB29-D047-A760-57C995A5A7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839"/>
                <a:ext cx="116" cy="236"/>
              </a:xfrm>
              <a:custGeom>
                <a:avLst/>
                <a:gdLst>
                  <a:gd name="T0" fmla="*/ 64 w 116"/>
                  <a:gd name="T1" fmla="*/ 11 h 236"/>
                  <a:gd name="T2" fmla="*/ 81 w 116"/>
                  <a:gd name="T3" fmla="*/ 73 h 236"/>
                  <a:gd name="T4" fmla="*/ 94 w 116"/>
                  <a:gd name="T5" fmla="*/ 123 h 236"/>
                  <a:gd name="T6" fmla="*/ 102 w 116"/>
                  <a:gd name="T7" fmla="*/ 158 h 236"/>
                  <a:gd name="T8" fmla="*/ 110 w 116"/>
                  <a:gd name="T9" fmla="*/ 184 h 236"/>
                  <a:gd name="T10" fmla="*/ 112 w 116"/>
                  <a:gd name="T11" fmla="*/ 201 h 236"/>
                  <a:gd name="T12" fmla="*/ 115 w 116"/>
                  <a:gd name="T13" fmla="*/ 214 h 236"/>
                  <a:gd name="T14" fmla="*/ 115 w 116"/>
                  <a:gd name="T15" fmla="*/ 224 h 236"/>
                  <a:gd name="T16" fmla="*/ 116 w 116"/>
                  <a:gd name="T17" fmla="*/ 236 h 236"/>
                  <a:gd name="T18" fmla="*/ 102 w 116"/>
                  <a:gd name="T19" fmla="*/ 233 h 236"/>
                  <a:gd name="T20" fmla="*/ 88 w 116"/>
                  <a:gd name="T21" fmla="*/ 231 h 236"/>
                  <a:gd name="T22" fmla="*/ 73 w 116"/>
                  <a:gd name="T23" fmla="*/ 228 h 236"/>
                  <a:gd name="T24" fmla="*/ 59 w 116"/>
                  <a:gd name="T25" fmla="*/ 227 h 236"/>
                  <a:gd name="T26" fmla="*/ 43 w 116"/>
                  <a:gd name="T27" fmla="*/ 224 h 236"/>
                  <a:gd name="T28" fmla="*/ 29 w 116"/>
                  <a:gd name="T29" fmla="*/ 222 h 236"/>
                  <a:gd name="T30" fmla="*/ 15 w 116"/>
                  <a:gd name="T31" fmla="*/ 218 h 236"/>
                  <a:gd name="T32" fmla="*/ 2 w 116"/>
                  <a:gd name="T33" fmla="*/ 215 h 236"/>
                  <a:gd name="T34" fmla="*/ 0 w 116"/>
                  <a:gd name="T35" fmla="*/ 199 h 236"/>
                  <a:gd name="T36" fmla="*/ 2 w 116"/>
                  <a:gd name="T37" fmla="*/ 175 h 236"/>
                  <a:gd name="T38" fmla="*/ 2 w 116"/>
                  <a:gd name="T39" fmla="*/ 142 h 236"/>
                  <a:gd name="T40" fmla="*/ 6 w 116"/>
                  <a:gd name="T41" fmla="*/ 107 h 236"/>
                  <a:gd name="T42" fmla="*/ 11 w 116"/>
                  <a:gd name="T43" fmla="*/ 71 h 236"/>
                  <a:gd name="T44" fmla="*/ 21 w 116"/>
                  <a:gd name="T45" fmla="*/ 39 h 236"/>
                  <a:gd name="T46" fmla="*/ 34 w 116"/>
                  <a:gd name="T47" fmla="*/ 13 h 236"/>
                  <a:gd name="T48" fmla="*/ 54 w 116"/>
                  <a:gd name="T49" fmla="*/ 0 h 236"/>
                  <a:gd name="T50" fmla="*/ 59 w 116"/>
                  <a:gd name="T51" fmla="*/ 6 h 236"/>
                  <a:gd name="T52" fmla="*/ 64 w 116"/>
                  <a:gd name="T53" fmla="*/ 11 h 2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6" h="236">
                    <a:moveTo>
                      <a:pt x="64" y="11"/>
                    </a:moveTo>
                    <a:lnTo>
                      <a:pt x="81" y="73"/>
                    </a:lnTo>
                    <a:lnTo>
                      <a:pt x="94" y="123"/>
                    </a:lnTo>
                    <a:lnTo>
                      <a:pt x="102" y="158"/>
                    </a:lnTo>
                    <a:lnTo>
                      <a:pt x="110" y="184"/>
                    </a:lnTo>
                    <a:lnTo>
                      <a:pt x="112" y="201"/>
                    </a:lnTo>
                    <a:lnTo>
                      <a:pt x="115" y="214"/>
                    </a:lnTo>
                    <a:lnTo>
                      <a:pt x="115" y="224"/>
                    </a:lnTo>
                    <a:lnTo>
                      <a:pt x="116" y="236"/>
                    </a:lnTo>
                    <a:lnTo>
                      <a:pt x="102" y="233"/>
                    </a:lnTo>
                    <a:lnTo>
                      <a:pt x="88" y="231"/>
                    </a:lnTo>
                    <a:lnTo>
                      <a:pt x="73" y="228"/>
                    </a:lnTo>
                    <a:lnTo>
                      <a:pt x="59" y="227"/>
                    </a:lnTo>
                    <a:lnTo>
                      <a:pt x="43" y="224"/>
                    </a:lnTo>
                    <a:lnTo>
                      <a:pt x="29" y="222"/>
                    </a:lnTo>
                    <a:lnTo>
                      <a:pt x="15" y="218"/>
                    </a:lnTo>
                    <a:lnTo>
                      <a:pt x="2" y="215"/>
                    </a:lnTo>
                    <a:lnTo>
                      <a:pt x="0" y="199"/>
                    </a:lnTo>
                    <a:lnTo>
                      <a:pt x="2" y="175"/>
                    </a:lnTo>
                    <a:lnTo>
                      <a:pt x="2" y="142"/>
                    </a:lnTo>
                    <a:lnTo>
                      <a:pt x="6" y="107"/>
                    </a:lnTo>
                    <a:lnTo>
                      <a:pt x="11" y="71"/>
                    </a:lnTo>
                    <a:lnTo>
                      <a:pt x="21" y="39"/>
                    </a:lnTo>
                    <a:lnTo>
                      <a:pt x="34" y="13"/>
                    </a:lnTo>
                    <a:lnTo>
                      <a:pt x="54" y="0"/>
                    </a:lnTo>
                    <a:lnTo>
                      <a:pt x="59" y="6"/>
                    </a:lnTo>
                    <a:lnTo>
                      <a:pt x="64" y="11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4" name="Freeform 24">
                <a:extLst>
                  <a:ext uri="{FF2B5EF4-FFF2-40B4-BE49-F238E27FC236}">
                    <a16:creationId xmlns:a16="http://schemas.microsoft.com/office/drawing/2014/main" id="{4CE070F7-B8F0-D743-A24A-54DC192E0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7" y="986"/>
                <a:ext cx="236" cy="200"/>
              </a:xfrm>
              <a:custGeom>
                <a:avLst/>
                <a:gdLst>
                  <a:gd name="T0" fmla="*/ 157 w 236"/>
                  <a:gd name="T1" fmla="*/ 0 h 200"/>
                  <a:gd name="T2" fmla="*/ 166 w 236"/>
                  <a:gd name="T3" fmla="*/ 21 h 200"/>
                  <a:gd name="T4" fmla="*/ 176 w 236"/>
                  <a:gd name="T5" fmla="*/ 42 h 200"/>
                  <a:gd name="T6" fmla="*/ 186 w 236"/>
                  <a:gd name="T7" fmla="*/ 63 h 200"/>
                  <a:gd name="T8" fmla="*/ 196 w 236"/>
                  <a:gd name="T9" fmla="*/ 84 h 200"/>
                  <a:gd name="T10" fmla="*/ 205 w 236"/>
                  <a:gd name="T11" fmla="*/ 103 h 200"/>
                  <a:gd name="T12" fmla="*/ 215 w 236"/>
                  <a:gd name="T13" fmla="*/ 123 h 200"/>
                  <a:gd name="T14" fmla="*/ 225 w 236"/>
                  <a:gd name="T15" fmla="*/ 142 h 200"/>
                  <a:gd name="T16" fmla="*/ 236 w 236"/>
                  <a:gd name="T17" fmla="*/ 163 h 200"/>
                  <a:gd name="T18" fmla="*/ 231 w 236"/>
                  <a:gd name="T19" fmla="*/ 171 h 200"/>
                  <a:gd name="T20" fmla="*/ 225 w 236"/>
                  <a:gd name="T21" fmla="*/ 181 h 200"/>
                  <a:gd name="T22" fmla="*/ 218 w 236"/>
                  <a:gd name="T23" fmla="*/ 190 h 200"/>
                  <a:gd name="T24" fmla="*/ 214 w 236"/>
                  <a:gd name="T25" fmla="*/ 200 h 200"/>
                  <a:gd name="T26" fmla="*/ 162 w 236"/>
                  <a:gd name="T27" fmla="*/ 198 h 200"/>
                  <a:gd name="T28" fmla="*/ 122 w 236"/>
                  <a:gd name="T29" fmla="*/ 198 h 200"/>
                  <a:gd name="T30" fmla="*/ 92 w 236"/>
                  <a:gd name="T31" fmla="*/ 198 h 200"/>
                  <a:gd name="T32" fmla="*/ 70 w 236"/>
                  <a:gd name="T33" fmla="*/ 198 h 200"/>
                  <a:gd name="T34" fmla="*/ 50 w 236"/>
                  <a:gd name="T35" fmla="*/ 196 h 200"/>
                  <a:gd name="T36" fmla="*/ 35 w 236"/>
                  <a:gd name="T37" fmla="*/ 194 h 200"/>
                  <a:gd name="T38" fmla="*/ 18 w 236"/>
                  <a:gd name="T39" fmla="*/ 192 h 200"/>
                  <a:gd name="T40" fmla="*/ 0 w 236"/>
                  <a:gd name="T41" fmla="*/ 189 h 200"/>
                  <a:gd name="T42" fmla="*/ 10 w 236"/>
                  <a:gd name="T43" fmla="*/ 164 h 200"/>
                  <a:gd name="T44" fmla="*/ 28 w 236"/>
                  <a:gd name="T45" fmla="*/ 134 h 200"/>
                  <a:gd name="T46" fmla="*/ 53 w 236"/>
                  <a:gd name="T47" fmla="*/ 102 h 200"/>
                  <a:gd name="T48" fmla="*/ 80 w 236"/>
                  <a:gd name="T49" fmla="*/ 69 h 200"/>
                  <a:gd name="T50" fmla="*/ 105 w 236"/>
                  <a:gd name="T51" fmla="*/ 38 h 200"/>
                  <a:gd name="T52" fmla="*/ 130 w 236"/>
                  <a:gd name="T53" fmla="*/ 15 h 200"/>
                  <a:gd name="T54" fmla="*/ 147 w 236"/>
                  <a:gd name="T55" fmla="*/ 2 h 200"/>
                  <a:gd name="T56" fmla="*/ 157 w 236"/>
                  <a:gd name="T57" fmla="*/ 0 h 2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36" h="200">
                    <a:moveTo>
                      <a:pt x="157" y="0"/>
                    </a:moveTo>
                    <a:lnTo>
                      <a:pt x="166" y="21"/>
                    </a:lnTo>
                    <a:lnTo>
                      <a:pt x="176" y="42"/>
                    </a:lnTo>
                    <a:lnTo>
                      <a:pt x="186" y="63"/>
                    </a:lnTo>
                    <a:lnTo>
                      <a:pt x="196" y="84"/>
                    </a:lnTo>
                    <a:lnTo>
                      <a:pt x="205" y="103"/>
                    </a:lnTo>
                    <a:lnTo>
                      <a:pt x="215" y="123"/>
                    </a:lnTo>
                    <a:lnTo>
                      <a:pt x="225" y="142"/>
                    </a:lnTo>
                    <a:lnTo>
                      <a:pt x="236" y="163"/>
                    </a:lnTo>
                    <a:lnTo>
                      <a:pt x="231" y="171"/>
                    </a:lnTo>
                    <a:lnTo>
                      <a:pt x="225" y="181"/>
                    </a:lnTo>
                    <a:lnTo>
                      <a:pt x="218" y="190"/>
                    </a:lnTo>
                    <a:lnTo>
                      <a:pt x="214" y="200"/>
                    </a:lnTo>
                    <a:lnTo>
                      <a:pt x="162" y="198"/>
                    </a:lnTo>
                    <a:lnTo>
                      <a:pt x="122" y="198"/>
                    </a:lnTo>
                    <a:lnTo>
                      <a:pt x="92" y="198"/>
                    </a:lnTo>
                    <a:lnTo>
                      <a:pt x="70" y="198"/>
                    </a:lnTo>
                    <a:lnTo>
                      <a:pt x="50" y="196"/>
                    </a:lnTo>
                    <a:lnTo>
                      <a:pt x="35" y="194"/>
                    </a:lnTo>
                    <a:lnTo>
                      <a:pt x="18" y="192"/>
                    </a:lnTo>
                    <a:lnTo>
                      <a:pt x="0" y="189"/>
                    </a:lnTo>
                    <a:lnTo>
                      <a:pt x="10" y="164"/>
                    </a:lnTo>
                    <a:lnTo>
                      <a:pt x="28" y="134"/>
                    </a:lnTo>
                    <a:lnTo>
                      <a:pt x="53" y="102"/>
                    </a:lnTo>
                    <a:lnTo>
                      <a:pt x="80" y="69"/>
                    </a:lnTo>
                    <a:lnTo>
                      <a:pt x="105" y="38"/>
                    </a:lnTo>
                    <a:lnTo>
                      <a:pt x="130" y="15"/>
                    </a:lnTo>
                    <a:lnTo>
                      <a:pt x="147" y="2"/>
                    </a:ln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5" name="Freeform 25">
                <a:extLst>
                  <a:ext uri="{FF2B5EF4-FFF2-40B4-BE49-F238E27FC236}">
                    <a16:creationId xmlns:a16="http://schemas.microsoft.com/office/drawing/2014/main" id="{9AE131EF-C21C-6941-BF03-8313DB6E3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" y="945"/>
                <a:ext cx="179" cy="235"/>
              </a:xfrm>
              <a:custGeom>
                <a:avLst/>
                <a:gdLst>
                  <a:gd name="T0" fmla="*/ 115 w 179"/>
                  <a:gd name="T1" fmla="*/ 0 h 235"/>
                  <a:gd name="T2" fmla="*/ 124 w 179"/>
                  <a:gd name="T3" fmla="*/ 31 h 235"/>
                  <a:gd name="T4" fmla="*/ 136 w 179"/>
                  <a:gd name="T5" fmla="*/ 64 h 235"/>
                  <a:gd name="T6" fmla="*/ 146 w 179"/>
                  <a:gd name="T7" fmla="*/ 95 h 235"/>
                  <a:gd name="T8" fmla="*/ 158 w 179"/>
                  <a:gd name="T9" fmla="*/ 127 h 235"/>
                  <a:gd name="T10" fmla="*/ 167 w 179"/>
                  <a:gd name="T11" fmla="*/ 156 h 235"/>
                  <a:gd name="T12" fmla="*/ 173 w 179"/>
                  <a:gd name="T13" fmla="*/ 185 h 235"/>
                  <a:gd name="T14" fmla="*/ 177 w 179"/>
                  <a:gd name="T15" fmla="*/ 212 h 235"/>
                  <a:gd name="T16" fmla="*/ 179 w 179"/>
                  <a:gd name="T17" fmla="*/ 235 h 235"/>
                  <a:gd name="T18" fmla="*/ 155 w 179"/>
                  <a:gd name="T19" fmla="*/ 226 h 235"/>
                  <a:gd name="T20" fmla="*/ 133 w 179"/>
                  <a:gd name="T21" fmla="*/ 218 h 235"/>
                  <a:gd name="T22" fmla="*/ 111 w 179"/>
                  <a:gd name="T23" fmla="*/ 209 h 235"/>
                  <a:gd name="T24" fmla="*/ 89 w 179"/>
                  <a:gd name="T25" fmla="*/ 201 h 235"/>
                  <a:gd name="T26" fmla="*/ 65 w 179"/>
                  <a:gd name="T27" fmla="*/ 192 h 235"/>
                  <a:gd name="T28" fmla="*/ 43 w 179"/>
                  <a:gd name="T29" fmla="*/ 183 h 235"/>
                  <a:gd name="T30" fmla="*/ 21 w 179"/>
                  <a:gd name="T31" fmla="*/ 175 h 235"/>
                  <a:gd name="T32" fmla="*/ 0 w 179"/>
                  <a:gd name="T33" fmla="*/ 168 h 235"/>
                  <a:gd name="T34" fmla="*/ 4 w 179"/>
                  <a:gd name="T35" fmla="*/ 151 h 235"/>
                  <a:gd name="T36" fmla="*/ 13 w 179"/>
                  <a:gd name="T37" fmla="*/ 129 h 235"/>
                  <a:gd name="T38" fmla="*/ 25 w 179"/>
                  <a:gd name="T39" fmla="*/ 101 h 235"/>
                  <a:gd name="T40" fmla="*/ 42 w 179"/>
                  <a:gd name="T41" fmla="*/ 74 h 235"/>
                  <a:gd name="T42" fmla="*/ 59 w 179"/>
                  <a:gd name="T43" fmla="*/ 45 h 235"/>
                  <a:gd name="T44" fmla="*/ 77 w 179"/>
                  <a:gd name="T45" fmla="*/ 23 h 235"/>
                  <a:gd name="T46" fmla="*/ 95 w 179"/>
                  <a:gd name="T47" fmla="*/ 6 h 235"/>
                  <a:gd name="T48" fmla="*/ 115 w 179"/>
                  <a:gd name="T49" fmla="*/ 0 h 2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9" h="235">
                    <a:moveTo>
                      <a:pt x="115" y="0"/>
                    </a:moveTo>
                    <a:lnTo>
                      <a:pt x="124" y="31"/>
                    </a:lnTo>
                    <a:lnTo>
                      <a:pt x="136" y="64"/>
                    </a:lnTo>
                    <a:lnTo>
                      <a:pt x="146" y="95"/>
                    </a:lnTo>
                    <a:lnTo>
                      <a:pt x="158" y="127"/>
                    </a:lnTo>
                    <a:lnTo>
                      <a:pt x="167" y="156"/>
                    </a:lnTo>
                    <a:lnTo>
                      <a:pt x="173" y="185"/>
                    </a:lnTo>
                    <a:lnTo>
                      <a:pt x="177" y="212"/>
                    </a:lnTo>
                    <a:lnTo>
                      <a:pt x="179" y="235"/>
                    </a:lnTo>
                    <a:lnTo>
                      <a:pt x="155" y="226"/>
                    </a:lnTo>
                    <a:lnTo>
                      <a:pt x="133" y="218"/>
                    </a:lnTo>
                    <a:lnTo>
                      <a:pt x="111" y="209"/>
                    </a:lnTo>
                    <a:lnTo>
                      <a:pt x="89" y="201"/>
                    </a:lnTo>
                    <a:lnTo>
                      <a:pt x="65" y="192"/>
                    </a:lnTo>
                    <a:lnTo>
                      <a:pt x="43" y="183"/>
                    </a:lnTo>
                    <a:lnTo>
                      <a:pt x="21" y="175"/>
                    </a:lnTo>
                    <a:lnTo>
                      <a:pt x="0" y="168"/>
                    </a:lnTo>
                    <a:lnTo>
                      <a:pt x="4" y="151"/>
                    </a:lnTo>
                    <a:lnTo>
                      <a:pt x="13" y="129"/>
                    </a:lnTo>
                    <a:lnTo>
                      <a:pt x="25" y="101"/>
                    </a:lnTo>
                    <a:lnTo>
                      <a:pt x="42" y="74"/>
                    </a:lnTo>
                    <a:lnTo>
                      <a:pt x="59" y="45"/>
                    </a:lnTo>
                    <a:lnTo>
                      <a:pt x="77" y="23"/>
                    </a:lnTo>
                    <a:lnTo>
                      <a:pt x="95" y="6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6" name="Freeform 26">
                <a:extLst>
                  <a:ext uri="{FF2B5EF4-FFF2-40B4-BE49-F238E27FC236}">
                    <a16:creationId xmlns:a16="http://schemas.microsoft.com/office/drawing/2014/main" id="{36BC9FE7-3E63-8E4F-AD77-01D422528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" y="1094"/>
                <a:ext cx="999" cy="380"/>
              </a:xfrm>
              <a:custGeom>
                <a:avLst/>
                <a:gdLst>
                  <a:gd name="T0" fmla="*/ 999 w 999"/>
                  <a:gd name="T1" fmla="*/ 76 h 380"/>
                  <a:gd name="T2" fmla="*/ 992 w 999"/>
                  <a:gd name="T3" fmla="*/ 98 h 380"/>
                  <a:gd name="T4" fmla="*/ 987 w 999"/>
                  <a:gd name="T5" fmla="*/ 121 h 380"/>
                  <a:gd name="T6" fmla="*/ 980 w 999"/>
                  <a:gd name="T7" fmla="*/ 144 h 380"/>
                  <a:gd name="T8" fmla="*/ 975 w 999"/>
                  <a:gd name="T9" fmla="*/ 167 h 380"/>
                  <a:gd name="T10" fmla="*/ 969 w 999"/>
                  <a:gd name="T11" fmla="*/ 188 h 380"/>
                  <a:gd name="T12" fmla="*/ 963 w 999"/>
                  <a:gd name="T13" fmla="*/ 210 h 380"/>
                  <a:gd name="T14" fmla="*/ 957 w 999"/>
                  <a:gd name="T15" fmla="*/ 232 h 380"/>
                  <a:gd name="T16" fmla="*/ 952 w 999"/>
                  <a:gd name="T17" fmla="*/ 254 h 380"/>
                  <a:gd name="T18" fmla="*/ 893 w 999"/>
                  <a:gd name="T19" fmla="*/ 271 h 380"/>
                  <a:gd name="T20" fmla="*/ 836 w 999"/>
                  <a:gd name="T21" fmla="*/ 288 h 380"/>
                  <a:gd name="T22" fmla="*/ 779 w 999"/>
                  <a:gd name="T23" fmla="*/ 304 h 380"/>
                  <a:gd name="T24" fmla="*/ 722 w 999"/>
                  <a:gd name="T25" fmla="*/ 321 h 380"/>
                  <a:gd name="T26" fmla="*/ 662 w 999"/>
                  <a:gd name="T27" fmla="*/ 335 h 380"/>
                  <a:gd name="T28" fmla="*/ 602 w 999"/>
                  <a:gd name="T29" fmla="*/ 350 h 380"/>
                  <a:gd name="T30" fmla="*/ 541 w 999"/>
                  <a:gd name="T31" fmla="*/ 365 h 380"/>
                  <a:gd name="T32" fmla="*/ 480 w 999"/>
                  <a:gd name="T33" fmla="*/ 380 h 380"/>
                  <a:gd name="T34" fmla="*/ 424 w 999"/>
                  <a:gd name="T35" fmla="*/ 370 h 380"/>
                  <a:gd name="T36" fmla="*/ 367 w 999"/>
                  <a:gd name="T37" fmla="*/ 360 h 380"/>
                  <a:gd name="T38" fmla="*/ 308 w 999"/>
                  <a:gd name="T39" fmla="*/ 348 h 380"/>
                  <a:gd name="T40" fmla="*/ 251 w 999"/>
                  <a:gd name="T41" fmla="*/ 336 h 380"/>
                  <a:gd name="T42" fmla="*/ 191 w 999"/>
                  <a:gd name="T43" fmla="*/ 324 h 380"/>
                  <a:gd name="T44" fmla="*/ 130 w 999"/>
                  <a:gd name="T45" fmla="*/ 314 h 380"/>
                  <a:gd name="T46" fmla="*/ 67 w 999"/>
                  <a:gd name="T47" fmla="*/ 305 h 380"/>
                  <a:gd name="T48" fmla="*/ 4 w 999"/>
                  <a:gd name="T49" fmla="*/ 301 h 380"/>
                  <a:gd name="T50" fmla="*/ 3 w 999"/>
                  <a:gd name="T51" fmla="*/ 265 h 380"/>
                  <a:gd name="T52" fmla="*/ 2 w 999"/>
                  <a:gd name="T53" fmla="*/ 229 h 380"/>
                  <a:gd name="T54" fmla="*/ 0 w 999"/>
                  <a:gd name="T55" fmla="*/ 193 h 380"/>
                  <a:gd name="T56" fmla="*/ 2 w 999"/>
                  <a:gd name="T57" fmla="*/ 158 h 380"/>
                  <a:gd name="T58" fmla="*/ 2 w 999"/>
                  <a:gd name="T59" fmla="*/ 120 h 380"/>
                  <a:gd name="T60" fmla="*/ 7 w 999"/>
                  <a:gd name="T61" fmla="*/ 82 h 380"/>
                  <a:gd name="T62" fmla="*/ 13 w 999"/>
                  <a:gd name="T63" fmla="*/ 42 h 380"/>
                  <a:gd name="T64" fmla="*/ 25 w 999"/>
                  <a:gd name="T65" fmla="*/ 3 h 380"/>
                  <a:gd name="T66" fmla="*/ 33 w 999"/>
                  <a:gd name="T67" fmla="*/ 0 h 380"/>
                  <a:gd name="T68" fmla="*/ 42 w 999"/>
                  <a:gd name="T69" fmla="*/ 0 h 380"/>
                  <a:gd name="T70" fmla="*/ 50 w 999"/>
                  <a:gd name="T71" fmla="*/ 0 h 380"/>
                  <a:gd name="T72" fmla="*/ 63 w 999"/>
                  <a:gd name="T73" fmla="*/ 3 h 380"/>
                  <a:gd name="T74" fmla="*/ 78 w 999"/>
                  <a:gd name="T75" fmla="*/ 6 h 380"/>
                  <a:gd name="T76" fmla="*/ 103 w 999"/>
                  <a:gd name="T77" fmla="*/ 12 h 380"/>
                  <a:gd name="T78" fmla="*/ 134 w 999"/>
                  <a:gd name="T79" fmla="*/ 21 h 380"/>
                  <a:gd name="T80" fmla="*/ 177 w 999"/>
                  <a:gd name="T81" fmla="*/ 34 h 380"/>
                  <a:gd name="T82" fmla="*/ 288 w 999"/>
                  <a:gd name="T83" fmla="*/ 80 h 380"/>
                  <a:gd name="T84" fmla="*/ 392 w 999"/>
                  <a:gd name="T85" fmla="*/ 106 h 380"/>
                  <a:gd name="T86" fmla="*/ 489 w 999"/>
                  <a:gd name="T87" fmla="*/ 118 h 380"/>
                  <a:gd name="T88" fmla="*/ 585 w 999"/>
                  <a:gd name="T89" fmla="*/ 118 h 380"/>
                  <a:gd name="T90" fmla="*/ 680 w 999"/>
                  <a:gd name="T91" fmla="*/ 108 h 380"/>
                  <a:gd name="T92" fmla="*/ 779 w 999"/>
                  <a:gd name="T93" fmla="*/ 97 h 380"/>
                  <a:gd name="T94" fmla="*/ 883 w 999"/>
                  <a:gd name="T95" fmla="*/ 84 h 380"/>
                  <a:gd name="T96" fmla="*/ 999 w 999"/>
                  <a:gd name="T97" fmla="*/ 76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99" h="380">
                    <a:moveTo>
                      <a:pt x="999" y="76"/>
                    </a:moveTo>
                    <a:lnTo>
                      <a:pt x="992" y="98"/>
                    </a:lnTo>
                    <a:lnTo>
                      <a:pt x="987" y="121"/>
                    </a:lnTo>
                    <a:lnTo>
                      <a:pt x="980" y="144"/>
                    </a:lnTo>
                    <a:lnTo>
                      <a:pt x="975" y="167"/>
                    </a:lnTo>
                    <a:lnTo>
                      <a:pt x="969" y="188"/>
                    </a:lnTo>
                    <a:lnTo>
                      <a:pt x="963" y="210"/>
                    </a:lnTo>
                    <a:lnTo>
                      <a:pt x="957" y="232"/>
                    </a:lnTo>
                    <a:lnTo>
                      <a:pt x="952" y="254"/>
                    </a:lnTo>
                    <a:lnTo>
                      <a:pt x="893" y="271"/>
                    </a:lnTo>
                    <a:lnTo>
                      <a:pt x="836" y="288"/>
                    </a:lnTo>
                    <a:lnTo>
                      <a:pt x="779" y="304"/>
                    </a:lnTo>
                    <a:lnTo>
                      <a:pt x="722" y="321"/>
                    </a:lnTo>
                    <a:lnTo>
                      <a:pt x="662" y="335"/>
                    </a:lnTo>
                    <a:lnTo>
                      <a:pt x="602" y="350"/>
                    </a:lnTo>
                    <a:lnTo>
                      <a:pt x="541" y="365"/>
                    </a:lnTo>
                    <a:lnTo>
                      <a:pt x="480" y="380"/>
                    </a:lnTo>
                    <a:lnTo>
                      <a:pt x="424" y="370"/>
                    </a:lnTo>
                    <a:lnTo>
                      <a:pt x="367" y="360"/>
                    </a:lnTo>
                    <a:lnTo>
                      <a:pt x="308" y="348"/>
                    </a:lnTo>
                    <a:lnTo>
                      <a:pt x="251" y="336"/>
                    </a:lnTo>
                    <a:lnTo>
                      <a:pt x="191" y="324"/>
                    </a:lnTo>
                    <a:lnTo>
                      <a:pt x="130" y="314"/>
                    </a:lnTo>
                    <a:lnTo>
                      <a:pt x="67" y="305"/>
                    </a:lnTo>
                    <a:lnTo>
                      <a:pt x="4" y="301"/>
                    </a:lnTo>
                    <a:lnTo>
                      <a:pt x="3" y="265"/>
                    </a:lnTo>
                    <a:lnTo>
                      <a:pt x="2" y="229"/>
                    </a:lnTo>
                    <a:lnTo>
                      <a:pt x="0" y="193"/>
                    </a:lnTo>
                    <a:lnTo>
                      <a:pt x="2" y="158"/>
                    </a:lnTo>
                    <a:lnTo>
                      <a:pt x="2" y="120"/>
                    </a:lnTo>
                    <a:lnTo>
                      <a:pt x="7" y="82"/>
                    </a:lnTo>
                    <a:lnTo>
                      <a:pt x="13" y="42"/>
                    </a:lnTo>
                    <a:lnTo>
                      <a:pt x="25" y="3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0" y="0"/>
                    </a:lnTo>
                    <a:lnTo>
                      <a:pt x="63" y="3"/>
                    </a:lnTo>
                    <a:lnTo>
                      <a:pt x="78" y="6"/>
                    </a:lnTo>
                    <a:lnTo>
                      <a:pt x="103" y="12"/>
                    </a:lnTo>
                    <a:lnTo>
                      <a:pt x="134" y="21"/>
                    </a:lnTo>
                    <a:lnTo>
                      <a:pt x="177" y="34"/>
                    </a:lnTo>
                    <a:lnTo>
                      <a:pt x="288" y="80"/>
                    </a:lnTo>
                    <a:lnTo>
                      <a:pt x="392" y="106"/>
                    </a:lnTo>
                    <a:lnTo>
                      <a:pt x="489" y="118"/>
                    </a:lnTo>
                    <a:lnTo>
                      <a:pt x="585" y="118"/>
                    </a:lnTo>
                    <a:lnTo>
                      <a:pt x="680" y="108"/>
                    </a:lnTo>
                    <a:lnTo>
                      <a:pt x="779" y="97"/>
                    </a:lnTo>
                    <a:lnTo>
                      <a:pt x="883" y="84"/>
                    </a:lnTo>
                    <a:lnTo>
                      <a:pt x="999" y="76"/>
                    </a:ln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7" name="Freeform 27">
                <a:extLst>
                  <a:ext uri="{FF2B5EF4-FFF2-40B4-BE49-F238E27FC236}">
                    <a16:creationId xmlns:a16="http://schemas.microsoft.com/office/drawing/2014/main" id="{109F14A1-F255-E84E-B942-C9A09933C5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" y="1395"/>
                <a:ext cx="954" cy="163"/>
              </a:xfrm>
              <a:custGeom>
                <a:avLst/>
                <a:gdLst>
                  <a:gd name="T0" fmla="*/ 954 w 954"/>
                  <a:gd name="T1" fmla="*/ 0 h 163"/>
                  <a:gd name="T2" fmla="*/ 952 w 954"/>
                  <a:gd name="T3" fmla="*/ 8 h 163"/>
                  <a:gd name="T4" fmla="*/ 950 w 954"/>
                  <a:gd name="T5" fmla="*/ 16 h 163"/>
                  <a:gd name="T6" fmla="*/ 948 w 954"/>
                  <a:gd name="T7" fmla="*/ 25 h 163"/>
                  <a:gd name="T8" fmla="*/ 946 w 954"/>
                  <a:gd name="T9" fmla="*/ 34 h 163"/>
                  <a:gd name="T10" fmla="*/ 944 w 954"/>
                  <a:gd name="T11" fmla="*/ 43 h 163"/>
                  <a:gd name="T12" fmla="*/ 942 w 954"/>
                  <a:gd name="T13" fmla="*/ 52 h 163"/>
                  <a:gd name="T14" fmla="*/ 940 w 954"/>
                  <a:gd name="T15" fmla="*/ 60 h 163"/>
                  <a:gd name="T16" fmla="*/ 939 w 954"/>
                  <a:gd name="T17" fmla="*/ 69 h 163"/>
                  <a:gd name="T18" fmla="*/ 863 w 954"/>
                  <a:gd name="T19" fmla="*/ 91 h 163"/>
                  <a:gd name="T20" fmla="*/ 793 w 954"/>
                  <a:gd name="T21" fmla="*/ 115 h 163"/>
                  <a:gd name="T22" fmla="*/ 721 w 954"/>
                  <a:gd name="T23" fmla="*/ 134 h 163"/>
                  <a:gd name="T24" fmla="*/ 651 w 954"/>
                  <a:gd name="T25" fmla="*/ 150 h 163"/>
                  <a:gd name="T26" fmla="*/ 576 w 954"/>
                  <a:gd name="T27" fmla="*/ 160 h 163"/>
                  <a:gd name="T28" fmla="*/ 498 w 954"/>
                  <a:gd name="T29" fmla="*/ 163 h 163"/>
                  <a:gd name="T30" fmla="*/ 410 w 954"/>
                  <a:gd name="T31" fmla="*/ 158 h 163"/>
                  <a:gd name="T32" fmla="*/ 315 w 954"/>
                  <a:gd name="T33" fmla="*/ 142 h 163"/>
                  <a:gd name="T34" fmla="*/ 280 w 954"/>
                  <a:gd name="T35" fmla="*/ 128 h 163"/>
                  <a:gd name="T36" fmla="*/ 244 w 954"/>
                  <a:gd name="T37" fmla="*/ 117 h 163"/>
                  <a:gd name="T38" fmla="*/ 207 w 954"/>
                  <a:gd name="T39" fmla="*/ 105 h 163"/>
                  <a:gd name="T40" fmla="*/ 169 w 954"/>
                  <a:gd name="T41" fmla="*/ 98 h 163"/>
                  <a:gd name="T42" fmla="*/ 129 w 954"/>
                  <a:gd name="T43" fmla="*/ 89 h 163"/>
                  <a:gd name="T44" fmla="*/ 87 w 954"/>
                  <a:gd name="T45" fmla="*/ 81 h 163"/>
                  <a:gd name="T46" fmla="*/ 43 w 954"/>
                  <a:gd name="T47" fmla="*/ 74 h 163"/>
                  <a:gd name="T48" fmla="*/ 0 w 954"/>
                  <a:gd name="T49" fmla="*/ 69 h 163"/>
                  <a:gd name="T50" fmla="*/ 4 w 954"/>
                  <a:gd name="T51" fmla="*/ 64 h 163"/>
                  <a:gd name="T52" fmla="*/ 8 w 954"/>
                  <a:gd name="T53" fmla="*/ 57 h 163"/>
                  <a:gd name="T54" fmla="*/ 12 w 954"/>
                  <a:gd name="T55" fmla="*/ 49 h 163"/>
                  <a:gd name="T56" fmla="*/ 17 w 954"/>
                  <a:gd name="T57" fmla="*/ 43 h 163"/>
                  <a:gd name="T58" fmla="*/ 75 w 954"/>
                  <a:gd name="T59" fmla="*/ 43 h 163"/>
                  <a:gd name="T60" fmla="*/ 134 w 954"/>
                  <a:gd name="T61" fmla="*/ 48 h 163"/>
                  <a:gd name="T62" fmla="*/ 192 w 954"/>
                  <a:gd name="T63" fmla="*/ 53 h 163"/>
                  <a:gd name="T64" fmla="*/ 251 w 954"/>
                  <a:gd name="T65" fmla="*/ 63 h 163"/>
                  <a:gd name="T66" fmla="*/ 308 w 954"/>
                  <a:gd name="T67" fmla="*/ 70 h 163"/>
                  <a:gd name="T68" fmla="*/ 364 w 954"/>
                  <a:gd name="T69" fmla="*/ 82 h 163"/>
                  <a:gd name="T70" fmla="*/ 419 w 954"/>
                  <a:gd name="T71" fmla="*/ 94 h 163"/>
                  <a:gd name="T72" fmla="*/ 472 w 954"/>
                  <a:gd name="T73" fmla="*/ 105 h 163"/>
                  <a:gd name="T74" fmla="*/ 534 w 954"/>
                  <a:gd name="T75" fmla="*/ 96 h 163"/>
                  <a:gd name="T76" fmla="*/ 597 w 954"/>
                  <a:gd name="T77" fmla="*/ 83 h 163"/>
                  <a:gd name="T78" fmla="*/ 658 w 954"/>
                  <a:gd name="T79" fmla="*/ 66 h 163"/>
                  <a:gd name="T80" fmla="*/ 720 w 954"/>
                  <a:gd name="T81" fmla="*/ 51 h 163"/>
                  <a:gd name="T82" fmla="*/ 780 w 954"/>
                  <a:gd name="T83" fmla="*/ 33 h 163"/>
                  <a:gd name="T84" fmla="*/ 840 w 954"/>
                  <a:gd name="T85" fmla="*/ 18 h 163"/>
                  <a:gd name="T86" fmla="*/ 897 w 954"/>
                  <a:gd name="T87" fmla="*/ 7 h 163"/>
                  <a:gd name="T88" fmla="*/ 954 w 954"/>
                  <a:gd name="T89" fmla="*/ 0 h 16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954" h="163">
                    <a:moveTo>
                      <a:pt x="954" y="0"/>
                    </a:moveTo>
                    <a:lnTo>
                      <a:pt x="952" y="8"/>
                    </a:lnTo>
                    <a:lnTo>
                      <a:pt x="950" y="16"/>
                    </a:lnTo>
                    <a:lnTo>
                      <a:pt x="948" y="25"/>
                    </a:lnTo>
                    <a:lnTo>
                      <a:pt x="946" y="34"/>
                    </a:lnTo>
                    <a:lnTo>
                      <a:pt x="944" y="43"/>
                    </a:lnTo>
                    <a:lnTo>
                      <a:pt x="942" y="52"/>
                    </a:lnTo>
                    <a:lnTo>
                      <a:pt x="940" y="60"/>
                    </a:lnTo>
                    <a:lnTo>
                      <a:pt x="939" y="69"/>
                    </a:lnTo>
                    <a:lnTo>
                      <a:pt x="863" y="91"/>
                    </a:lnTo>
                    <a:lnTo>
                      <a:pt x="793" y="115"/>
                    </a:lnTo>
                    <a:lnTo>
                      <a:pt x="721" y="134"/>
                    </a:lnTo>
                    <a:lnTo>
                      <a:pt x="651" y="150"/>
                    </a:lnTo>
                    <a:lnTo>
                      <a:pt x="576" y="160"/>
                    </a:lnTo>
                    <a:lnTo>
                      <a:pt x="498" y="163"/>
                    </a:lnTo>
                    <a:lnTo>
                      <a:pt x="410" y="158"/>
                    </a:lnTo>
                    <a:lnTo>
                      <a:pt x="315" y="142"/>
                    </a:lnTo>
                    <a:lnTo>
                      <a:pt x="280" y="128"/>
                    </a:lnTo>
                    <a:lnTo>
                      <a:pt x="244" y="117"/>
                    </a:lnTo>
                    <a:lnTo>
                      <a:pt x="207" y="105"/>
                    </a:lnTo>
                    <a:lnTo>
                      <a:pt x="169" y="98"/>
                    </a:lnTo>
                    <a:lnTo>
                      <a:pt x="129" y="89"/>
                    </a:lnTo>
                    <a:lnTo>
                      <a:pt x="87" y="81"/>
                    </a:lnTo>
                    <a:lnTo>
                      <a:pt x="43" y="74"/>
                    </a:lnTo>
                    <a:lnTo>
                      <a:pt x="0" y="69"/>
                    </a:lnTo>
                    <a:lnTo>
                      <a:pt x="4" y="64"/>
                    </a:lnTo>
                    <a:lnTo>
                      <a:pt x="8" y="57"/>
                    </a:lnTo>
                    <a:lnTo>
                      <a:pt x="12" y="49"/>
                    </a:lnTo>
                    <a:lnTo>
                      <a:pt x="17" y="43"/>
                    </a:lnTo>
                    <a:lnTo>
                      <a:pt x="75" y="43"/>
                    </a:lnTo>
                    <a:lnTo>
                      <a:pt x="134" y="48"/>
                    </a:lnTo>
                    <a:lnTo>
                      <a:pt x="192" y="53"/>
                    </a:lnTo>
                    <a:lnTo>
                      <a:pt x="251" y="63"/>
                    </a:lnTo>
                    <a:lnTo>
                      <a:pt x="308" y="70"/>
                    </a:lnTo>
                    <a:lnTo>
                      <a:pt x="364" y="82"/>
                    </a:lnTo>
                    <a:lnTo>
                      <a:pt x="419" y="94"/>
                    </a:lnTo>
                    <a:lnTo>
                      <a:pt x="472" y="105"/>
                    </a:lnTo>
                    <a:lnTo>
                      <a:pt x="534" y="96"/>
                    </a:lnTo>
                    <a:lnTo>
                      <a:pt x="597" y="83"/>
                    </a:lnTo>
                    <a:lnTo>
                      <a:pt x="658" y="66"/>
                    </a:lnTo>
                    <a:lnTo>
                      <a:pt x="720" y="51"/>
                    </a:lnTo>
                    <a:lnTo>
                      <a:pt x="780" y="33"/>
                    </a:lnTo>
                    <a:lnTo>
                      <a:pt x="840" y="18"/>
                    </a:lnTo>
                    <a:lnTo>
                      <a:pt x="897" y="7"/>
                    </a:lnTo>
                    <a:lnTo>
                      <a:pt x="954" y="0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8" name="Freeform 28">
                <a:extLst>
                  <a:ext uri="{FF2B5EF4-FFF2-40B4-BE49-F238E27FC236}">
                    <a16:creationId xmlns:a16="http://schemas.microsoft.com/office/drawing/2014/main" id="{25350C06-DCF7-9640-8EA4-34ECBA9408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" y="1507"/>
                <a:ext cx="1907" cy="1672"/>
              </a:xfrm>
              <a:custGeom>
                <a:avLst/>
                <a:gdLst>
                  <a:gd name="T0" fmla="*/ 1832 w 1907"/>
                  <a:gd name="T1" fmla="*/ 91 h 1672"/>
                  <a:gd name="T2" fmla="*/ 1844 w 1907"/>
                  <a:gd name="T3" fmla="*/ 247 h 1672"/>
                  <a:gd name="T4" fmla="*/ 1868 w 1907"/>
                  <a:gd name="T5" fmla="*/ 396 h 1672"/>
                  <a:gd name="T6" fmla="*/ 1895 w 1907"/>
                  <a:gd name="T7" fmla="*/ 543 h 1672"/>
                  <a:gd name="T8" fmla="*/ 1869 w 1907"/>
                  <a:gd name="T9" fmla="*/ 655 h 1672"/>
                  <a:gd name="T10" fmla="*/ 1773 w 1907"/>
                  <a:gd name="T11" fmla="*/ 721 h 1672"/>
                  <a:gd name="T12" fmla="*/ 1657 w 1907"/>
                  <a:gd name="T13" fmla="*/ 773 h 1672"/>
                  <a:gd name="T14" fmla="*/ 1541 w 1907"/>
                  <a:gd name="T15" fmla="*/ 809 h 1672"/>
                  <a:gd name="T16" fmla="*/ 1489 w 1907"/>
                  <a:gd name="T17" fmla="*/ 869 h 1672"/>
                  <a:gd name="T18" fmla="*/ 1498 w 1907"/>
                  <a:gd name="T19" fmla="*/ 972 h 1672"/>
                  <a:gd name="T20" fmla="*/ 1504 w 1907"/>
                  <a:gd name="T21" fmla="*/ 1080 h 1672"/>
                  <a:gd name="T22" fmla="*/ 1491 w 1907"/>
                  <a:gd name="T23" fmla="*/ 1187 h 1672"/>
                  <a:gd name="T24" fmla="*/ 1444 w 1907"/>
                  <a:gd name="T25" fmla="*/ 1241 h 1672"/>
                  <a:gd name="T26" fmla="*/ 1378 w 1907"/>
                  <a:gd name="T27" fmla="*/ 1258 h 1672"/>
                  <a:gd name="T28" fmla="*/ 1296 w 1907"/>
                  <a:gd name="T29" fmla="*/ 1282 h 1672"/>
                  <a:gd name="T30" fmla="*/ 1194 w 1907"/>
                  <a:gd name="T31" fmla="*/ 1307 h 1672"/>
                  <a:gd name="T32" fmla="*/ 1038 w 1907"/>
                  <a:gd name="T33" fmla="*/ 1359 h 1672"/>
                  <a:gd name="T34" fmla="*/ 850 w 1907"/>
                  <a:gd name="T35" fmla="*/ 1450 h 1672"/>
                  <a:gd name="T36" fmla="*/ 663 w 1907"/>
                  <a:gd name="T37" fmla="*/ 1549 h 1672"/>
                  <a:gd name="T38" fmla="*/ 470 w 1907"/>
                  <a:gd name="T39" fmla="*/ 1636 h 1672"/>
                  <a:gd name="T40" fmla="*/ 306 w 1907"/>
                  <a:gd name="T41" fmla="*/ 1644 h 1672"/>
                  <a:gd name="T42" fmla="*/ 179 w 1907"/>
                  <a:gd name="T43" fmla="*/ 1549 h 1672"/>
                  <a:gd name="T44" fmla="*/ 71 w 1907"/>
                  <a:gd name="T45" fmla="*/ 1413 h 1672"/>
                  <a:gd name="T46" fmla="*/ 7 w 1907"/>
                  <a:gd name="T47" fmla="*/ 1253 h 1672"/>
                  <a:gd name="T48" fmla="*/ 189 w 1907"/>
                  <a:gd name="T49" fmla="*/ 1025 h 1672"/>
                  <a:gd name="T50" fmla="*/ 503 w 1907"/>
                  <a:gd name="T51" fmla="*/ 828 h 1672"/>
                  <a:gd name="T52" fmla="*/ 730 w 1907"/>
                  <a:gd name="T53" fmla="*/ 662 h 1672"/>
                  <a:gd name="T54" fmla="*/ 874 w 1907"/>
                  <a:gd name="T55" fmla="*/ 436 h 1672"/>
                  <a:gd name="T56" fmla="*/ 917 w 1907"/>
                  <a:gd name="T57" fmla="*/ 213 h 1672"/>
                  <a:gd name="T58" fmla="*/ 921 w 1907"/>
                  <a:gd name="T59" fmla="*/ 134 h 1672"/>
                  <a:gd name="T60" fmla="*/ 926 w 1907"/>
                  <a:gd name="T61" fmla="*/ 81 h 1672"/>
                  <a:gd name="T62" fmla="*/ 933 w 1907"/>
                  <a:gd name="T63" fmla="*/ 32 h 1672"/>
                  <a:gd name="T64" fmla="*/ 989 w 1907"/>
                  <a:gd name="T65" fmla="*/ 0 h 1672"/>
                  <a:gd name="T66" fmla="*/ 1099 w 1907"/>
                  <a:gd name="T67" fmla="*/ 16 h 1672"/>
                  <a:gd name="T68" fmla="*/ 1210 w 1907"/>
                  <a:gd name="T69" fmla="*/ 47 h 1672"/>
                  <a:gd name="T70" fmla="*/ 1311 w 1907"/>
                  <a:gd name="T71" fmla="*/ 79 h 1672"/>
                  <a:gd name="T72" fmla="*/ 1418 w 1907"/>
                  <a:gd name="T73" fmla="*/ 83 h 1672"/>
                  <a:gd name="T74" fmla="*/ 1513 w 1907"/>
                  <a:gd name="T75" fmla="*/ 69 h 1672"/>
                  <a:gd name="T76" fmla="*/ 1604 w 1907"/>
                  <a:gd name="T77" fmla="*/ 53 h 1672"/>
                  <a:gd name="T78" fmla="*/ 1736 w 1907"/>
                  <a:gd name="T79" fmla="*/ 27 h 167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907" h="1672">
                    <a:moveTo>
                      <a:pt x="1834" y="9"/>
                    </a:moveTo>
                    <a:lnTo>
                      <a:pt x="1832" y="91"/>
                    </a:lnTo>
                    <a:lnTo>
                      <a:pt x="1836" y="170"/>
                    </a:lnTo>
                    <a:lnTo>
                      <a:pt x="1844" y="247"/>
                    </a:lnTo>
                    <a:lnTo>
                      <a:pt x="1856" y="323"/>
                    </a:lnTo>
                    <a:lnTo>
                      <a:pt x="1868" y="396"/>
                    </a:lnTo>
                    <a:lnTo>
                      <a:pt x="1882" y="470"/>
                    </a:lnTo>
                    <a:lnTo>
                      <a:pt x="1895" y="543"/>
                    </a:lnTo>
                    <a:lnTo>
                      <a:pt x="1907" y="618"/>
                    </a:lnTo>
                    <a:lnTo>
                      <a:pt x="1869" y="655"/>
                    </a:lnTo>
                    <a:lnTo>
                      <a:pt x="1825" y="690"/>
                    </a:lnTo>
                    <a:lnTo>
                      <a:pt x="1773" y="721"/>
                    </a:lnTo>
                    <a:lnTo>
                      <a:pt x="1717" y="750"/>
                    </a:lnTo>
                    <a:lnTo>
                      <a:pt x="1657" y="773"/>
                    </a:lnTo>
                    <a:lnTo>
                      <a:pt x="1598" y="794"/>
                    </a:lnTo>
                    <a:lnTo>
                      <a:pt x="1541" y="809"/>
                    </a:lnTo>
                    <a:lnTo>
                      <a:pt x="1488" y="822"/>
                    </a:lnTo>
                    <a:lnTo>
                      <a:pt x="1489" y="869"/>
                    </a:lnTo>
                    <a:lnTo>
                      <a:pt x="1493" y="920"/>
                    </a:lnTo>
                    <a:lnTo>
                      <a:pt x="1498" y="972"/>
                    </a:lnTo>
                    <a:lnTo>
                      <a:pt x="1504" y="1027"/>
                    </a:lnTo>
                    <a:lnTo>
                      <a:pt x="1504" y="1080"/>
                    </a:lnTo>
                    <a:lnTo>
                      <a:pt x="1501" y="1135"/>
                    </a:lnTo>
                    <a:lnTo>
                      <a:pt x="1491" y="1187"/>
                    </a:lnTo>
                    <a:lnTo>
                      <a:pt x="1472" y="1236"/>
                    </a:lnTo>
                    <a:lnTo>
                      <a:pt x="1444" y="1241"/>
                    </a:lnTo>
                    <a:lnTo>
                      <a:pt x="1413" y="1251"/>
                    </a:lnTo>
                    <a:lnTo>
                      <a:pt x="1378" y="1258"/>
                    </a:lnTo>
                    <a:lnTo>
                      <a:pt x="1340" y="1270"/>
                    </a:lnTo>
                    <a:lnTo>
                      <a:pt x="1296" y="1282"/>
                    </a:lnTo>
                    <a:lnTo>
                      <a:pt x="1248" y="1293"/>
                    </a:lnTo>
                    <a:lnTo>
                      <a:pt x="1194" y="1307"/>
                    </a:lnTo>
                    <a:lnTo>
                      <a:pt x="1137" y="1321"/>
                    </a:lnTo>
                    <a:lnTo>
                      <a:pt x="1038" y="1359"/>
                    </a:lnTo>
                    <a:lnTo>
                      <a:pt x="945" y="1403"/>
                    </a:lnTo>
                    <a:lnTo>
                      <a:pt x="850" y="1450"/>
                    </a:lnTo>
                    <a:lnTo>
                      <a:pt x="757" y="1500"/>
                    </a:lnTo>
                    <a:lnTo>
                      <a:pt x="663" y="1549"/>
                    </a:lnTo>
                    <a:lnTo>
                      <a:pt x="568" y="1594"/>
                    </a:lnTo>
                    <a:lnTo>
                      <a:pt x="470" y="1636"/>
                    </a:lnTo>
                    <a:lnTo>
                      <a:pt x="371" y="1672"/>
                    </a:lnTo>
                    <a:lnTo>
                      <a:pt x="306" y="1644"/>
                    </a:lnTo>
                    <a:lnTo>
                      <a:pt x="241" y="1603"/>
                    </a:lnTo>
                    <a:lnTo>
                      <a:pt x="179" y="1549"/>
                    </a:lnTo>
                    <a:lnTo>
                      <a:pt x="122" y="1486"/>
                    </a:lnTo>
                    <a:lnTo>
                      <a:pt x="71" y="1413"/>
                    </a:lnTo>
                    <a:lnTo>
                      <a:pt x="33" y="1336"/>
                    </a:lnTo>
                    <a:lnTo>
                      <a:pt x="7" y="1253"/>
                    </a:lnTo>
                    <a:lnTo>
                      <a:pt x="0" y="1169"/>
                    </a:lnTo>
                    <a:lnTo>
                      <a:pt x="189" y="1025"/>
                    </a:lnTo>
                    <a:lnTo>
                      <a:pt x="357" y="916"/>
                    </a:lnTo>
                    <a:lnTo>
                      <a:pt x="503" y="828"/>
                    </a:lnTo>
                    <a:lnTo>
                      <a:pt x="629" y="747"/>
                    </a:lnTo>
                    <a:lnTo>
                      <a:pt x="730" y="662"/>
                    </a:lnTo>
                    <a:lnTo>
                      <a:pt x="813" y="563"/>
                    </a:lnTo>
                    <a:lnTo>
                      <a:pt x="874" y="436"/>
                    </a:lnTo>
                    <a:lnTo>
                      <a:pt x="916" y="272"/>
                    </a:lnTo>
                    <a:lnTo>
                      <a:pt x="917" y="213"/>
                    </a:lnTo>
                    <a:lnTo>
                      <a:pt x="920" y="169"/>
                    </a:lnTo>
                    <a:lnTo>
                      <a:pt x="921" y="134"/>
                    </a:lnTo>
                    <a:lnTo>
                      <a:pt x="924" y="107"/>
                    </a:lnTo>
                    <a:lnTo>
                      <a:pt x="926" y="81"/>
                    </a:lnTo>
                    <a:lnTo>
                      <a:pt x="929" y="59"/>
                    </a:lnTo>
                    <a:lnTo>
                      <a:pt x="933" y="32"/>
                    </a:lnTo>
                    <a:lnTo>
                      <a:pt x="938" y="4"/>
                    </a:lnTo>
                    <a:lnTo>
                      <a:pt x="989" y="0"/>
                    </a:lnTo>
                    <a:lnTo>
                      <a:pt x="1045" y="5"/>
                    </a:lnTo>
                    <a:lnTo>
                      <a:pt x="1099" y="16"/>
                    </a:lnTo>
                    <a:lnTo>
                      <a:pt x="1157" y="30"/>
                    </a:lnTo>
                    <a:lnTo>
                      <a:pt x="1210" y="47"/>
                    </a:lnTo>
                    <a:lnTo>
                      <a:pt x="1263" y="64"/>
                    </a:lnTo>
                    <a:lnTo>
                      <a:pt x="1311" y="79"/>
                    </a:lnTo>
                    <a:lnTo>
                      <a:pt x="1357" y="94"/>
                    </a:lnTo>
                    <a:lnTo>
                      <a:pt x="1418" y="83"/>
                    </a:lnTo>
                    <a:lnTo>
                      <a:pt x="1468" y="75"/>
                    </a:lnTo>
                    <a:lnTo>
                      <a:pt x="1513" y="69"/>
                    </a:lnTo>
                    <a:lnTo>
                      <a:pt x="1557" y="62"/>
                    </a:lnTo>
                    <a:lnTo>
                      <a:pt x="1604" y="53"/>
                    </a:lnTo>
                    <a:lnTo>
                      <a:pt x="1663" y="42"/>
                    </a:lnTo>
                    <a:lnTo>
                      <a:pt x="1736" y="27"/>
                    </a:lnTo>
                    <a:lnTo>
                      <a:pt x="1834" y="9"/>
                    </a:lnTo>
                    <a:close/>
                  </a:path>
                </a:pathLst>
              </a:custGeom>
              <a:solidFill>
                <a:srgbClr val="52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Freeform 29">
                <a:extLst>
                  <a:ext uri="{FF2B5EF4-FFF2-40B4-BE49-F238E27FC236}">
                    <a16:creationId xmlns:a16="http://schemas.microsoft.com/office/drawing/2014/main" id="{731A2465-361D-D64C-9BAD-45E77A530B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" y="1519"/>
                <a:ext cx="1861" cy="1660"/>
              </a:xfrm>
              <a:custGeom>
                <a:avLst/>
                <a:gdLst>
                  <a:gd name="T0" fmla="*/ 1781 w 1861"/>
                  <a:gd name="T1" fmla="*/ 84 h 1660"/>
                  <a:gd name="T2" fmla="*/ 1794 w 1861"/>
                  <a:gd name="T3" fmla="*/ 244 h 1660"/>
                  <a:gd name="T4" fmla="*/ 1820 w 1861"/>
                  <a:gd name="T5" fmla="*/ 399 h 1660"/>
                  <a:gd name="T6" fmla="*/ 1849 w 1861"/>
                  <a:gd name="T7" fmla="*/ 551 h 1660"/>
                  <a:gd name="T8" fmla="*/ 1823 w 1861"/>
                  <a:gd name="T9" fmla="*/ 656 h 1660"/>
                  <a:gd name="T10" fmla="*/ 1732 w 1861"/>
                  <a:gd name="T11" fmla="*/ 710 h 1660"/>
                  <a:gd name="T12" fmla="*/ 1627 w 1861"/>
                  <a:gd name="T13" fmla="*/ 760 h 1660"/>
                  <a:gd name="T14" fmla="*/ 1519 w 1861"/>
                  <a:gd name="T15" fmla="*/ 797 h 1660"/>
                  <a:gd name="T16" fmla="*/ 1469 w 1861"/>
                  <a:gd name="T17" fmla="*/ 856 h 1660"/>
                  <a:gd name="T18" fmla="*/ 1477 w 1861"/>
                  <a:gd name="T19" fmla="*/ 955 h 1660"/>
                  <a:gd name="T20" fmla="*/ 1482 w 1861"/>
                  <a:gd name="T21" fmla="*/ 1056 h 1660"/>
                  <a:gd name="T22" fmla="*/ 1472 w 1861"/>
                  <a:gd name="T23" fmla="*/ 1158 h 1660"/>
                  <a:gd name="T24" fmla="*/ 1429 w 1861"/>
                  <a:gd name="T25" fmla="*/ 1214 h 1660"/>
                  <a:gd name="T26" fmla="*/ 1363 w 1861"/>
                  <a:gd name="T27" fmla="*/ 1227 h 1660"/>
                  <a:gd name="T28" fmla="*/ 1281 w 1861"/>
                  <a:gd name="T29" fmla="*/ 1241 h 1660"/>
                  <a:gd name="T30" fmla="*/ 1179 w 1861"/>
                  <a:gd name="T31" fmla="*/ 1261 h 1660"/>
                  <a:gd name="T32" fmla="*/ 1023 w 1861"/>
                  <a:gd name="T33" fmla="*/ 1313 h 1660"/>
                  <a:gd name="T34" fmla="*/ 830 w 1861"/>
                  <a:gd name="T35" fmla="*/ 1414 h 1660"/>
                  <a:gd name="T36" fmla="*/ 637 w 1861"/>
                  <a:gd name="T37" fmla="*/ 1525 h 1660"/>
                  <a:gd name="T38" fmla="*/ 441 w 1861"/>
                  <a:gd name="T39" fmla="*/ 1622 h 1660"/>
                  <a:gd name="T40" fmla="*/ 279 w 1861"/>
                  <a:gd name="T41" fmla="*/ 1632 h 1660"/>
                  <a:gd name="T42" fmla="*/ 164 w 1861"/>
                  <a:gd name="T43" fmla="*/ 1543 h 1660"/>
                  <a:gd name="T44" fmla="*/ 71 w 1861"/>
                  <a:gd name="T45" fmla="*/ 1422 h 1660"/>
                  <a:gd name="T46" fmla="*/ 12 w 1861"/>
                  <a:gd name="T47" fmla="*/ 1287 h 1660"/>
                  <a:gd name="T48" fmla="*/ 194 w 1861"/>
                  <a:gd name="T49" fmla="*/ 1085 h 1660"/>
                  <a:gd name="T50" fmla="*/ 523 w 1861"/>
                  <a:gd name="T51" fmla="*/ 881 h 1660"/>
                  <a:gd name="T52" fmla="*/ 767 w 1861"/>
                  <a:gd name="T53" fmla="*/ 695 h 1660"/>
                  <a:gd name="T54" fmla="*/ 923 w 1861"/>
                  <a:gd name="T55" fmla="*/ 449 h 1660"/>
                  <a:gd name="T56" fmla="*/ 969 w 1861"/>
                  <a:gd name="T57" fmla="*/ 221 h 1660"/>
                  <a:gd name="T58" fmla="*/ 969 w 1861"/>
                  <a:gd name="T59" fmla="*/ 139 h 1660"/>
                  <a:gd name="T60" fmla="*/ 969 w 1861"/>
                  <a:gd name="T61" fmla="*/ 83 h 1660"/>
                  <a:gd name="T62" fmla="*/ 971 w 1861"/>
                  <a:gd name="T63" fmla="*/ 32 h 1660"/>
                  <a:gd name="T64" fmla="*/ 1025 w 1861"/>
                  <a:gd name="T65" fmla="*/ 0 h 1660"/>
                  <a:gd name="T66" fmla="*/ 1118 w 1861"/>
                  <a:gd name="T67" fmla="*/ 14 h 1660"/>
                  <a:gd name="T68" fmla="*/ 1208 w 1861"/>
                  <a:gd name="T69" fmla="*/ 41 h 1660"/>
                  <a:gd name="T70" fmla="*/ 1294 w 1861"/>
                  <a:gd name="T71" fmla="*/ 70 h 1660"/>
                  <a:gd name="T72" fmla="*/ 1396 w 1861"/>
                  <a:gd name="T73" fmla="*/ 71 h 1660"/>
                  <a:gd name="T74" fmla="*/ 1482 w 1861"/>
                  <a:gd name="T75" fmla="*/ 61 h 1660"/>
                  <a:gd name="T76" fmla="*/ 1563 w 1861"/>
                  <a:gd name="T77" fmla="*/ 47 h 1660"/>
                  <a:gd name="T78" fmla="*/ 1688 w 1861"/>
                  <a:gd name="T79" fmla="*/ 22 h 16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61" h="1660">
                    <a:moveTo>
                      <a:pt x="1783" y="2"/>
                    </a:moveTo>
                    <a:lnTo>
                      <a:pt x="1781" y="84"/>
                    </a:lnTo>
                    <a:lnTo>
                      <a:pt x="1786" y="166"/>
                    </a:lnTo>
                    <a:lnTo>
                      <a:pt x="1794" y="244"/>
                    </a:lnTo>
                    <a:lnTo>
                      <a:pt x="1807" y="324"/>
                    </a:lnTo>
                    <a:lnTo>
                      <a:pt x="1820" y="399"/>
                    </a:lnTo>
                    <a:lnTo>
                      <a:pt x="1836" y="476"/>
                    </a:lnTo>
                    <a:lnTo>
                      <a:pt x="1849" y="551"/>
                    </a:lnTo>
                    <a:lnTo>
                      <a:pt x="1861" y="627"/>
                    </a:lnTo>
                    <a:lnTo>
                      <a:pt x="1823" y="656"/>
                    </a:lnTo>
                    <a:lnTo>
                      <a:pt x="1780" y="684"/>
                    </a:lnTo>
                    <a:lnTo>
                      <a:pt x="1732" y="710"/>
                    </a:lnTo>
                    <a:lnTo>
                      <a:pt x="1681" y="738"/>
                    </a:lnTo>
                    <a:lnTo>
                      <a:pt x="1627" y="760"/>
                    </a:lnTo>
                    <a:lnTo>
                      <a:pt x="1573" y="780"/>
                    </a:lnTo>
                    <a:lnTo>
                      <a:pt x="1519" y="797"/>
                    </a:lnTo>
                    <a:lnTo>
                      <a:pt x="1468" y="810"/>
                    </a:lnTo>
                    <a:lnTo>
                      <a:pt x="1469" y="856"/>
                    </a:lnTo>
                    <a:lnTo>
                      <a:pt x="1473" y="904"/>
                    </a:lnTo>
                    <a:lnTo>
                      <a:pt x="1477" y="955"/>
                    </a:lnTo>
                    <a:lnTo>
                      <a:pt x="1482" y="1006"/>
                    </a:lnTo>
                    <a:lnTo>
                      <a:pt x="1482" y="1056"/>
                    </a:lnTo>
                    <a:lnTo>
                      <a:pt x="1481" y="1107"/>
                    </a:lnTo>
                    <a:lnTo>
                      <a:pt x="1472" y="1158"/>
                    </a:lnTo>
                    <a:lnTo>
                      <a:pt x="1458" y="1209"/>
                    </a:lnTo>
                    <a:lnTo>
                      <a:pt x="1429" y="1214"/>
                    </a:lnTo>
                    <a:lnTo>
                      <a:pt x="1398" y="1220"/>
                    </a:lnTo>
                    <a:lnTo>
                      <a:pt x="1363" y="1227"/>
                    </a:lnTo>
                    <a:lnTo>
                      <a:pt x="1325" y="1235"/>
                    </a:lnTo>
                    <a:lnTo>
                      <a:pt x="1281" y="1241"/>
                    </a:lnTo>
                    <a:lnTo>
                      <a:pt x="1233" y="1250"/>
                    </a:lnTo>
                    <a:lnTo>
                      <a:pt x="1179" y="1261"/>
                    </a:lnTo>
                    <a:lnTo>
                      <a:pt x="1122" y="1272"/>
                    </a:lnTo>
                    <a:lnTo>
                      <a:pt x="1023" y="1313"/>
                    </a:lnTo>
                    <a:lnTo>
                      <a:pt x="927" y="1362"/>
                    </a:lnTo>
                    <a:lnTo>
                      <a:pt x="830" y="1414"/>
                    </a:lnTo>
                    <a:lnTo>
                      <a:pt x="735" y="1471"/>
                    </a:lnTo>
                    <a:lnTo>
                      <a:pt x="637" y="1525"/>
                    </a:lnTo>
                    <a:lnTo>
                      <a:pt x="540" y="1577"/>
                    </a:lnTo>
                    <a:lnTo>
                      <a:pt x="441" y="1622"/>
                    </a:lnTo>
                    <a:lnTo>
                      <a:pt x="341" y="1660"/>
                    </a:lnTo>
                    <a:lnTo>
                      <a:pt x="279" y="1632"/>
                    </a:lnTo>
                    <a:lnTo>
                      <a:pt x="220" y="1593"/>
                    </a:lnTo>
                    <a:lnTo>
                      <a:pt x="164" y="1543"/>
                    </a:lnTo>
                    <a:lnTo>
                      <a:pt x="115" y="1486"/>
                    </a:lnTo>
                    <a:lnTo>
                      <a:pt x="71" y="1422"/>
                    </a:lnTo>
                    <a:lnTo>
                      <a:pt x="37" y="1356"/>
                    </a:lnTo>
                    <a:lnTo>
                      <a:pt x="12" y="1287"/>
                    </a:lnTo>
                    <a:lnTo>
                      <a:pt x="0" y="1219"/>
                    </a:lnTo>
                    <a:lnTo>
                      <a:pt x="194" y="1085"/>
                    </a:lnTo>
                    <a:lnTo>
                      <a:pt x="370" y="977"/>
                    </a:lnTo>
                    <a:lnTo>
                      <a:pt x="523" y="881"/>
                    </a:lnTo>
                    <a:lnTo>
                      <a:pt x="657" y="791"/>
                    </a:lnTo>
                    <a:lnTo>
                      <a:pt x="767" y="695"/>
                    </a:lnTo>
                    <a:lnTo>
                      <a:pt x="857" y="584"/>
                    </a:lnTo>
                    <a:lnTo>
                      <a:pt x="923" y="449"/>
                    </a:lnTo>
                    <a:lnTo>
                      <a:pt x="970" y="281"/>
                    </a:lnTo>
                    <a:lnTo>
                      <a:pt x="969" y="221"/>
                    </a:lnTo>
                    <a:lnTo>
                      <a:pt x="969" y="175"/>
                    </a:lnTo>
                    <a:lnTo>
                      <a:pt x="969" y="139"/>
                    </a:lnTo>
                    <a:lnTo>
                      <a:pt x="969" y="110"/>
                    </a:lnTo>
                    <a:lnTo>
                      <a:pt x="969" y="83"/>
                    </a:lnTo>
                    <a:lnTo>
                      <a:pt x="970" y="58"/>
                    </a:lnTo>
                    <a:lnTo>
                      <a:pt x="971" y="32"/>
                    </a:lnTo>
                    <a:lnTo>
                      <a:pt x="975" y="2"/>
                    </a:lnTo>
                    <a:lnTo>
                      <a:pt x="1025" y="0"/>
                    </a:lnTo>
                    <a:lnTo>
                      <a:pt x="1073" y="5"/>
                    </a:lnTo>
                    <a:lnTo>
                      <a:pt x="1118" y="14"/>
                    </a:lnTo>
                    <a:lnTo>
                      <a:pt x="1165" y="27"/>
                    </a:lnTo>
                    <a:lnTo>
                      <a:pt x="1208" y="41"/>
                    </a:lnTo>
                    <a:lnTo>
                      <a:pt x="1252" y="57"/>
                    </a:lnTo>
                    <a:lnTo>
                      <a:pt x="1294" y="70"/>
                    </a:lnTo>
                    <a:lnTo>
                      <a:pt x="1337" y="82"/>
                    </a:lnTo>
                    <a:lnTo>
                      <a:pt x="1396" y="71"/>
                    </a:lnTo>
                    <a:lnTo>
                      <a:pt x="1445" y="66"/>
                    </a:lnTo>
                    <a:lnTo>
                      <a:pt x="1482" y="61"/>
                    </a:lnTo>
                    <a:lnTo>
                      <a:pt x="1521" y="56"/>
                    </a:lnTo>
                    <a:lnTo>
                      <a:pt x="1563" y="47"/>
                    </a:lnTo>
                    <a:lnTo>
                      <a:pt x="1616" y="36"/>
                    </a:lnTo>
                    <a:lnTo>
                      <a:pt x="1688" y="22"/>
                    </a:lnTo>
                    <a:lnTo>
                      <a:pt x="1783" y="2"/>
                    </a:lnTo>
                    <a:close/>
                  </a:path>
                </a:pathLst>
              </a:custGeom>
              <a:solidFill>
                <a:srgbClr val="7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0" name="Freeform 30">
                <a:extLst>
                  <a:ext uri="{FF2B5EF4-FFF2-40B4-BE49-F238E27FC236}">
                    <a16:creationId xmlns:a16="http://schemas.microsoft.com/office/drawing/2014/main" id="{A07DED1E-5FF2-5943-986A-5B0702E4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" y="1526"/>
                <a:ext cx="1813" cy="1648"/>
              </a:xfrm>
              <a:custGeom>
                <a:avLst/>
                <a:gdLst>
                  <a:gd name="T0" fmla="*/ 1733 w 1813"/>
                  <a:gd name="T1" fmla="*/ 85 h 1648"/>
                  <a:gd name="T2" fmla="*/ 1747 w 1813"/>
                  <a:gd name="T3" fmla="*/ 249 h 1648"/>
                  <a:gd name="T4" fmla="*/ 1773 w 1813"/>
                  <a:gd name="T5" fmla="*/ 407 h 1648"/>
                  <a:gd name="T6" fmla="*/ 1802 w 1813"/>
                  <a:gd name="T7" fmla="*/ 560 h 1648"/>
                  <a:gd name="T8" fmla="*/ 1777 w 1813"/>
                  <a:gd name="T9" fmla="*/ 655 h 1648"/>
                  <a:gd name="T10" fmla="*/ 1694 w 1813"/>
                  <a:gd name="T11" fmla="*/ 703 h 1648"/>
                  <a:gd name="T12" fmla="*/ 1601 w 1813"/>
                  <a:gd name="T13" fmla="*/ 751 h 1648"/>
                  <a:gd name="T14" fmla="*/ 1501 w 1813"/>
                  <a:gd name="T15" fmla="*/ 789 h 1648"/>
                  <a:gd name="T16" fmla="*/ 1452 w 1813"/>
                  <a:gd name="T17" fmla="*/ 848 h 1648"/>
                  <a:gd name="T18" fmla="*/ 1460 w 1813"/>
                  <a:gd name="T19" fmla="*/ 941 h 1648"/>
                  <a:gd name="T20" fmla="*/ 1466 w 1813"/>
                  <a:gd name="T21" fmla="*/ 1038 h 1648"/>
                  <a:gd name="T22" fmla="*/ 1458 w 1813"/>
                  <a:gd name="T23" fmla="*/ 1135 h 1648"/>
                  <a:gd name="T24" fmla="*/ 1418 w 1813"/>
                  <a:gd name="T25" fmla="*/ 1190 h 1648"/>
                  <a:gd name="T26" fmla="*/ 1352 w 1813"/>
                  <a:gd name="T27" fmla="*/ 1199 h 1648"/>
                  <a:gd name="T28" fmla="*/ 1270 w 1813"/>
                  <a:gd name="T29" fmla="*/ 1207 h 1648"/>
                  <a:gd name="T30" fmla="*/ 1169 w 1813"/>
                  <a:gd name="T31" fmla="*/ 1222 h 1648"/>
                  <a:gd name="T32" fmla="*/ 1014 w 1813"/>
                  <a:gd name="T33" fmla="*/ 1276 h 1648"/>
                  <a:gd name="T34" fmla="*/ 818 w 1813"/>
                  <a:gd name="T35" fmla="*/ 1386 h 1648"/>
                  <a:gd name="T36" fmla="*/ 617 w 1813"/>
                  <a:gd name="T37" fmla="*/ 1507 h 1648"/>
                  <a:gd name="T38" fmla="*/ 416 w 1813"/>
                  <a:gd name="T39" fmla="*/ 1612 h 1648"/>
                  <a:gd name="T40" fmla="*/ 256 w 1813"/>
                  <a:gd name="T41" fmla="*/ 1621 h 1648"/>
                  <a:gd name="T42" fmla="*/ 156 w 1813"/>
                  <a:gd name="T43" fmla="*/ 1541 h 1648"/>
                  <a:gd name="T44" fmla="*/ 74 w 1813"/>
                  <a:gd name="T45" fmla="*/ 1440 h 1648"/>
                  <a:gd name="T46" fmla="*/ 18 w 1813"/>
                  <a:gd name="T47" fmla="*/ 1333 h 1648"/>
                  <a:gd name="T48" fmla="*/ 203 w 1813"/>
                  <a:gd name="T49" fmla="*/ 1156 h 1648"/>
                  <a:gd name="T50" fmla="*/ 549 w 1813"/>
                  <a:gd name="T51" fmla="*/ 944 h 1648"/>
                  <a:gd name="T52" fmla="*/ 810 w 1813"/>
                  <a:gd name="T53" fmla="*/ 733 h 1648"/>
                  <a:gd name="T54" fmla="*/ 976 w 1813"/>
                  <a:gd name="T55" fmla="*/ 469 h 1648"/>
                  <a:gd name="T56" fmla="*/ 1022 w 1813"/>
                  <a:gd name="T57" fmla="*/ 240 h 1648"/>
                  <a:gd name="T58" fmla="*/ 1018 w 1813"/>
                  <a:gd name="T59" fmla="*/ 153 h 1648"/>
                  <a:gd name="T60" fmla="*/ 1014 w 1813"/>
                  <a:gd name="T61" fmla="*/ 92 h 1648"/>
                  <a:gd name="T62" fmla="*/ 1013 w 1813"/>
                  <a:gd name="T63" fmla="*/ 36 h 1648"/>
                  <a:gd name="T64" fmla="*/ 1065 w 1813"/>
                  <a:gd name="T65" fmla="*/ 6 h 1648"/>
                  <a:gd name="T66" fmla="*/ 1144 w 1813"/>
                  <a:gd name="T67" fmla="*/ 17 h 1648"/>
                  <a:gd name="T68" fmla="*/ 1213 w 1813"/>
                  <a:gd name="T69" fmla="*/ 41 h 1648"/>
                  <a:gd name="T70" fmla="*/ 1280 w 1813"/>
                  <a:gd name="T71" fmla="*/ 63 h 1648"/>
                  <a:gd name="T72" fmla="*/ 1379 w 1813"/>
                  <a:gd name="T73" fmla="*/ 64 h 1648"/>
                  <a:gd name="T74" fmla="*/ 1457 w 1813"/>
                  <a:gd name="T75" fmla="*/ 55 h 1648"/>
                  <a:gd name="T76" fmla="*/ 1526 w 1813"/>
                  <a:gd name="T77" fmla="*/ 43 h 1648"/>
                  <a:gd name="T78" fmla="*/ 1640 w 1813"/>
                  <a:gd name="T79" fmla="*/ 20 h 164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813" h="1648">
                    <a:moveTo>
                      <a:pt x="1735" y="0"/>
                    </a:moveTo>
                    <a:lnTo>
                      <a:pt x="1733" y="85"/>
                    </a:lnTo>
                    <a:lnTo>
                      <a:pt x="1738" y="168"/>
                    </a:lnTo>
                    <a:lnTo>
                      <a:pt x="1747" y="249"/>
                    </a:lnTo>
                    <a:lnTo>
                      <a:pt x="1760" y="330"/>
                    </a:lnTo>
                    <a:lnTo>
                      <a:pt x="1773" y="407"/>
                    </a:lnTo>
                    <a:lnTo>
                      <a:pt x="1787" y="485"/>
                    </a:lnTo>
                    <a:lnTo>
                      <a:pt x="1802" y="560"/>
                    </a:lnTo>
                    <a:lnTo>
                      <a:pt x="1813" y="636"/>
                    </a:lnTo>
                    <a:lnTo>
                      <a:pt x="1777" y="655"/>
                    </a:lnTo>
                    <a:lnTo>
                      <a:pt x="1737" y="680"/>
                    </a:lnTo>
                    <a:lnTo>
                      <a:pt x="1694" y="703"/>
                    </a:lnTo>
                    <a:lnTo>
                      <a:pt x="1650" y="729"/>
                    </a:lnTo>
                    <a:lnTo>
                      <a:pt x="1601" y="751"/>
                    </a:lnTo>
                    <a:lnTo>
                      <a:pt x="1552" y="772"/>
                    </a:lnTo>
                    <a:lnTo>
                      <a:pt x="1501" y="789"/>
                    </a:lnTo>
                    <a:lnTo>
                      <a:pt x="1452" y="803"/>
                    </a:lnTo>
                    <a:lnTo>
                      <a:pt x="1452" y="848"/>
                    </a:lnTo>
                    <a:lnTo>
                      <a:pt x="1456" y="895"/>
                    </a:lnTo>
                    <a:lnTo>
                      <a:pt x="1460" y="941"/>
                    </a:lnTo>
                    <a:lnTo>
                      <a:pt x="1465" y="991"/>
                    </a:lnTo>
                    <a:lnTo>
                      <a:pt x="1466" y="1038"/>
                    </a:lnTo>
                    <a:lnTo>
                      <a:pt x="1465" y="1087"/>
                    </a:lnTo>
                    <a:lnTo>
                      <a:pt x="1458" y="1135"/>
                    </a:lnTo>
                    <a:lnTo>
                      <a:pt x="1447" y="1186"/>
                    </a:lnTo>
                    <a:lnTo>
                      <a:pt x="1418" y="1190"/>
                    </a:lnTo>
                    <a:lnTo>
                      <a:pt x="1387" y="1195"/>
                    </a:lnTo>
                    <a:lnTo>
                      <a:pt x="1352" y="1199"/>
                    </a:lnTo>
                    <a:lnTo>
                      <a:pt x="1314" y="1203"/>
                    </a:lnTo>
                    <a:lnTo>
                      <a:pt x="1270" y="1207"/>
                    </a:lnTo>
                    <a:lnTo>
                      <a:pt x="1222" y="1215"/>
                    </a:lnTo>
                    <a:lnTo>
                      <a:pt x="1169" y="1222"/>
                    </a:lnTo>
                    <a:lnTo>
                      <a:pt x="1111" y="1234"/>
                    </a:lnTo>
                    <a:lnTo>
                      <a:pt x="1014" y="1276"/>
                    </a:lnTo>
                    <a:lnTo>
                      <a:pt x="916" y="1329"/>
                    </a:lnTo>
                    <a:lnTo>
                      <a:pt x="818" y="1386"/>
                    </a:lnTo>
                    <a:lnTo>
                      <a:pt x="719" y="1449"/>
                    </a:lnTo>
                    <a:lnTo>
                      <a:pt x="617" y="1507"/>
                    </a:lnTo>
                    <a:lnTo>
                      <a:pt x="517" y="1563"/>
                    </a:lnTo>
                    <a:lnTo>
                      <a:pt x="416" y="1612"/>
                    </a:lnTo>
                    <a:lnTo>
                      <a:pt x="315" y="1648"/>
                    </a:lnTo>
                    <a:lnTo>
                      <a:pt x="256" y="1621"/>
                    </a:lnTo>
                    <a:lnTo>
                      <a:pt x="204" y="1584"/>
                    </a:lnTo>
                    <a:lnTo>
                      <a:pt x="156" y="1541"/>
                    </a:lnTo>
                    <a:lnTo>
                      <a:pt x="113" y="1493"/>
                    </a:lnTo>
                    <a:lnTo>
                      <a:pt x="74" y="1440"/>
                    </a:lnTo>
                    <a:lnTo>
                      <a:pt x="44" y="1386"/>
                    </a:lnTo>
                    <a:lnTo>
                      <a:pt x="18" y="1333"/>
                    </a:lnTo>
                    <a:lnTo>
                      <a:pt x="0" y="1281"/>
                    </a:lnTo>
                    <a:lnTo>
                      <a:pt x="203" y="1156"/>
                    </a:lnTo>
                    <a:lnTo>
                      <a:pt x="386" y="1047"/>
                    </a:lnTo>
                    <a:lnTo>
                      <a:pt x="549" y="944"/>
                    </a:lnTo>
                    <a:lnTo>
                      <a:pt x="692" y="842"/>
                    </a:lnTo>
                    <a:lnTo>
                      <a:pt x="810" y="733"/>
                    </a:lnTo>
                    <a:lnTo>
                      <a:pt x="906" y="612"/>
                    </a:lnTo>
                    <a:lnTo>
                      <a:pt x="976" y="469"/>
                    </a:lnTo>
                    <a:lnTo>
                      <a:pt x="1022" y="300"/>
                    </a:lnTo>
                    <a:lnTo>
                      <a:pt x="1022" y="240"/>
                    </a:lnTo>
                    <a:lnTo>
                      <a:pt x="1020" y="193"/>
                    </a:lnTo>
                    <a:lnTo>
                      <a:pt x="1018" y="153"/>
                    </a:lnTo>
                    <a:lnTo>
                      <a:pt x="1017" y="122"/>
                    </a:lnTo>
                    <a:lnTo>
                      <a:pt x="1014" y="92"/>
                    </a:lnTo>
                    <a:lnTo>
                      <a:pt x="1013" y="64"/>
                    </a:lnTo>
                    <a:lnTo>
                      <a:pt x="1013" y="36"/>
                    </a:lnTo>
                    <a:lnTo>
                      <a:pt x="1017" y="6"/>
                    </a:lnTo>
                    <a:lnTo>
                      <a:pt x="1065" y="6"/>
                    </a:lnTo>
                    <a:lnTo>
                      <a:pt x="1108" y="11"/>
                    </a:lnTo>
                    <a:lnTo>
                      <a:pt x="1144" y="17"/>
                    </a:lnTo>
                    <a:lnTo>
                      <a:pt x="1180" y="29"/>
                    </a:lnTo>
                    <a:lnTo>
                      <a:pt x="1213" y="41"/>
                    </a:lnTo>
                    <a:lnTo>
                      <a:pt x="1245" y="53"/>
                    </a:lnTo>
                    <a:lnTo>
                      <a:pt x="1280" y="63"/>
                    </a:lnTo>
                    <a:lnTo>
                      <a:pt x="1321" y="75"/>
                    </a:lnTo>
                    <a:lnTo>
                      <a:pt x="1379" y="64"/>
                    </a:lnTo>
                    <a:lnTo>
                      <a:pt x="1423" y="59"/>
                    </a:lnTo>
                    <a:lnTo>
                      <a:pt x="1457" y="55"/>
                    </a:lnTo>
                    <a:lnTo>
                      <a:pt x="1490" y="51"/>
                    </a:lnTo>
                    <a:lnTo>
                      <a:pt x="1526" y="43"/>
                    </a:lnTo>
                    <a:lnTo>
                      <a:pt x="1574" y="34"/>
                    </a:lnTo>
                    <a:lnTo>
                      <a:pt x="1640" y="20"/>
                    </a:lnTo>
                    <a:lnTo>
                      <a:pt x="1735" y="0"/>
                    </a:lnTo>
                    <a:close/>
                  </a:path>
                </a:pathLst>
              </a:custGeom>
              <a:solidFill>
                <a:srgbClr val="8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1" name="Freeform 31">
                <a:extLst>
                  <a:ext uri="{FF2B5EF4-FFF2-40B4-BE49-F238E27FC236}">
                    <a16:creationId xmlns:a16="http://schemas.microsoft.com/office/drawing/2014/main" id="{BFEC3FB0-8C37-6E48-B390-EACC8AE75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" y="1532"/>
                <a:ext cx="1766" cy="1642"/>
              </a:xfrm>
              <a:custGeom>
                <a:avLst/>
                <a:gdLst>
                  <a:gd name="T0" fmla="*/ 1679 w 1766"/>
                  <a:gd name="T1" fmla="*/ 84 h 1642"/>
                  <a:gd name="T2" fmla="*/ 1694 w 1766"/>
                  <a:gd name="T3" fmla="*/ 253 h 1642"/>
                  <a:gd name="T4" fmla="*/ 1722 w 1766"/>
                  <a:gd name="T5" fmla="*/ 417 h 1642"/>
                  <a:gd name="T6" fmla="*/ 1753 w 1766"/>
                  <a:gd name="T7" fmla="*/ 574 h 1642"/>
                  <a:gd name="T8" fmla="*/ 1729 w 1766"/>
                  <a:gd name="T9" fmla="*/ 662 h 1642"/>
                  <a:gd name="T10" fmla="*/ 1653 w 1766"/>
                  <a:gd name="T11" fmla="*/ 700 h 1642"/>
                  <a:gd name="T12" fmla="*/ 1570 w 1766"/>
                  <a:gd name="T13" fmla="*/ 744 h 1642"/>
                  <a:gd name="T14" fmla="*/ 1479 w 1766"/>
                  <a:gd name="T15" fmla="*/ 783 h 1642"/>
                  <a:gd name="T16" fmla="*/ 1431 w 1766"/>
                  <a:gd name="T17" fmla="*/ 842 h 1642"/>
                  <a:gd name="T18" fmla="*/ 1439 w 1766"/>
                  <a:gd name="T19" fmla="*/ 929 h 1642"/>
                  <a:gd name="T20" fmla="*/ 1444 w 1766"/>
                  <a:gd name="T21" fmla="*/ 1017 h 1642"/>
                  <a:gd name="T22" fmla="*/ 1439 w 1766"/>
                  <a:gd name="T23" fmla="*/ 1110 h 1642"/>
                  <a:gd name="T24" fmla="*/ 1404 w 1766"/>
                  <a:gd name="T25" fmla="*/ 1163 h 1642"/>
                  <a:gd name="T26" fmla="*/ 1340 w 1766"/>
                  <a:gd name="T27" fmla="*/ 1168 h 1642"/>
                  <a:gd name="T28" fmla="*/ 1258 w 1766"/>
                  <a:gd name="T29" fmla="*/ 1174 h 1642"/>
                  <a:gd name="T30" fmla="*/ 1158 w 1766"/>
                  <a:gd name="T31" fmla="*/ 1185 h 1642"/>
                  <a:gd name="T32" fmla="*/ 1001 w 1766"/>
                  <a:gd name="T33" fmla="*/ 1240 h 1642"/>
                  <a:gd name="T34" fmla="*/ 797 w 1766"/>
                  <a:gd name="T35" fmla="*/ 1358 h 1642"/>
                  <a:gd name="T36" fmla="*/ 590 w 1766"/>
                  <a:gd name="T37" fmla="*/ 1491 h 1642"/>
                  <a:gd name="T38" fmla="*/ 382 w 1766"/>
                  <a:gd name="T39" fmla="*/ 1603 h 1642"/>
                  <a:gd name="T40" fmla="*/ 226 w 1766"/>
                  <a:gd name="T41" fmla="*/ 1613 h 1642"/>
                  <a:gd name="T42" fmla="*/ 143 w 1766"/>
                  <a:gd name="T43" fmla="*/ 1542 h 1642"/>
                  <a:gd name="T44" fmla="*/ 75 w 1766"/>
                  <a:gd name="T45" fmla="*/ 1458 h 1642"/>
                  <a:gd name="T46" fmla="*/ 22 w 1766"/>
                  <a:gd name="T47" fmla="*/ 1374 h 1642"/>
                  <a:gd name="T48" fmla="*/ 207 w 1766"/>
                  <a:gd name="T49" fmla="*/ 1220 h 1642"/>
                  <a:gd name="T50" fmla="*/ 568 w 1766"/>
                  <a:gd name="T51" fmla="*/ 1004 h 1642"/>
                  <a:gd name="T52" fmla="*/ 846 w 1766"/>
                  <a:gd name="T53" fmla="*/ 773 h 1642"/>
                  <a:gd name="T54" fmla="*/ 1025 w 1766"/>
                  <a:gd name="T55" fmla="*/ 489 h 1642"/>
                  <a:gd name="T56" fmla="*/ 1072 w 1766"/>
                  <a:gd name="T57" fmla="*/ 253 h 1642"/>
                  <a:gd name="T58" fmla="*/ 1067 w 1766"/>
                  <a:gd name="T59" fmla="*/ 165 h 1642"/>
                  <a:gd name="T60" fmla="*/ 1059 w 1766"/>
                  <a:gd name="T61" fmla="*/ 99 h 1642"/>
                  <a:gd name="T62" fmla="*/ 1055 w 1766"/>
                  <a:gd name="T63" fmla="*/ 40 h 1642"/>
                  <a:gd name="T64" fmla="*/ 1103 w 1766"/>
                  <a:gd name="T65" fmla="*/ 11 h 1642"/>
                  <a:gd name="T66" fmla="*/ 1165 w 1766"/>
                  <a:gd name="T67" fmla="*/ 23 h 1642"/>
                  <a:gd name="T68" fmla="*/ 1209 w 1766"/>
                  <a:gd name="T69" fmla="*/ 41 h 1642"/>
                  <a:gd name="T70" fmla="*/ 1262 w 1766"/>
                  <a:gd name="T71" fmla="*/ 61 h 1642"/>
                  <a:gd name="T72" fmla="*/ 1357 w 1766"/>
                  <a:gd name="T73" fmla="*/ 60 h 1642"/>
                  <a:gd name="T74" fmla="*/ 1424 w 1766"/>
                  <a:gd name="T75" fmla="*/ 50 h 1642"/>
                  <a:gd name="T76" fmla="*/ 1480 w 1766"/>
                  <a:gd name="T77" fmla="*/ 41 h 1642"/>
                  <a:gd name="T78" fmla="*/ 1588 w 1766"/>
                  <a:gd name="T79" fmla="*/ 19 h 16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766" h="1642">
                    <a:moveTo>
                      <a:pt x="1682" y="0"/>
                    </a:moveTo>
                    <a:lnTo>
                      <a:pt x="1679" y="84"/>
                    </a:lnTo>
                    <a:lnTo>
                      <a:pt x="1684" y="170"/>
                    </a:lnTo>
                    <a:lnTo>
                      <a:pt x="1694" y="253"/>
                    </a:lnTo>
                    <a:lnTo>
                      <a:pt x="1708" y="337"/>
                    </a:lnTo>
                    <a:lnTo>
                      <a:pt x="1722" y="417"/>
                    </a:lnTo>
                    <a:lnTo>
                      <a:pt x="1739" y="497"/>
                    </a:lnTo>
                    <a:lnTo>
                      <a:pt x="1753" y="574"/>
                    </a:lnTo>
                    <a:lnTo>
                      <a:pt x="1766" y="650"/>
                    </a:lnTo>
                    <a:lnTo>
                      <a:pt x="1729" y="662"/>
                    </a:lnTo>
                    <a:lnTo>
                      <a:pt x="1692" y="680"/>
                    </a:lnTo>
                    <a:lnTo>
                      <a:pt x="1653" y="700"/>
                    </a:lnTo>
                    <a:lnTo>
                      <a:pt x="1614" y="723"/>
                    </a:lnTo>
                    <a:lnTo>
                      <a:pt x="1570" y="744"/>
                    </a:lnTo>
                    <a:lnTo>
                      <a:pt x="1526" y="766"/>
                    </a:lnTo>
                    <a:lnTo>
                      <a:pt x="1479" y="783"/>
                    </a:lnTo>
                    <a:lnTo>
                      <a:pt x="1431" y="797"/>
                    </a:lnTo>
                    <a:lnTo>
                      <a:pt x="1431" y="842"/>
                    </a:lnTo>
                    <a:lnTo>
                      <a:pt x="1435" y="886"/>
                    </a:lnTo>
                    <a:lnTo>
                      <a:pt x="1439" y="929"/>
                    </a:lnTo>
                    <a:lnTo>
                      <a:pt x="1443" y="974"/>
                    </a:lnTo>
                    <a:lnTo>
                      <a:pt x="1444" y="1017"/>
                    </a:lnTo>
                    <a:lnTo>
                      <a:pt x="1444" y="1063"/>
                    </a:lnTo>
                    <a:lnTo>
                      <a:pt x="1439" y="1110"/>
                    </a:lnTo>
                    <a:lnTo>
                      <a:pt x="1431" y="1159"/>
                    </a:lnTo>
                    <a:lnTo>
                      <a:pt x="1404" y="1163"/>
                    </a:lnTo>
                    <a:lnTo>
                      <a:pt x="1374" y="1167"/>
                    </a:lnTo>
                    <a:lnTo>
                      <a:pt x="1340" y="1168"/>
                    </a:lnTo>
                    <a:lnTo>
                      <a:pt x="1302" y="1171"/>
                    </a:lnTo>
                    <a:lnTo>
                      <a:pt x="1258" y="1174"/>
                    </a:lnTo>
                    <a:lnTo>
                      <a:pt x="1211" y="1179"/>
                    </a:lnTo>
                    <a:lnTo>
                      <a:pt x="1158" y="1185"/>
                    </a:lnTo>
                    <a:lnTo>
                      <a:pt x="1101" y="1196"/>
                    </a:lnTo>
                    <a:lnTo>
                      <a:pt x="1001" y="1240"/>
                    </a:lnTo>
                    <a:lnTo>
                      <a:pt x="899" y="1296"/>
                    </a:lnTo>
                    <a:lnTo>
                      <a:pt x="797" y="1358"/>
                    </a:lnTo>
                    <a:lnTo>
                      <a:pt x="695" y="1426"/>
                    </a:lnTo>
                    <a:lnTo>
                      <a:pt x="590" y="1491"/>
                    </a:lnTo>
                    <a:lnTo>
                      <a:pt x="486" y="1552"/>
                    </a:lnTo>
                    <a:lnTo>
                      <a:pt x="382" y="1603"/>
                    </a:lnTo>
                    <a:lnTo>
                      <a:pt x="278" y="1642"/>
                    </a:lnTo>
                    <a:lnTo>
                      <a:pt x="226" y="1613"/>
                    </a:lnTo>
                    <a:lnTo>
                      <a:pt x="182" y="1581"/>
                    </a:lnTo>
                    <a:lnTo>
                      <a:pt x="143" y="1542"/>
                    </a:lnTo>
                    <a:lnTo>
                      <a:pt x="108" y="1501"/>
                    </a:lnTo>
                    <a:lnTo>
                      <a:pt x="75" y="1458"/>
                    </a:lnTo>
                    <a:lnTo>
                      <a:pt x="47" y="1416"/>
                    </a:lnTo>
                    <a:lnTo>
                      <a:pt x="22" y="1374"/>
                    </a:lnTo>
                    <a:lnTo>
                      <a:pt x="0" y="1337"/>
                    </a:lnTo>
                    <a:lnTo>
                      <a:pt x="207" y="1220"/>
                    </a:lnTo>
                    <a:lnTo>
                      <a:pt x="398" y="1112"/>
                    </a:lnTo>
                    <a:lnTo>
                      <a:pt x="568" y="1004"/>
                    </a:lnTo>
                    <a:lnTo>
                      <a:pt x="720" y="894"/>
                    </a:lnTo>
                    <a:lnTo>
                      <a:pt x="846" y="773"/>
                    </a:lnTo>
                    <a:lnTo>
                      <a:pt x="949" y="641"/>
                    </a:lnTo>
                    <a:lnTo>
                      <a:pt x="1025" y="489"/>
                    </a:lnTo>
                    <a:lnTo>
                      <a:pt x="1075" y="315"/>
                    </a:lnTo>
                    <a:lnTo>
                      <a:pt x="1072" y="253"/>
                    </a:lnTo>
                    <a:lnTo>
                      <a:pt x="1071" y="205"/>
                    </a:lnTo>
                    <a:lnTo>
                      <a:pt x="1067" y="165"/>
                    </a:lnTo>
                    <a:lnTo>
                      <a:pt x="1063" y="131"/>
                    </a:lnTo>
                    <a:lnTo>
                      <a:pt x="1059" y="99"/>
                    </a:lnTo>
                    <a:lnTo>
                      <a:pt x="1057" y="70"/>
                    </a:lnTo>
                    <a:lnTo>
                      <a:pt x="1055" y="40"/>
                    </a:lnTo>
                    <a:lnTo>
                      <a:pt x="1059" y="10"/>
                    </a:lnTo>
                    <a:lnTo>
                      <a:pt x="1103" y="11"/>
                    </a:lnTo>
                    <a:lnTo>
                      <a:pt x="1137" y="17"/>
                    </a:lnTo>
                    <a:lnTo>
                      <a:pt x="1165" y="23"/>
                    </a:lnTo>
                    <a:lnTo>
                      <a:pt x="1188" y="34"/>
                    </a:lnTo>
                    <a:lnTo>
                      <a:pt x="1209" y="41"/>
                    </a:lnTo>
                    <a:lnTo>
                      <a:pt x="1233" y="52"/>
                    </a:lnTo>
                    <a:lnTo>
                      <a:pt x="1262" y="61"/>
                    </a:lnTo>
                    <a:lnTo>
                      <a:pt x="1300" y="69"/>
                    </a:lnTo>
                    <a:lnTo>
                      <a:pt x="1357" y="60"/>
                    </a:lnTo>
                    <a:lnTo>
                      <a:pt x="1397" y="54"/>
                    </a:lnTo>
                    <a:lnTo>
                      <a:pt x="1424" y="50"/>
                    </a:lnTo>
                    <a:lnTo>
                      <a:pt x="1452" y="48"/>
                    </a:lnTo>
                    <a:lnTo>
                      <a:pt x="1480" y="41"/>
                    </a:lnTo>
                    <a:lnTo>
                      <a:pt x="1525" y="32"/>
                    </a:lnTo>
                    <a:lnTo>
                      <a:pt x="1588" y="19"/>
                    </a:lnTo>
                    <a:lnTo>
                      <a:pt x="1682" y="0"/>
                    </a:lnTo>
                    <a:close/>
                  </a:path>
                </a:pathLst>
              </a:custGeom>
              <a:solidFill>
                <a:srgbClr val="B0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2" name="Freeform 32">
                <a:extLst>
                  <a:ext uri="{FF2B5EF4-FFF2-40B4-BE49-F238E27FC236}">
                    <a16:creationId xmlns:a16="http://schemas.microsoft.com/office/drawing/2014/main" id="{87701B1D-A738-0742-822E-D0F4DBE74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4" y="2212"/>
                <a:ext cx="385" cy="495"/>
              </a:xfrm>
              <a:custGeom>
                <a:avLst/>
                <a:gdLst>
                  <a:gd name="T0" fmla="*/ 372 w 385"/>
                  <a:gd name="T1" fmla="*/ 2 h 495"/>
                  <a:gd name="T2" fmla="*/ 385 w 385"/>
                  <a:gd name="T3" fmla="*/ 91 h 495"/>
                  <a:gd name="T4" fmla="*/ 378 w 385"/>
                  <a:gd name="T5" fmla="*/ 181 h 495"/>
                  <a:gd name="T6" fmla="*/ 351 w 385"/>
                  <a:gd name="T7" fmla="*/ 266 h 495"/>
                  <a:gd name="T8" fmla="*/ 309 w 385"/>
                  <a:gd name="T9" fmla="*/ 343 h 495"/>
                  <a:gd name="T10" fmla="*/ 251 w 385"/>
                  <a:gd name="T11" fmla="*/ 406 h 495"/>
                  <a:gd name="T12" fmla="*/ 182 w 385"/>
                  <a:gd name="T13" fmla="*/ 456 h 495"/>
                  <a:gd name="T14" fmla="*/ 103 w 385"/>
                  <a:gd name="T15" fmla="*/ 486 h 495"/>
                  <a:gd name="T16" fmla="*/ 16 w 385"/>
                  <a:gd name="T17" fmla="*/ 495 h 495"/>
                  <a:gd name="T18" fmla="*/ 13 w 385"/>
                  <a:gd name="T19" fmla="*/ 453 h 495"/>
                  <a:gd name="T20" fmla="*/ 12 w 385"/>
                  <a:gd name="T21" fmla="*/ 410 h 495"/>
                  <a:gd name="T22" fmla="*/ 10 w 385"/>
                  <a:gd name="T23" fmla="*/ 366 h 495"/>
                  <a:gd name="T24" fmla="*/ 9 w 385"/>
                  <a:gd name="T25" fmla="*/ 322 h 495"/>
                  <a:gd name="T26" fmla="*/ 6 w 385"/>
                  <a:gd name="T27" fmla="*/ 276 h 495"/>
                  <a:gd name="T28" fmla="*/ 5 w 385"/>
                  <a:gd name="T29" fmla="*/ 232 h 495"/>
                  <a:gd name="T30" fmla="*/ 3 w 385"/>
                  <a:gd name="T31" fmla="*/ 188 h 495"/>
                  <a:gd name="T32" fmla="*/ 0 w 385"/>
                  <a:gd name="T33" fmla="*/ 149 h 495"/>
                  <a:gd name="T34" fmla="*/ 99 w 385"/>
                  <a:gd name="T35" fmla="*/ 106 h 495"/>
                  <a:gd name="T36" fmla="*/ 179 w 385"/>
                  <a:gd name="T37" fmla="*/ 73 h 495"/>
                  <a:gd name="T38" fmla="*/ 240 w 385"/>
                  <a:gd name="T39" fmla="*/ 46 h 495"/>
                  <a:gd name="T40" fmla="*/ 287 w 385"/>
                  <a:gd name="T41" fmla="*/ 28 h 495"/>
                  <a:gd name="T42" fmla="*/ 320 w 385"/>
                  <a:gd name="T43" fmla="*/ 13 h 495"/>
                  <a:gd name="T44" fmla="*/ 344 w 385"/>
                  <a:gd name="T45" fmla="*/ 4 h 495"/>
                  <a:gd name="T46" fmla="*/ 360 w 385"/>
                  <a:gd name="T47" fmla="*/ 0 h 495"/>
                  <a:gd name="T48" fmla="*/ 372 w 385"/>
                  <a:gd name="T49" fmla="*/ 2 h 4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5" h="495">
                    <a:moveTo>
                      <a:pt x="372" y="2"/>
                    </a:moveTo>
                    <a:lnTo>
                      <a:pt x="385" y="91"/>
                    </a:lnTo>
                    <a:lnTo>
                      <a:pt x="378" y="181"/>
                    </a:lnTo>
                    <a:lnTo>
                      <a:pt x="351" y="266"/>
                    </a:lnTo>
                    <a:lnTo>
                      <a:pt x="309" y="343"/>
                    </a:lnTo>
                    <a:lnTo>
                      <a:pt x="251" y="406"/>
                    </a:lnTo>
                    <a:lnTo>
                      <a:pt x="182" y="456"/>
                    </a:lnTo>
                    <a:lnTo>
                      <a:pt x="103" y="486"/>
                    </a:lnTo>
                    <a:lnTo>
                      <a:pt x="16" y="495"/>
                    </a:lnTo>
                    <a:lnTo>
                      <a:pt x="13" y="453"/>
                    </a:lnTo>
                    <a:lnTo>
                      <a:pt x="12" y="410"/>
                    </a:lnTo>
                    <a:lnTo>
                      <a:pt x="10" y="366"/>
                    </a:lnTo>
                    <a:lnTo>
                      <a:pt x="9" y="322"/>
                    </a:lnTo>
                    <a:lnTo>
                      <a:pt x="6" y="276"/>
                    </a:lnTo>
                    <a:lnTo>
                      <a:pt x="5" y="232"/>
                    </a:lnTo>
                    <a:lnTo>
                      <a:pt x="3" y="188"/>
                    </a:lnTo>
                    <a:lnTo>
                      <a:pt x="0" y="149"/>
                    </a:lnTo>
                    <a:lnTo>
                      <a:pt x="99" y="106"/>
                    </a:lnTo>
                    <a:lnTo>
                      <a:pt x="179" y="73"/>
                    </a:lnTo>
                    <a:lnTo>
                      <a:pt x="240" y="46"/>
                    </a:lnTo>
                    <a:lnTo>
                      <a:pt x="287" y="28"/>
                    </a:lnTo>
                    <a:lnTo>
                      <a:pt x="320" y="13"/>
                    </a:lnTo>
                    <a:lnTo>
                      <a:pt x="344" y="4"/>
                    </a:lnTo>
                    <a:lnTo>
                      <a:pt x="360" y="0"/>
                    </a:lnTo>
                    <a:lnTo>
                      <a:pt x="372" y="2"/>
                    </a:lnTo>
                    <a:close/>
                  </a:path>
                </a:pathLst>
              </a:custGeom>
              <a:solidFill>
                <a:srgbClr val="00B3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30" name="Freeform 33">
              <a:extLst>
                <a:ext uri="{FF2B5EF4-FFF2-40B4-BE49-F238E27FC236}">
                  <a16:creationId xmlns:a16="http://schemas.microsoft.com/office/drawing/2014/main" id="{8940F007-EE33-7142-BBE7-7E1F6244F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" y="2702"/>
              <a:ext cx="360" cy="508"/>
            </a:xfrm>
            <a:custGeom>
              <a:avLst/>
              <a:gdLst>
                <a:gd name="T0" fmla="*/ 360 w 360"/>
                <a:gd name="T1" fmla="*/ 508 h 508"/>
                <a:gd name="T2" fmla="*/ 264 w 360"/>
                <a:gd name="T3" fmla="*/ 506 h 508"/>
                <a:gd name="T4" fmla="*/ 180 w 360"/>
                <a:gd name="T5" fmla="*/ 492 h 508"/>
                <a:gd name="T6" fmla="*/ 110 w 360"/>
                <a:gd name="T7" fmla="*/ 463 h 508"/>
                <a:gd name="T8" fmla="*/ 56 w 360"/>
                <a:gd name="T9" fmla="*/ 420 h 508"/>
                <a:gd name="T10" fmla="*/ 18 w 360"/>
                <a:gd name="T11" fmla="*/ 359 h 508"/>
                <a:gd name="T12" fmla="*/ 0 w 360"/>
                <a:gd name="T13" fmla="*/ 279 h 508"/>
                <a:gd name="T14" fmla="*/ 2 w 360"/>
                <a:gd name="T15" fmla="*/ 179 h 508"/>
                <a:gd name="T16" fmla="*/ 31 w 360"/>
                <a:gd name="T17" fmla="*/ 58 h 508"/>
                <a:gd name="T18" fmla="*/ 33 w 360"/>
                <a:gd name="T19" fmla="*/ 52 h 508"/>
                <a:gd name="T20" fmla="*/ 36 w 360"/>
                <a:gd name="T21" fmla="*/ 45 h 508"/>
                <a:gd name="T22" fmla="*/ 39 w 360"/>
                <a:gd name="T23" fmla="*/ 36 h 508"/>
                <a:gd name="T24" fmla="*/ 41 w 360"/>
                <a:gd name="T25" fmla="*/ 28 h 508"/>
                <a:gd name="T26" fmla="*/ 43 w 360"/>
                <a:gd name="T27" fmla="*/ 19 h 508"/>
                <a:gd name="T28" fmla="*/ 45 w 360"/>
                <a:gd name="T29" fmla="*/ 11 h 508"/>
                <a:gd name="T30" fmla="*/ 48 w 360"/>
                <a:gd name="T31" fmla="*/ 4 h 508"/>
                <a:gd name="T32" fmla="*/ 52 w 360"/>
                <a:gd name="T33" fmla="*/ 0 h 508"/>
                <a:gd name="T34" fmla="*/ 67 w 360"/>
                <a:gd name="T35" fmla="*/ 61 h 508"/>
                <a:gd name="T36" fmla="*/ 104 w 360"/>
                <a:gd name="T37" fmla="*/ 139 h 508"/>
                <a:gd name="T38" fmla="*/ 152 w 360"/>
                <a:gd name="T39" fmla="*/ 225 h 508"/>
                <a:gd name="T40" fmla="*/ 208 w 360"/>
                <a:gd name="T41" fmla="*/ 312 h 508"/>
                <a:gd name="T42" fmla="*/ 261 w 360"/>
                <a:gd name="T43" fmla="*/ 391 h 508"/>
                <a:gd name="T44" fmla="*/ 309 w 360"/>
                <a:gd name="T45" fmla="*/ 456 h 508"/>
                <a:gd name="T46" fmla="*/ 343 w 360"/>
                <a:gd name="T47" fmla="*/ 498 h 508"/>
                <a:gd name="T48" fmla="*/ 360 w 360"/>
                <a:gd name="T49" fmla="*/ 508 h 50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0" h="508">
                  <a:moveTo>
                    <a:pt x="360" y="508"/>
                  </a:moveTo>
                  <a:lnTo>
                    <a:pt x="264" y="506"/>
                  </a:lnTo>
                  <a:lnTo>
                    <a:pt x="180" y="492"/>
                  </a:lnTo>
                  <a:lnTo>
                    <a:pt x="110" y="463"/>
                  </a:lnTo>
                  <a:lnTo>
                    <a:pt x="56" y="420"/>
                  </a:lnTo>
                  <a:lnTo>
                    <a:pt x="18" y="359"/>
                  </a:lnTo>
                  <a:lnTo>
                    <a:pt x="0" y="279"/>
                  </a:lnTo>
                  <a:lnTo>
                    <a:pt x="2" y="179"/>
                  </a:lnTo>
                  <a:lnTo>
                    <a:pt x="31" y="58"/>
                  </a:lnTo>
                  <a:lnTo>
                    <a:pt x="33" y="52"/>
                  </a:lnTo>
                  <a:lnTo>
                    <a:pt x="36" y="45"/>
                  </a:lnTo>
                  <a:lnTo>
                    <a:pt x="39" y="36"/>
                  </a:lnTo>
                  <a:lnTo>
                    <a:pt x="41" y="28"/>
                  </a:lnTo>
                  <a:lnTo>
                    <a:pt x="43" y="19"/>
                  </a:lnTo>
                  <a:lnTo>
                    <a:pt x="45" y="11"/>
                  </a:lnTo>
                  <a:lnTo>
                    <a:pt x="48" y="4"/>
                  </a:lnTo>
                  <a:lnTo>
                    <a:pt x="52" y="0"/>
                  </a:lnTo>
                  <a:lnTo>
                    <a:pt x="67" y="61"/>
                  </a:lnTo>
                  <a:lnTo>
                    <a:pt x="104" y="139"/>
                  </a:lnTo>
                  <a:lnTo>
                    <a:pt x="152" y="225"/>
                  </a:lnTo>
                  <a:lnTo>
                    <a:pt x="208" y="312"/>
                  </a:lnTo>
                  <a:lnTo>
                    <a:pt x="261" y="391"/>
                  </a:lnTo>
                  <a:lnTo>
                    <a:pt x="309" y="456"/>
                  </a:lnTo>
                  <a:lnTo>
                    <a:pt x="343" y="498"/>
                  </a:lnTo>
                  <a:lnTo>
                    <a:pt x="360" y="508"/>
                  </a:lnTo>
                  <a:close/>
                </a:path>
              </a:pathLst>
            </a:custGeom>
            <a:solidFill>
              <a:srgbClr val="00B3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6" name="Line 2">
            <a:extLst>
              <a:ext uri="{FF2B5EF4-FFF2-40B4-BE49-F238E27FC236}">
                <a16:creationId xmlns:a16="http://schemas.microsoft.com/office/drawing/2014/main" id="{C3B49945-ABA0-374C-90C4-57A40268E8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762000"/>
            <a:ext cx="0" cy="533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3">
            <a:extLst>
              <a:ext uri="{FF2B5EF4-FFF2-40B4-BE49-F238E27FC236}">
                <a16:creationId xmlns:a16="http://schemas.microsoft.com/office/drawing/2014/main" id="{8D67C9EE-FB79-1945-81B1-53D847B46B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32004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Text Box 4">
            <a:extLst>
              <a:ext uri="{FF2B5EF4-FFF2-40B4-BE49-F238E27FC236}">
                <a16:creationId xmlns:a16="http://schemas.microsoft.com/office/drawing/2014/main" id="{F6ECC085-614C-F04B-BFBE-9470B1C3A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63246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T5</a:t>
            </a:r>
          </a:p>
        </p:txBody>
      </p:sp>
      <p:pic>
        <p:nvPicPr>
          <p:cNvPr id="13319" name="Picture 5">
            <a:hlinkClick r:id="" action="ppaction://noaction">
              <a:snd r:embed="rId8" name="OSMT4wrong.wav"/>
            </a:hlinkClick>
            <a:extLst>
              <a:ext uri="{FF2B5EF4-FFF2-40B4-BE49-F238E27FC236}">
                <a16:creationId xmlns:a16="http://schemas.microsoft.com/office/drawing/2014/main" id="{D21CC6F5-A9D5-5E4A-BE3C-C0A65C50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76600"/>
            <a:ext cx="18446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MPj04097810000[1]">
            <a:hlinkClick r:id="" action="ppaction://noaction" highlightClick="1">
              <a:snd r:embed="rId10" name="osmt5back.wav"/>
            </a:hlinkClick>
            <a:extLst>
              <a:ext uri="{FF2B5EF4-FFF2-40B4-BE49-F238E27FC236}">
                <a16:creationId xmlns:a16="http://schemas.microsoft.com/office/drawing/2014/main" id="{EE41A4DF-921A-1C46-8A62-37E68E2A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52800"/>
            <a:ext cx="18145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7">
            <a:extLst>
              <a:ext uri="{FF2B5EF4-FFF2-40B4-BE49-F238E27FC236}">
                <a16:creationId xmlns:a16="http://schemas.microsoft.com/office/drawing/2014/main" id="{387B155A-21F1-5849-B241-EDD29017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181600"/>
            <a:ext cx="1219200" cy="533400"/>
          </a:xfrm>
          <a:prstGeom prst="rightArrow">
            <a:avLst>
              <a:gd name="adj1" fmla="val 50000"/>
              <a:gd name="adj2" fmla="val 5714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3322" name="Picture 34" descr="MCj03677860000[1]">
            <a:hlinkClick r:id="" action="ppaction://noaction">
              <a:snd r:embed="rId8" name="OSMT4wrong.wav"/>
            </a:hlinkClick>
            <a:extLst>
              <a:ext uri="{FF2B5EF4-FFF2-40B4-BE49-F238E27FC236}">
                <a16:creationId xmlns:a16="http://schemas.microsoft.com/office/drawing/2014/main" id="{AD5953D5-B12C-744E-92FD-D2F0B0B8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2652713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Rectangle 36">
            <a:extLst>
              <a:ext uri="{FF2B5EF4-FFF2-40B4-BE49-F238E27FC236}">
                <a16:creationId xmlns:a16="http://schemas.microsoft.com/office/drawing/2014/main" id="{8E2E1DBF-E283-8D4F-894D-A09ED26D4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04800"/>
            <a:ext cx="2819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3324" name="Rectangle 37">
            <a:hlinkClick r:id="" action="ppaction://noaction">
              <a:snd r:embed="rId8" name="OSMT4wrong.wav"/>
            </a:hlinkClick>
            <a:extLst>
              <a:ext uri="{FF2B5EF4-FFF2-40B4-BE49-F238E27FC236}">
                <a16:creationId xmlns:a16="http://schemas.microsoft.com/office/drawing/2014/main" id="{30B9DBFD-2005-4546-BEA8-08C691A6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57200"/>
            <a:ext cx="3124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13325" name="Object 38">
            <a:extLst>
              <a:ext uri="{FF2B5EF4-FFF2-40B4-BE49-F238E27FC236}">
                <a16:creationId xmlns:a16="http://schemas.microsoft.com/office/drawing/2014/main" id="{DD9A3D25-9150-6642-B700-E59265187E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0128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Bitmap Image" r:id="rId13" imgW="4927600" imgH="6680200" progId="Paint.Picture">
                  <p:embed/>
                </p:oleObj>
              </mc:Choice>
              <mc:Fallback>
                <p:oleObj name="Bitmap Image" r:id="rId13" imgW="4927600" imgH="6680200" progId="Paint.Pictur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0128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SMT5">
            <a:hlinkClick r:id="" action="ppaction://media"/>
            <a:extLst>
              <a:ext uri="{FF2B5EF4-FFF2-40B4-BE49-F238E27FC236}">
                <a16:creationId xmlns:a16="http://schemas.microsoft.com/office/drawing/2014/main" id="{4929DC47-7F40-B14E-A3BB-5866B0C1007A}"/>
              </a:ext>
            </a:extLst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406525"/>
            <a:ext cx="4460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SMT5back">
            <a:hlinkClick r:id="" action="ppaction://media"/>
            <a:extLst>
              <a:ext uri="{FF2B5EF4-FFF2-40B4-BE49-F238E27FC236}">
                <a16:creationId xmlns:a16="http://schemas.microsoft.com/office/drawing/2014/main" id="{73147CEF-D25C-D94D-8DFA-5E46C375B3EA}"/>
              </a:ext>
            </a:extLst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3468688"/>
            <a:ext cx="2890837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>
            <a:extLst>
              <a:ext uri="{FF2B5EF4-FFF2-40B4-BE49-F238E27FC236}">
                <a16:creationId xmlns:a16="http://schemas.microsoft.com/office/drawing/2014/main" id="{B2885E98-C0BA-3141-930D-B9D270FC7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F5C64537-BD9E-0A47-8CFC-C557DA265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-76200"/>
            <a:ext cx="4221162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ext Box 3">
            <a:extLst>
              <a:ext uri="{FF2B5EF4-FFF2-40B4-BE49-F238E27FC236}">
                <a16:creationId xmlns:a16="http://schemas.microsoft.com/office/drawing/2014/main" id="{9F8D7481-2D08-5844-AC12-26CBB42B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524000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/>
              <a:t>Tom</a:t>
            </a:r>
          </a:p>
        </p:txBody>
      </p:sp>
      <p:pic>
        <p:nvPicPr>
          <p:cNvPr id="2" name="OSM Tom">
            <a:hlinkClick r:id="" action="ppaction://media"/>
            <a:extLst>
              <a:ext uri="{FF2B5EF4-FFF2-40B4-BE49-F238E27FC236}">
                <a16:creationId xmlns:a16="http://schemas.microsoft.com/office/drawing/2014/main" id="{B5863566-0BE9-6C4B-B9E3-005A4BA22646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2225"/>
            <a:ext cx="52546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2">
            <a:extLst>
              <a:ext uri="{FF2B5EF4-FFF2-40B4-BE49-F238E27FC236}">
                <a16:creationId xmlns:a16="http://schemas.microsoft.com/office/drawing/2014/main" id="{FF7BD5B4-C14E-DC41-A690-CA01512A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/>
              <a:t>Onset Segmentation &amp; Matching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821E90A5-A4E6-BD4F-9169-D09116FB2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12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MCj04315860000[1]">
            <a:extLst>
              <a:ext uri="{FF2B5EF4-FFF2-40B4-BE49-F238E27FC236}">
                <a16:creationId xmlns:a16="http://schemas.microsoft.com/office/drawing/2014/main" id="{F7330639-121D-AD40-B27B-C40307AD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MCj01512090000[1]">
            <a:extLst>
              <a:ext uri="{FF2B5EF4-FFF2-40B4-BE49-F238E27FC236}">
                <a16:creationId xmlns:a16="http://schemas.microsoft.com/office/drawing/2014/main" id="{E9855F9E-6189-F547-B88E-41995B1E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36838"/>
            <a:ext cx="3886200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SM time turtle tom">
            <a:hlinkClick r:id="" action="ppaction://media"/>
            <a:extLst>
              <a:ext uri="{FF2B5EF4-FFF2-40B4-BE49-F238E27FC236}">
                <a16:creationId xmlns:a16="http://schemas.microsoft.com/office/drawing/2014/main" id="{2419F07F-1E88-9345-8EE5-99F632E07D7F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123</Words>
  <Application>Microsoft Macintosh PowerPoint</Application>
  <PresentationFormat>On-screen Show (4:3)</PresentationFormat>
  <Paragraphs>57</Paragraphs>
  <Slides>22</Slides>
  <Notes>15</Notes>
  <HiddenSlides>0</HiddenSlides>
  <MMClips>37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Times New Roman</vt:lpstr>
      <vt:lpstr>Arial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Preston</dc:creator>
  <cp:lastModifiedBy>Microsoft Office User</cp:lastModifiedBy>
  <cp:revision>91</cp:revision>
  <dcterms:created xsi:type="dcterms:W3CDTF">2007-02-07T03:34:00Z</dcterms:created>
  <dcterms:modified xsi:type="dcterms:W3CDTF">2021-03-17T20:09:08Z</dcterms:modified>
</cp:coreProperties>
</file>