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48" r:id="rId1"/>
  </p:sldMasterIdLst>
  <p:notesMasterIdLst>
    <p:notesMasterId r:id="rId19"/>
  </p:notesMasterIdLst>
  <p:sldIdLst>
    <p:sldId id="278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7" r:id="rId1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60" autoAdjust="0"/>
    <p:restoredTop sz="90884"/>
  </p:normalViewPr>
  <p:slideViewPr>
    <p:cSldViewPr>
      <p:cViewPr varScale="1">
        <p:scale>
          <a:sx n="116" d="100"/>
          <a:sy n="116" d="100"/>
        </p:scale>
        <p:origin x="234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B4A5E921-743A-0040-9EA0-00EF46CC74F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0E59CB32-AE44-6949-8353-6D62D462AB5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EB334D10-4642-B541-9A1E-D831CD36AE62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FCB57834-BCB3-B848-9B9C-4383AA4B6F9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1DAA5B11-2DD1-9747-AC0E-B4115395326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88BC0502-E6F4-D046-AFDC-F2F3A97E63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C74AE1B-6E97-6A4F-951F-3F75332169D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5ACC8E0B-5934-CF4E-BFC9-2565387C72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A56A77B-F0D7-2A48-A520-E932BE28C2C3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73F207A-B6CE-F747-8D63-6962150BC77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876E8FD4-2C67-BC4E-857E-4130EA7203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29560324-89AC-D54B-B6EE-4018A9970A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1760F09-2A9D-4E44-A486-F5D68222A56F}" type="slidenum">
              <a:rPr lang="en-US" altLang="en-US" sz="1200"/>
              <a:pPr/>
              <a:t>11</a:t>
            </a:fld>
            <a:endParaRPr lang="en-US" altLang="en-US" sz="120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E951FD10-82F8-964D-AA8C-17EBED98825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E5AB637F-6499-F844-8832-139BD26D2F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B3DFD7E5-C1DB-FC4D-B277-42177F6849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7FB1CB7-815A-FD45-9762-AC7E835E9FB5}" type="slidenum">
              <a:rPr lang="en-US" altLang="en-US" sz="1200"/>
              <a:pPr/>
              <a:t>12</a:t>
            </a:fld>
            <a:endParaRPr lang="en-US" altLang="en-US" sz="1200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2DB06F6C-3E2D-EA49-B87E-610BE7EECA1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D2465C73-69B0-2940-9399-0622071B56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80D6B2FB-D59E-4349-9AFA-AAAB7EB990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0F62F21-BB84-3E45-9D39-8B0CEE2B526E}" type="slidenum">
              <a:rPr lang="en-US" altLang="en-US" sz="1200"/>
              <a:pPr/>
              <a:t>13</a:t>
            </a:fld>
            <a:endParaRPr lang="en-US" altLang="en-US" sz="1200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B70749E7-BBD9-6243-ADC0-96C461D89DC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54A66FC4-34AA-CE49-A1D2-DD16931C9E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2DA0096F-4096-4F4E-98AC-7FF62A73B0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BDC193B-8639-9A40-9C97-F447EB1716AD}" type="slidenum">
              <a:rPr lang="en-US" altLang="en-US" sz="1200"/>
              <a:pPr/>
              <a:t>14</a:t>
            </a:fld>
            <a:endParaRPr lang="en-US" altLang="en-US" sz="1200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672E10F0-E607-E34D-85E1-015EE1B3E2D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9AD3A084-03A9-F54F-97DF-D800EF070B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5797DEEC-52A5-1342-B265-8CF6000186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0C3EE92-CFD3-BA44-A75E-2D8399866959}" type="slidenum">
              <a:rPr lang="en-US" altLang="en-US" sz="1200"/>
              <a:pPr/>
              <a:t>15</a:t>
            </a:fld>
            <a:endParaRPr lang="en-US" altLang="en-US" sz="120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069646A3-1B3E-2444-9FC4-804520B0511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82CC38B9-5D89-6640-83A6-74C4C8C47A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B4F1953A-469A-EF48-AC58-1B5D0B18B8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28C1E74-EB6C-C24E-B6DF-4E379B46BB12}" type="slidenum">
              <a:rPr lang="en-US" altLang="en-US" sz="1200"/>
              <a:pPr/>
              <a:t>16</a:t>
            </a:fld>
            <a:endParaRPr lang="en-US" altLang="en-US" sz="1200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8BBAAAFD-B529-6A4D-91F8-B915F619F71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62734267-524C-9749-9220-05DBAF8073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F4C00E27-9BC3-F74A-BDCE-B36EFE2856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9B10548-CA24-0C40-9DC8-B12CCED67F5A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37CE7042-2E1C-2745-B9C5-0D2D90A2FDF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C3897814-6FDA-D543-AE23-6DB1FA0BA6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F07D611F-CFB8-FE4D-BD90-983F84C970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6BBF4E1-8366-3B4B-B977-A1FFB3BE4A4B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2CB2FEBD-825E-2B42-97EB-3793603F807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FAA40A91-E137-EA41-92E4-4E6B3197EB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852CBA66-51C0-F64B-8E48-38BF02961E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3664E46-7C50-AA4A-898F-4A6011017F4E}" type="slidenum">
              <a:rPr lang="en-US" altLang="en-US" sz="1200"/>
              <a:pPr/>
              <a:t>5</a:t>
            </a:fld>
            <a:endParaRPr lang="en-US" altLang="en-US" sz="1200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CC272F5F-3CF8-EB49-B8CD-937B0289869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B4BF928E-90CC-D548-9082-16197CCCC4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01166E30-3551-0F41-A520-A4DB196FA0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7991D49-E974-4441-8174-8B1DE0F20256}" type="slidenum">
              <a:rPr lang="en-US" altLang="en-US" sz="1200"/>
              <a:pPr/>
              <a:t>6</a:t>
            </a:fld>
            <a:endParaRPr lang="en-US" altLang="en-US" sz="1200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E9B93920-AB8B-3B4B-8699-9FB1F7D92B0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E1E5E0E7-37A6-4C42-9882-4E6392391E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8102C0A5-F3C3-4D47-89BB-BD7810BC75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602AAC5-E931-CA48-A884-D92D305A8D23}" type="slidenum">
              <a:rPr lang="en-US" altLang="en-US" sz="1200"/>
              <a:pPr/>
              <a:t>7</a:t>
            </a:fld>
            <a:endParaRPr lang="en-US" altLang="en-US" sz="120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CD2484F0-C412-C649-B865-FB8B8C1CEC0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8D9945D4-62B7-7546-AE2C-51470C77F7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3E200F27-4F2B-4E4C-ADB4-03F2DEA707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A591786-8D86-8C41-9F00-25C39F41B9A1}" type="slidenum">
              <a:rPr lang="en-US" altLang="en-US" sz="1200"/>
              <a:pPr/>
              <a:t>8</a:t>
            </a:fld>
            <a:endParaRPr lang="en-US" altLang="en-US" sz="12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9032A91C-5498-ED41-97D8-ED69E86FCD2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EFF31772-BA42-C14C-B546-3276C6193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48E20CD9-6335-164F-BC82-F60C3F2E31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C7814D8-C69D-1441-9AB8-8E63A373A99C}" type="slidenum">
              <a:rPr lang="en-US" altLang="en-US" sz="1200"/>
              <a:pPr/>
              <a:t>9</a:t>
            </a:fld>
            <a:endParaRPr lang="en-US" altLang="en-US" sz="1200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A3BA9C41-E079-9C47-9494-BEF4AD7720D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C7F400BC-2FDA-4C49-B231-66A8519561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13FABCB1-DCEB-B146-87B7-DE8BDC8FF5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6349241-8F97-C14B-AA93-1D0437C42632}" type="slidenum">
              <a:rPr lang="en-US" altLang="en-US" sz="1200"/>
              <a:pPr/>
              <a:t>10</a:t>
            </a:fld>
            <a:endParaRPr lang="en-US" altLang="en-US" sz="1200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6CCB8804-5110-2F4A-A3CD-AA4DE311DB6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CB3EF33D-E2F2-D841-94AB-6050742C50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6C32374-6300-0840-A4BA-757A91CA1F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4F676F5-C09E-024E-AFBA-020EEC414A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5A45E24-96D5-8646-9157-F7A1229E26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CAEE6C-11CB-1247-9E82-6BB6DB703C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4463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2D1D896-1ED4-BF43-87BF-F75CBBB687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2F2457D-76C0-C04E-9994-24EB655894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5A9627-CB0E-C44A-835F-344B24798B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3BC5CE-981A-7843-96CF-513CC1975B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53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9D95D82-061A-514B-9199-114B1A464B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5E68B5-536A-3F4F-AD35-3752B75649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3C71590-1B7A-0D4E-B4B6-0177397CDE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72FED6-365E-8A40-98DC-6533C21DD6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550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485D0AC-1738-834C-AD20-FD9943D94B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11C631-5EBE-804D-9733-A7B64470A6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CD536DB-EFE2-AF46-A676-252F8CE050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3F9ACD-A553-6641-81CD-1AF5C7DFC0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0943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A4DD908-80F8-BE4B-B6B0-EC9E2D4D85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EFFEDA-9C95-B043-B08B-C4C76C093F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E7E047F-4788-CF4E-9F45-261D892720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5126B2-CE48-924A-8F57-518C2BD9A6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5776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A13EA0-E8C9-DC4B-9929-A824549E0E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DAE994-F581-B54D-9283-237E134C44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F47594-05A5-FC4C-81C0-1E055B0E0B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4AAE0E-D393-504B-BA54-16F82E85A6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8358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5B30EA8-20BD-DF4A-AFFE-07D8F575AD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1C78FDA-A68E-014F-BA72-EC00AA6EF3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ADC475B-3D58-5F4B-84DE-D7B1CB7E1E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3192F1-A1F2-AF4F-A604-5905DC0C87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268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AB0343B-5592-C14F-B0F5-3E55B80C29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8A0F3F6-8E87-9347-971F-D3AF5304AE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7F66C70-99B8-CA41-86B4-D9A624DBE7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FF4987-7B4A-9349-94D3-FC4DF2EA8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6889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B2F50A0-7038-2A4A-AF86-97CED8A6AE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CD4198A-E2E7-CB4A-B2CF-F85041A292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3C08631-98A5-2145-9E31-432ABA05CD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05D784-DC4E-7B43-9CA0-FD6435D274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5020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667A7A-4BED-524A-B168-29BA10140C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3D5962-944C-D040-99DD-CB700418D3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67DC2E-5791-D048-9C6B-6996BFDE71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464E18-1F1C-DE4B-8882-05599F28C5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7028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99A538-53A2-E643-8D9A-4937C645E5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776EE6-BCCC-AC4F-9297-EFE7CFE50E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BD753D-07AE-6040-A6C5-DF51280729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FD43CD-2AE8-4245-BEF9-BD1B954222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3537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7A22A64-06AD-6B4C-B983-B140F9931B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4146864-831C-754A-820B-97F8415F8D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E59F0EE-8571-D741-9AFF-607F99D7506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5306445-0F19-F646-B135-1216474D544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D6F9964-404C-2743-B971-99C1FED0D2F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5655788C-385F-2641-8819-81F87DFEC89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emf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28.jpeg"/><Relationship Id="rId5" Type="http://schemas.openxmlformats.org/officeDocument/2006/relationships/image" Target="../media/image27.emf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emf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34.emf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emf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image" Target="../media/image17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6" Type="http://schemas.openxmlformats.org/officeDocument/2006/relationships/image" Target="../media/image12.emf"/><Relationship Id="rId5" Type="http://schemas.openxmlformats.org/officeDocument/2006/relationships/image" Target="../media/image45.emf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../media/media3.wa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image" Target="../media/image4.emf"/><Relationship Id="rId5" Type="http://schemas.microsoft.com/office/2007/relationships/media" Target="../media/media4.wav"/><Relationship Id="rId10" Type="http://schemas.openxmlformats.org/officeDocument/2006/relationships/audio" Target="../media/audio2.wav"/><Relationship Id="rId4" Type="http://schemas.openxmlformats.org/officeDocument/2006/relationships/audio" Target="../media/media3.wav"/><Relationship Id="rId9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wav"/><Relationship Id="rId13" Type="http://schemas.openxmlformats.org/officeDocument/2006/relationships/image" Target="../media/image5.emf"/><Relationship Id="rId3" Type="http://schemas.microsoft.com/office/2007/relationships/media" Target="../media/media6.wav"/><Relationship Id="rId7" Type="http://schemas.microsoft.com/office/2007/relationships/media" Target="../media/media8.wav"/><Relationship Id="rId12" Type="http://schemas.openxmlformats.org/officeDocument/2006/relationships/audio" Target="../media/audio4.wav"/><Relationship Id="rId2" Type="http://schemas.openxmlformats.org/officeDocument/2006/relationships/audio" Target="../media/media5.wav"/><Relationship Id="rId16" Type="http://schemas.openxmlformats.org/officeDocument/2006/relationships/image" Target="../media/image3.png"/><Relationship Id="rId1" Type="http://schemas.microsoft.com/office/2007/relationships/media" Target="../media/media5.wav"/><Relationship Id="rId6" Type="http://schemas.openxmlformats.org/officeDocument/2006/relationships/audio" Target="../media/media7.wav"/><Relationship Id="rId11" Type="http://schemas.openxmlformats.org/officeDocument/2006/relationships/audio" Target="../media/audio3.wav"/><Relationship Id="rId5" Type="http://schemas.microsoft.com/office/2007/relationships/media" Target="../media/media7.wav"/><Relationship Id="rId15" Type="http://schemas.openxmlformats.org/officeDocument/2006/relationships/image" Target="../media/image6.jpeg"/><Relationship Id="rId10" Type="http://schemas.openxmlformats.org/officeDocument/2006/relationships/notesSlide" Target="../notesSlides/notesSlide2.xml"/><Relationship Id="rId4" Type="http://schemas.openxmlformats.org/officeDocument/2006/relationships/audio" Target="../media/media6.wav"/><Relationship Id="rId9" Type="http://schemas.openxmlformats.org/officeDocument/2006/relationships/slideLayout" Target="../slideLayouts/slideLayout7.xml"/><Relationship Id="rId14" Type="http://schemas.openxmlformats.org/officeDocument/2006/relationships/audio" Target="../media/audio5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wav"/><Relationship Id="rId13" Type="http://schemas.openxmlformats.org/officeDocument/2006/relationships/audio" Target="../media/audio7.wav"/><Relationship Id="rId3" Type="http://schemas.microsoft.com/office/2007/relationships/media" Target="../media/media10.wav"/><Relationship Id="rId7" Type="http://schemas.microsoft.com/office/2007/relationships/media" Target="../media/media12.wav"/><Relationship Id="rId12" Type="http://schemas.openxmlformats.org/officeDocument/2006/relationships/image" Target="../media/image7.emf"/><Relationship Id="rId17" Type="http://schemas.openxmlformats.org/officeDocument/2006/relationships/image" Target="../media/image3.png"/><Relationship Id="rId2" Type="http://schemas.openxmlformats.org/officeDocument/2006/relationships/audio" Target="../media/media9.wav"/><Relationship Id="rId16" Type="http://schemas.openxmlformats.org/officeDocument/2006/relationships/image" Target="../media/image9.png"/><Relationship Id="rId1" Type="http://schemas.microsoft.com/office/2007/relationships/media" Target="../media/media9.wav"/><Relationship Id="rId6" Type="http://schemas.openxmlformats.org/officeDocument/2006/relationships/audio" Target="../media/media11.wav"/><Relationship Id="rId11" Type="http://schemas.openxmlformats.org/officeDocument/2006/relationships/audio" Target="../media/audio6.wav"/><Relationship Id="rId5" Type="http://schemas.microsoft.com/office/2007/relationships/media" Target="../media/media11.wav"/><Relationship Id="rId15" Type="http://schemas.openxmlformats.org/officeDocument/2006/relationships/audio" Target="../media/audio8.wav"/><Relationship Id="rId10" Type="http://schemas.openxmlformats.org/officeDocument/2006/relationships/notesSlide" Target="../notesSlides/notesSlide3.xml"/><Relationship Id="rId4" Type="http://schemas.openxmlformats.org/officeDocument/2006/relationships/audio" Target="../media/media10.wav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wav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11.emf"/><Relationship Id="rId3" Type="http://schemas.microsoft.com/office/2007/relationships/media" Target="../media/media14.wav"/><Relationship Id="rId21" Type="http://schemas.openxmlformats.org/officeDocument/2006/relationships/audio" Target="../media/audio12.wav"/><Relationship Id="rId7" Type="http://schemas.microsoft.com/office/2007/relationships/media" Target="../media/media16.wav"/><Relationship Id="rId12" Type="http://schemas.openxmlformats.org/officeDocument/2006/relationships/audio" Target="../media/media18.wav"/><Relationship Id="rId17" Type="http://schemas.openxmlformats.org/officeDocument/2006/relationships/audio" Target="../media/audio10.wav"/><Relationship Id="rId2" Type="http://schemas.openxmlformats.org/officeDocument/2006/relationships/audio" Target="../media/media13.wav"/><Relationship Id="rId16" Type="http://schemas.openxmlformats.org/officeDocument/2006/relationships/image" Target="../media/image10.emf"/><Relationship Id="rId20" Type="http://schemas.openxmlformats.org/officeDocument/2006/relationships/image" Target="../media/image12.emf"/><Relationship Id="rId1" Type="http://schemas.microsoft.com/office/2007/relationships/media" Target="../media/media13.wav"/><Relationship Id="rId6" Type="http://schemas.openxmlformats.org/officeDocument/2006/relationships/audio" Target="../media/media15.wav"/><Relationship Id="rId11" Type="http://schemas.microsoft.com/office/2007/relationships/media" Target="../media/media18.wav"/><Relationship Id="rId5" Type="http://schemas.microsoft.com/office/2007/relationships/media" Target="../media/media15.wav"/><Relationship Id="rId15" Type="http://schemas.openxmlformats.org/officeDocument/2006/relationships/audio" Target="../media/audio9.wav"/><Relationship Id="rId23" Type="http://schemas.openxmlformats.org/officeDocument/2006/relationships/image" Target="../media/image3.png"/><Relationship Id="rId10" Type="http://schemas.openxmlformats.org/officeDocument/2006/relationships/audio" Target="../media/media17.wav"/><Relationship Id="rId19" Type="http://schemas.openxmlformats.org/officeDocument/2006/relationships/audio" Target="../media/audio11.wav"/><Relationship Id="rId4" Type="http://schemas.openxmlformats.org/officeDocument/2006/relationships/audio" Target="../media/media14.wav"/><Relationship Id="rId9" Type="http://schemas.microsoft.com/office/2007/relationships/media" Target="../media/media17.wav"/><Relationship Id="rId14" Type="http://schemas.openxmlformats.org/officeDocument/2006/relationships/notesSlide" Target="../notesSlides/notesSlide4.xml"/><Relationship Id="rId22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22.wav"/><Relationship Id="rId13" Type="http://schemas.openxmlformats.org/officeDocument/2006/relationships/audio" Target="../media/audio13.wav"/><Relationship Id="rId18" Type="http://schemas.openxmlformats.org/officeDocument/2006/relationships/image" Target="../media/image16.png"/><Relationship Id="rId3" Type="http://schemas.microsoft.com/office/2007/relationships/media" Target="../media/media20.wav"/><Relationship Id="rId21" Type="http://schemas.openxmlformats.org/officeDocument/2006/relationships/image" Target="../media/image3.png"/><Relationship Id="rId7" Type="http://schemas.microsoft.com/office/2007/relationships/media" Target="../media/media22.wav"/><Relationship Id="rId12" Type="http://schemas.openxmlformats.org/officeDocument/2006/relationships/notesSlide" Target="../notesSlides/notesSlide5.xml"/><Relationship Id="rId17" Type="http://schemas.openxmlformats.org/officeDocument/2006/relationships/audio" Target="../media/audio15.wav"/><Relationship Id="rId2" Type="http://schemas.openxmlformats.org/officeDocument/2006/relationships/audio" Target="../media/media19.wav"/><Relationship Id="rId16" Type="http://schemas.openxmlformats.org/officeDocument/2006/relationships/image" Target="../media/image15.emf"/><Relationship Id="rId20" Type="http://schemas.openxmlformats.org/officeDocument/2006/relationships/image" Target="../media/image17.png"/><Relationship Id="rId1" Type="http://schemas.microsoft.com/office/2007/relationships/media" Target="../media/media19.wav"/><Relationship Id="rId6" Type="http://schemas.openxmlformats.org/officeDocument/2006/relationships/audio" Target="../media/media21.wav"/><Relationship Id="rId11" Type="http://schemas.openxmlformats.org/officeDocument/2006/relationships/slideLayout" Target="../slideLayouts/slideLayout7.xml"/><Relationship Id="rId5" Type="http://schemas.microsoft.com/office/2007/relationships/media" Target="../media/media21.wav"/><Relationship Id="rId15" Type="http://schemas.openxmlformats.org/officeDocument/2006/relationships/audio" Target="../media/audio14.wav"/><Relationship Id="rId10" Type="http://schemas.openxmlformats.org/officeDocument/2006/relationships/audio" Target="../media/media23.wav"/><Relationship Id="rId19" Type="http://schemas.openxmlformats.org/officeDocument/2006/relationships/audio" Target="../media/audio16.wav"/><Relationship Id="rId4" Type="http://schemas.openxmlformats.org/officeDocument/2006/relationships/audio" Target="../media/media20.wav"/><Relationship Id="rId9" Type="http://schemas.microsoft.com/office/2007/relationships/media" Target="../media/media23.wav"/><Relationship Id="rId1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emf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jpeg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E7810159-439A-7648-92E7-82FEB16E333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88975" y="2209800"/>
            <a:ext cx="2244725" cy="2362200"/>
            <a:chOff x="0" y="0"/>
            <a:chExt cx="3420" cy="3600"/>
          </a:xfrm>
        </p:grpSpPr>
        <p:sp>
          <p:nvSpPr>
            <p:cNvPr id="3078" name="AutoShape 3">
              <a:extLst>
                <a:ext uri="{FF2B5EF4-FFF2-40B4-BE49-F238E27FC236}">
                  <a16:creationId xmlns:a16="http://schemas.microsoft.com/office/drawing/2014/main" id="{405930CC-D1E0-1944-B646-981C38486CA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3420" cy="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9" name="Freeform 4">
              <a:extLst>
                <a:ext uri="{FF2B5EF4-FFF2-40B4-BE49-F238E27FC236}">
                  <a16:creationId xmlns:a16="http://schemas.microsoft.com/office/drawing/2014/main" id="{C59A3770-1FFC-584D-8EAD-106FB66373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5" y="1718"/>
              <a:ext cx="791" cy="374"/>
            </a:xfrm>
            <a:custGeom>
              <a:avLst/>
              <a:gdLst>
                <a:gd name="T0" fmla="*/ 784 w 791"/>
                <a:gd name="T1" fmla="*/ 141 h 374"/>
                <a:gd name="T2" fmla="*/ 757 w 791"/>
                <a:gd name="T3" fmla="*/ 199 h 374"/>
                <a:gd name="T4" fmla="*/ 721 w 791"/>
                <a:gd name="T5" fmla="*/ 251 h 374"/>
                <a:gd name="T6" fmla="*/ 674 w 791"/>
                <a:gd name="T7" fmla="*/ 294 h 374"/>
                <a:gd name="T8" fmla="*/ 619 w 791"/>
                <a:gd name="T9" fmla="*/ 329 h 374"/>
                <a:gd name="T10" fmla="*/ 556 w 791"/>
                <a:gd name="T11" fmla="*/ 355 h 374"/>
                <a:gd name="T12" fmla="*/ 488 w 791"/>
                <a:gd name="T13" fmla="*/ 371 h 374"/>
                <a:gd name="T14" fmla="*/ 414 w 791"/>
                <a:gd name="T15" fmla="*/ 374 h 374"/>
                <a:gd name="T16" fmla="*/ 337 w 791"/>
                <a:gd name="T17" fmla="*/ 365 h 374"/>
                <a:gd name="T18" fmla="*/ 264 w 791"/>
                <a:gd name="T19" fmla="*/ 344 h 374"/>
                <a:gd name="T20" fmla="*/ 196 w 791"/>
                <a:gd name="T21" fmla="*/ 311 h 374"/>
                <a:gd name="T22" fmla="*/ 137 w 791"/>
                <a:gd name="T23" fmla="*/ 268 h 374"/>
                <a:gd name="T24" fmla="*/ 85 w 791"/>
                <a:gd name="T25" fmla="*/ 218 h 374"/>
                <a:gd name="T26" fmla="*/ 45 w 791"/>
                <a:gd name="T27" fmla="*/ 163 h 374"/>
                <a:gd name="T28" fmla="*/ 16 w 791"/>
                <a:gd name="T29" fmla="*/ 100 h 374"/>
                <a:gd name="T30" fmla="*/ 2 w 791"/>
                <a:gd name="T31" fmla="*/ 34 h 374"/>
                <a:gd name="T32" fmla="*/ 16 w 791"/>
                <a:gd name="T33" fmla="*/ 19 h 374"/>
                <a:gd name="T34" fmla="*/ 52 w 791"/>
                <a:gd name="T35" fmla="*/ 55 h 374"/>
                <a:gd name="T36" fmla="*/ 93 w 791"/>
                <a:gd name="T37" fmla="*/ 89 h 374"/>
                <a:gd name="T38" fmla="*/ 140 w 791"/>
                <a:gd name="T39" fmla="*/ 118 h 374"/>
                <a:gd name="T40" fmla="*/ 192 w 791"/>
                <a:gd name="T41" fmla="*/ 145 h 374"/>
                <a:gd name="T42" fmla="*/ 246 w 791"/>
                <a:gd name="T43" fmla="*/ 168 h 374"/>
                <a:gd name="T44" fmla="*/ 305 w 791"/>
                <a:gd name="T45" fmla="*/ 184 h 374"/>
                <a:gd name="T46" fmla="*/ 366 w 791"/>
                <a:gd name="T47" fmla="*/ 199 h 374"/>
                <a:gd name="T48" fmla="*/ 427 w 791"/>
                <a:gd name="T49" fmla="*/ 206 h 374"/>
                <a:gd name="T50" fmla="*/ 484 w 791"/>
                <a:gd name="T51" fmla="*/ 206 h 374"/>
                <a:gd name="T52" fmla="*/ 540 w 791"/>
                <a:gd name="T53" fmla="*/ 204 h 374"/>
                <a:gd name="T54" fmla="*/ 592 w 791"/>
                <a:gd name="T55" fmla="*/ 195 h 374"/>
                <a:gd name="T56" fmla="*/ 642 w 791"/>
                <a:gd name="T57" fmla="*/ 184 h 374"/>
                <a:gd name="T58" fmla="*/ 690 w 791"/>
                <a:gd name="T59" fmla="*/ 168 h 374"/>
                <a:gd name="T60" fmla="*/ 733 w 791"/>
                <a:gd name="T61" fmla="*/ 147 h 374"/>
                <a:gd name="T62" fmla="*/ 773 w 791"/>
                <a:gd name="T63" fmla="*/ 123 h 37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91" h="374">
                  <a:moveTo>
                    <a:pt x="791" y="111"/>
                  </a:moveTo>
                  <a:lnTo>
                    <a:pt x="784" y="141"/>
                  </a:lnTo>
                  <a:lnTo>
                    <a:pt x="771" y="172"/>
                  </a:lnTo>
                  <a:lnTo>
                    <a:pt x="757" y="199"/>
                  </a:lnTo>
                  <a:lnTo>
                    <a:pt x="741" y="225"/>
                  </a:lnTo>
                  <a:lnTo>
                    <a:pt x="721" y="251"/>
                  </a:lnTo>
                  <a:lnTo>
                    <a:pt x="699" y="274"/>
                  </a:lnTo>
                  <a:lnTo>
                    <a:pt x="674" y="294"/>
                  </a:lnTo>
                  <a:lnTo>
                    <a:pt x="647" y="313"/>
                  </a:lnTo>
                  <a:lnTo>
                    <a:pt x="619" y="329"/>
                  </a:lnTo>
                  <a:lnTo>
                    <a:pt x="588" y="344"/>
                  </a:lnTo>
                  <a:lnTo>
                    <a:pt x="556" y="355"/>
                  </a:lnTo>
                  <a:lnTo>
                    <a:pt x="524" y="363"/>
                  </a:lnTo>
                  <a:lnTo>
                    <a:pt x="488" y="371"/>
                  </a:lnTo>
                  <a:lnTo>
                    <a:pt x="452" y="372"/>
                  </a:lnTo>
                  <a:lnTo>
                    <a:pt x="414" y="374"/>
                  </a:lnTo>
                  <a:lnTo>
                    <a:pt x="377" y="371"/>
                  </a:lnTo>
                  <a:lnTo>
                    <a:pt x="337" y="365"/>
                  </a:lnTo>
                  <a:lnTo>
                    <a:pt x="300" y="356"/>
                  </a:lnTo>
                  <a:lnTo>
                    <a:pt x="264" y="344"/>
                  </a:lnTo>
                  <a:lnTo>
                    <a:pt x="228" y="329"/>
                  </a:lnTo>
                  <a:lnTo>
                    <a:pt x="196" y="311"/>
                  </a:lnTo>
                  <a:lnTo>
                    <a:pt x="165" y="292"/>
                  </a:lnTo>
                  <a:lnTo>
                    <a:pt x="137" y="268"/>
                  </a:lnTo>
                  <a:lnTo>
                    <a:pt x="110" y="245"/>
                  </a:lnTo>
                  <a:lnTo>
                    <a:pt x="85" y="218"/>
                  </a:lnTo>
                  <a:lnTo>
                    <a:pt x="63" y="191"/>
                  </a:lnTo>
                  <a:lnTo>
                    <a:pt x="45" y="163"/>
                  </a:lnTo>
                  <a:lnTo>
                    <a:pt x="29" y="132"/>
                  </a:lnTo>
                  <a:lnTo>
                    <a:pt x="16" y="100"/>
                  </a:lnTo>
                  <a:lnTo>
                    <a:pt x="7" y="68"/>
                  </a:lnTo>
                  <a:lnTo>
                    <a:pt x="2" y="34"/>
                  </a:lnTo>
                  <a:lnTo>
                    <a:pt x="0" y="0"/>
                  </a:lnTo>
                  <a:lnTo>
                    <a:pt x="16" y="19"/>
                  </a:lnTo>
                  <a:lnTo>
                    <a:pt x="34" y="37"/>
                  </a:lnTo>
                  <a:lnTo>
                    <a:pt x="52" y="55"/>
                  </a:lnTo>
                  <a:lnTo>
                    <a:pt x="72" y="73"/>
                  </a:lnTo>
                  <a:lnTo>
                    <a:pt x="93" y="89"/>
                  </a:lnTo>
                  <a:lnTo>
                    <a:pt x="117" y="104"/>
                  </a:lnTo>
                  <a:lnTo>
                    <a:pt x="140" y="118"/>
                  </a:lnTo>
                  <a:lnTo>
                    <a:pt x="165" y="132"/>
                  </a:lnTo>
                  <a:lnTo>
                    <a:pt x="192" y="145"/>
                  </a:lnTo>
                  <a:lnTo>
                    <a:pt x="219" y="157"/>
                  </a:lnTo>
                  <a:lnTo>
                    <a:pt x="246" y="168"/>
                  </a:lnTo>
                  <a:lnTo>
                    <a:pt x="276" y="177"/>
                  </a:lnTo>
                  <a:lnTo>
                    <a:pt x="305" y="184"/>
                  </a:lnTo>
                  <a:lnTo>
                    <a:pt x="335" y="191"/>
                  </a:lnTo>
                  <a:lnTo>
                    <a:pt x="366" y="199"/>
                  </a:lnTo>
                  <a:lnTo>
                    <a:pt x="398" y="202"/>
                  </a:lnTo>
                  <a:lnTo>
                    <a:pt x="427" y="206"/>
                  </a:lnTo>
                  <a:lnTo>
                    <a:pt x="456" y="206"/>
                  </a:lnTo>
                  <a:lnTo>
                    <a:pt x="484" y="206"/>
                  </a:lnTo>
                  <a:lnTo>
                    <a:pt x="513" y="206"/>
                  </a:lnTo>
                  <a:lnTo>
                    <a:pt x="540" y="204"/>
                  </a:lnTo>
                  <a:lnTo>
                    <a:pt x="567" y="200"/>
                  </a:lnTo>
                  <a:lnTo>
                    <a:pt x="592" y="195"/>
                  </a:lnTo>
                  <a:lnTo>
                    <a:pt x="619" y="190"/>
                  </a:lnTo>
                  <a:lnTo>
                    <a:pt x="642" y="184"/>
                  </a:lnTo>
                  <a:lnTo>
                    <a:pt x="667" y="175"/>
                  </a:lnTo>
                  <a:lnTo>
                    <a:pt x="690" y="168"/>
                  </a:lnTo>
                  <a:lnTo>
                    <a:pt x="712" y="157"/>
                  </a:lnTo>
                  <a:lnTo>
                    <a:pt x="733" y="147"/>
                  </a:lnTo>
                  <a:lnTo>
                    <a:pt x="753" y="136"/>
                  </a:lnTo>
                  <a:lnTo>
                    <a:pt x="773" y="123"/>
                  </a:lnTo>
                  <a:lnTo>
                    <a:pt x="791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0" name="Freeform 5">
              <a:extLst>
                <a:ext uri="{FF2B5EF4-FFF2-40B4-BE49-F238E27FC236}">
                  <a16:creationId xmlns:a16="http://schemas.microsoft.com/office/drawing/2014/main" id="{90C01B2A-6E50-A24E-920C-0E34B7B5A4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9" y="1443"/>
              <a:ext cx="793" cy="375"/>
            </a:xfrm>
            <a:custGeom>
              <a:avLst/>
              <a:gdLst>
                <a:gd name="T0" fmla="*/ 784 w 793"/>
                <a:gd name="T1" fmla="*/ 142 h 375"/>
                <a:gd name="T2" fmla="*/ 759 w 793"/>
                <a:gd name="T3" fmla="*/ 199 h 375"/>
                <a:gd name="T4" fmla="*/ 721 w 793"/>
                <a:gd name="T5" fmla="*/ 251 h 375"/>
                <a:gd name="T6" fmla="*/ 674 w 793"/>
                <a:gd name="T7" fmla="*/ 294 h 375"/>
                <a:gd name="T8" fmla="*/ 619 w 793"/>
                <a:gd name="T9" fmla="*/ 330 h 375"/>
                <a:gd name="T10" fmla="*/ 558 w 793"/>
                <a:gd name="T11" fmla="*/ 355 h 375"/>
                <a:gd name="T12" fmla="*/ 490 w 793"/>
                <a:gd name="T13" fmla="*/ 371 h 375"/>
                <a:gd name="T14" fmla="*/ 416 w 793"/>
                <a:gd name="T15" fmla="*/ 375 h 375"/>
                <a:gd name="T16" fmla="*/ 339 w 793"/>
                <a:gd name="T17" fmla="*/ 366 h 375"/>
                <a:gd name="T18" fmla="*/ 264 w 793"/>
                <a:gd name="T19" fmla="*/ 344 h 375"/>
                <a:gd name="T20" fmla="*/ 198 w 793"/>
                <a:gd name="T21" fmla="*/ 312 h 375"/>
                <a:gd name="T22" fmla="*/ 137 w 793"/>
                <a:gd name="T23" fmla="*/ 269 h 375"/>
                <a:gd name="T24" fmla="*/ 86 w 793"/>
                <a:gd name="T25" fmla="*/ 219 h 375"/>
                <a:gd name="T26" fmla="*/ 45 w 793"/>
                <a:gd name="T27" fmla="*/ 163 h 375"/>
                <a:gd name="T28" fmla="*/ 18 w 793"/>
                <a:gd name="T29" fmla="*/ 101 h 375"/>
                <a:gd name="T30" fmla="*/ 2 w 793"/>
                <a:gd name="T31" fmla="*/ 34 h 375"/>
                <a:gd name="T32" fmla="*/ 16 w 793"/>
                <a:gd name="T33" fmla="*/ 20 h 375"/>
                <a:gd name="T34" fmla="*/ 52 w 793"/>
                <a:gd name="T35" fmla="*/ 56 h 375"/>
                <a:gd name="T36" fmla="*/ 95 w 793"/>
                <a:gd name="T37" fmla="*/ 90 h 375"/>
                <a:gd name="T38" fmla="*/ 142 w 793"/>
                <a:gd name="T39" fmla="*/ 119 h 375"/>
                <a:gd name="T40" fmla="*/ 192 w 793"/>
                <a:gd name="T41" fmla="*/ 145 h 375"/>
                <a:gd name="T42" fmla="*/ 248 w 793"/>
                <a:gd name="T43" fmla="*/ 169 h 375"/>
                <a:gd name="T44" fmla="*/ 305 w 793"/>
                <a:gd name="T45" fmla="*/ 185 h 375"/>
                <a:gd name="T46" fmla="*/ 366 w 793"/>
                <a:gd name="T47" fmla="*/ 199 h 375"/>
                <a:gd name="T48" fmla="*/ 427 w 793"/>
                <a:gd name="T49" fmla="*/ 206 h 375"/>
                <a:gd name="T50" fmla="*/ 484 w 793"/>
                <a:gd name="T51" fmla="*/ 206 h 375"/>
                <a:gd name="T52" fmla="*/ 540 w 793"/>
                <a:gd name="T53" fmla="*/ 205 h 375"/>
                <a:gd name="T54" fmla="*/ 592 w 793"/>
                <a:gd name="T55" fmla="*/ 196 h 375"/>
                <a:gd name="T56" fmla="*/ 644 w 793"/>
                <a:gd name="T57" fmla="*/ 185 h 375"/>
                <a:gd name="T58" fmla="*/ 690 w 793"/>
                <a:gd name="T59" fmla="*/ 169 h 375"/>
                <a:gd name="T60" fmla="*/ 733 w 793"/>
                <a:gd name="T61" fmla="*/ 147 h 375"/>
                <a:gd name="T62" fmla="*/ 775 w 793"/>
                <a:gd name="T63" fmla="*/ 124 h 37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93" h="375">
                  <a:moveTo>
                    <a:pt x="793" y="111"/>
                  </a:moveTo>
                  <a:lnTo>
                    <a:pt x="784" y="142"/>
                  </a:lnTo>
                  <a:lnTo>
                    <a:pt x="773" y="172"/>
                  </a:lnTo>
                  <a:lnTo>
                    <a:pt x="759" y="199"/>
                  </a:lnTo>
                  <a:lnTo>
                    <a:pt x="741" y="226"/>
                  </a:lnTo>
                  <a:lnTo>
                    <a:pt x="721" y="251"/>
                  </a:lnTo>
                  <a:lnTo>
                    <a:pt x="699" y="275"/>
                  </a:lnTo>
                  <a:lnTo>
                    <a:pt x="674" y="294"/>
                  </a:lnTo>
                  <a:lnTo>
                    <a:pt x="647" y="314"/>
                  </a:lnTo>
                  <a:lnTo>
                    <a:pt x="619" y="330"/>
                  </a:lnTo>
                  <a:lnTo>
                    <a:pt x="588" y="344"/>
                  </a:lnTo>
                  <a:lnTo>
                    <a:pt x="558" y="355"/>
                  </a:lnTo>
                  <a:lnTo>
                    <a:pt x="524" y="364"/>
                  </a:lnTo>
                  <a:lnTo>
                    <a:pt x="490" y="371"/>
                  </a:lnTo>
                  <a:lnTo>
                    <a:pt x="454" y="373"/>
                  </a:lnTo>
                  <a:lnTo>
                    <a:pt x="416" y="375"/>
                  </a:lnTo>
                  <a:lnTo>
                    <a:pt x="379" y="371"/>
                  </a:lnTo>
                  <a:lnTo>
                    <a:pt x="339" y="366"/>
                  </a:lnTo>
                  <a:lnTo>
                    <a:pt x="301" y="357"/>
                  </a:lnTo>
                  <a:lnTo>
                    <a:pt x="264" y="344"/>
                  </a:lnTo>
                  <a:lnTo>
                    <a:pt x="230" y="330"/>
                  </a:lnTo>
                  <a:lnTo>
                    <a:pt x="198" y="312"/>
                  </a:lnTo>
                  <a:lnTo>
                    <a:pt x="165" y="292"/>
                  </a:lnTo>
                  <a:lnTo>
                    <a:pt x="137" y="269"/>
                  </a:lnTo>
                  <a:lnTo>
                    <a:pt x="110" y="246"/>
                  </a:lnTo>
                  <a:lnTo>
                    <a:pt x="86" y="219"/>
                  </a:lnTo>
                  <a:lnTo>
                    <a:pt x="65" y="192"/>
                  </a:lnTo>
                  <a:lnTo>
                    <a:pt x="45" y="163"/>
                  </a:lnTo>
                  <a:lnTo>
                    <a:pt x="31" y="133"/>
                  </a:lnTo>
                  <a:lnTo>
                    <a:pt x="18" y="101"/>
                  </a:lnTo>
                  <a:lnTo>
                    <a:pt x="8" y="68"/>
                  </a:lnTo>
                  <a:lnTo>
                    <a:pt x="2" y="34"/>
                  </a:lnTo>
                  <a:lnTo>
                    <a:pt x="0" y="0"/>
                  </a:lnTo>
                  <a:lnTo>
                    <a:pt x="16" y="20"/>
                  </a:lnTo>
                  <a:lnTo>
                    <a:pt x="34" y="38"/>
                  </a:lnTo>
                  <a:lnTo>
                    <a:pt x="52" y="56"/>
                  </a:lnTo>
                  <a:lnTo>
                    <a:pt x="74" y="74"/>
                  </a:lnTo>
                  <a:lnTo>
                    <a:pt x="95" y="90"/>
                  </a:lnTo>
                  <a:lnTo>
                    <a:pt x="117" y="104"/>
                  </a:lnTo>
                  <a:lnTo>
                    <a:pt x="142" y="119"/>
                  </a:lnTo>
                  <a:lnTo>
                    <a:pt x="167" y="133"/>
                  </a:lnTo>
                  <a:lnTo>
                    <a:pt x="192" y="145"/>
                  </a:lnTo>
                  <a:lnTo>
                    <a:pt x="219" y="158"/>
                  </a:lnTo>
                  <a:lnTo>
                    <a:pt x="248" y="169"/>
                  </a:lnTo>
                  <a:lnTo>
                    <a:pt x="276" y="178"/>
                  </a:lnTo>
                  <a:lnTo>
                    <a:pt x="305" y="185"/>
                  </a:lnTo>
                  <a:lnTo>
                    <a:pt x="336" y="192"/>
                  </a:lnTo>
                  <a:lnTo>
                    <a:pt x="366" y="199"/>
                  </a:lnTo>
                  <a:lnTo>
                    <a:pt x="398" y="203"/>
                  </a:lnTo>
                  <a:lnTo>
                    <a:pt x="427" y="206"/>
                  </a:lnTo>
                  <a:lnTo>
                    <a:pt x="456" y="206"/>
                  </a:lnTo>
                  <a:lnTo>
                    <a:pt x="484" y="206"/>
                  </a:lnTo>
                  <a:lnTo>
                    <a:pt x="513" y="206"/>
                  </a:lnTo>
                  <a:lnTo>
                    <a:pt x="540" y="205"/>
                  </a:lnTo>
                  <a:lnTo>
                    <a:pt x="567" y="201"/>
                  </a:lnTo>
                  <a:lnTo>
                    <a:pt x="592" y="196"/>
                  </a:lnTo>
                  <a:lnTo>
                    <a:pt x="619" y="190"/>
                  </a:lnTo>
                  <a:lnTo>
                    <a:pt x="644" y="185"/>
                  </a:lnTo>
                  <a:lnTo>
                    <a:pt x="667" y="176"/>
                  </a:lnTo>
                  <a:lnTo>
                    <a:pt x="690" y="169"/>
                  </a:lnTo>
                  <a:lnTo>
                    <a:pt x="714" y="158"/>
                  </a:lnTo>
                  <a:lnTo>
                    <a:pt x="733" y="147"/>
                  </a:lnTo>
                  <a:lnTo>
                    <a:pt x="755" y="136"/>
                  </a:lnTo>
                  <a:lnTo>
                    <a:pt x="775" y="124"/>
                  </a:lnTo>
                  <a:lnTo>
                    <a:pt x="793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1" name="Freeform 6">
              <a:extLst>
                <a:ext uri="{FF2B5EF4-FFF2-40B4-BE49-F238E27FC236}">
                  <a16:creationId xmlns:a16="http://schemas.microsoft.com/office/drawing/2014/main" id="{EDBBE387-928A-614E-8026-8CB1B1873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0" y="1673"/>
              <a:ext cx="520" cy="245"/>
            </a:xfrm>
            <a:custGeom>
              <a:avLst/>
              <a:gdLst>
                <a:gd name="T0" fmla="*/ 520 w 520"/>
                <a:gd name="T1" fmla="*/ 71 h 245"/>
                <a:gd name="T2" fmla="*/ 507 w 520"/>
                <a:gd name="T3" fmla="*/ 111 h 245"/>
                <a:gd name="T4" fmla="*/ 486 w 520"/>
                <a:gd name="T5" fmla="*/ 147 h 245"/>
                <a:gd name="T6" fmla="*/ 459 w 520"/>
                <a:gd name="T7" fmla="*/ 179 h 245"/>
                <a:gd name="T8" fmla="*/ 425 w 520"/>
                <a:gd name="T9" fmla="*/ 204 h 245"/>
                <a:gd name="T10" fmla="*/ 385 w 520"/>
                <a:gd name="T11" fmla="*/ 224 h 245"/>
                <a:gd name="T12" fmla="*/ 342 w 520"/>
                <a:gd name="T13" fmla="*/ 238 h 245"/>
                <a:gd name="T14" fmla="*/ 296 w 520"/>
                <a:gd name="T15" fmla="*/ 245 h 245"/>
                <a:gd name="T16" fmla="*/ 247 w 520"/>
                <a:gd name="T17" fmla="*/ 244 h 245"/>
                <a:gd name="T18" fmla="*/ 197 w 520"/>
                <a:gd name="T19" fmla="*/ 233 h 245"/>
                <a:gd name="T20" fmla="*/ 151 w 520"/>
                <a:gd name="T21" fmla="*/ 215 h 245"/>
                <a:gd name="T22" fmla="*/ 108 w 520"/>
                <a:gd name="T23" fmla="*/ 192 h 245"/>
                <a:gd name="T24" fmla="*/ 72 w 520"/>
                <a:gd name="T25" fmla="*/ 161 h 245"/>
                <a:gd name="T26" fmla="*/ 41 w 520"/>
                <a:gd name="T27" fmla="*/ 125 h 245"/>
                <a:gd name="T28" fmla="*/ 20 w 520"/>
                <a:gd name="T29" fmla="*/ 86 h 245"/>
                <a:gd name="T30" fmla="*/ 5 w 520"/>
                <a:gd name="T31" fmla="*/ 45 h 245"/>
                <a:gd name="T32" fmla="*/ 0 w 520"/>
                <a:gd name="T33" fmla="*/ 0 h 245"/>
                <a:gd name="T34" fmla="*/ 22 w 520"/>
                <a:gd name="T35" fmla="*/ 25 h 245"/>
                <a:gd name="T36" fmla="*/ 47 w 520"/>
                <a:gd name="T37" fmla="*/ 48 h 245"/>
                <a:gd name="T38" fmla="*/ 75 w 520"/>
                <a:gd name="T39" fmla="*/ 68 h 245"/>
                <a:gd name="T40" fmla="*/ 108 w 520"/>
                <a:gd name="T41" fmla="*/ 88 h 245"/>
                <a:gd name="T42" fmla="*/ 143 w 520"/>
                <a:gd name="T43" fmla="*/ 104 h 245"/>
                <a:gd name="T44" fmla="*/ 179 w 520"/>
                <a:gd name="T45" fmla="*/ 116 h 245"/>
                <a:gd name="T46" fmla="*/ 219 w 520"/>
                <a:gd name="T47" fmla="*/ 125 h 245"/>
                <a:gd name="T48" fmla="*/ 260 w 520"/>
                <a:gd name="T49" fmla="*/ 132 h 245"/>
                <a:gd name="T50" fmla="*/ 298 w 520"/>
                <a:gd name="T51" fmla="*/ 134 h 245"/>
                <a:gd name="T52" fmla="*/ 335 w 520"/>
                <a:gd name="T53" fmla="*/ 134 h 245"/>
                <a:gd name="T54" fmla="*/ 371 w 520"/>
                <a:gd name="T55" fmla="*/ 131 h 245"/>
                <a:gd name="T56" fmla="*/ 405 w 520"/>
                <a:gd name="T57" fmla="*/ 123 h 245"/>
                <a:gd name="T58" fmla="*/ 437 w 520"/>
                <a:gd name="T59" fmla="*/ 114 h 245"/>
                <a:gd name="T60" fmla="*/ 468 w 520"/>
                <a:gd name="T61" fmla="*/ 104 h 245"/>
                <a:gd name="T62" fmla="*/ 495 w 520"/>
                <a:gd name="T63" fmla="*/ 88 h 245"/>
                <a:gd name="T64" fmla="*/ 520 w 520"/>
                <a:gd name="T65" fmla="*/ 71 h 24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20" h="245">
                  <a:moveTo>
                    <a:pt x="520" y="71"/>
                  </a:moveTo>
                  <a:lnTo>
                    <a:pt x="507" y="111"/>
                  </a:lnTo>
                  <a:lnTo>
                    <a:pt x="486" y="147"/>
                  </a:lnTo>
                  <a:lnTo>
                    <a:pt x="459" y="179"/>
                  </a:lnTo>
                  <a:lnTo>
                    <a:pt x="425" y="204"/>
                  </a:lnTo>
                  <a:lnTo>
                    <a:pt x="385" y="224"/>
                  </a:lnTo>
                  <a:lnTo>
                    <a:pt x="342" y="238"/>
                  </a:lnTo>
                  <a:lnTo>
                    <a:pt x="296" y="245"/>
                  </a:lnTo>
                  <a:lnTo>
                    <a:pt x="247" y="244"/>
                  </a:lnTo>
                  <a:lnTo>
                    <a:pt x="197" y="233"/>
                  </a:lnTo>
                  <a:lnTo>
                    <a:pt x="151" y="215"/>
                  </a:lnTo>
                  <a:lnTo>
                    <a:pt x="108" y="192"/>
                  </a:lnTo>
                  <a:lnTo>
                    <a:pt x="72" y="161"/>
                  </a:lnTo>
                  <a:lnTo>
                    <a:pt x="41" y="125"/>
                  </a:lnTo>
                  <a:lnTo>
                    <a:pt x="20" y="86"/>
                  </a:lnTo>
                  <a:lnTo>
                    <a:pt x="5" y="45"/>
                  </a:lnTo>
                  <a:lnTo>
                    <a:pt x="0" y="0"/>
                  </a:lnTo>
                  <a:lnTo>
                    <a:pt x="22" y="25"/>
                  </a:lnTo>
                  <a:lnTo>
                    <a:pt x="47" y="48"/>
                  </a:lnTo>
                  <a:lnTo>
                    <a:pt x="75" y="68"/>
                  </a:lnTo>
                  <a:lnTo>
                    <a:pt x="108" y="88"/>
                  </a:lnTo>
                  <a:lnTo>
                    <a:pt x="143" y="104"/>
                  </a:lnTo>
                  <a:lnTo>
                    <a:pt x="179" y="116"/>
                  </a:lnTo>
                  <a:lnTo>
                    <a:pt x="219" y="125"/>
                  </a:lnTo>
                  <a:lnTo>
                    <a:pt x="260" y="132"/>
                  </a:lnTo>
                  <a:lnTo>
                    <a:pt x="298" y="134"/>
                  </a:lnTo>
                  <a:lnTo>
                    <a:pt x="335" y="134"/>
                  </a:lnTo>
                  <a:lnTo>
                    <a:pt x="371" y="131"/>
                  </a:lnTo>
                  <a:lnTo>
                    <a:pt x="405" y="123"/>
                  </a:lnTo>
                  <a:lnTo>
                    <a:pt x="437" y="114"/>
                  </a:lnTo>
                  <a:lnTo>
                    <a:pt x="468" y="104"/>
                  </a:lnTo>
                  <a:lnTo>
                    <a:pt x="495" y="88"/>
                  </a:lnTo>
                  <a:lnTo>
                    <a:pt x="520" y="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2" name="Freeform 7">
              <a:extLst>
                <a:ext uri="{FF2B5EF4-FFF2-40B4-BE49-F238E27FC236}">
                  <a16:creationId xmlns:a16="http://schemas.microsoft.com/office/drawing/2014/main" id="{F47CB47B-38CE-8F4E-9D2D-370F21E1E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1" y="1925"/>
              <a:ext cx="519" cy="244"/>
            </a:xfrm>
            <a:custGeom>
              <a:avLst/>
              <a:gdLst>
                <a:gd name="T0" fmla="*/ 519 w 519"/>
                <a:gd name="T1" fmla="*/ 72 h 244"/>
                <a:gd name="T2" fmla="*/ 507 w 519"/>
                <a:gd name="T3" fmla="*/ 112 h 244"/>
                <a:gd name="T4" fmla="*/ 485 w 519"/>
                <a:gd name="T5" fmla="*/ 148 h 244"/>
                <a:gd name="T6" fmla="*/ 458 w 519"/>
                <a:gd name="T7" fmla="*/ 180 h 244"/>
                <a:gd name="T8" fmla="*/ 424 w 519"/>
                <a:gd name="T9" fmla="*/ 205 h 244"/>
                <a:gd name="T10" fmla="*/ 385 w 519"/>
                <a:gd name="T11" fmla="*/ 225 h 244"/>
                <a:gd name="T12" fmla="*/ 342 w 519"/>
                <a:gd name="T13" fmla="*/ 239 h 244"/>
                <a:gd name="T14" fmla="*/ 295 w 519"/>
                <a:gd name="T15" fmla="*/ 244 h 244"/>
                <a:gd name="T16" fmla="*/ 247 w 519"/>
                <a:gd name="T17" fmla="*/ 243 h 244"/>
                <a:gd name="T18" fmla="*/ 197 w 519"/>
                <a:gd name="T19" fmla="*/ 234 h 244"/>
                <a:gd name="T20" fmla="*/ 150 w 519"/>
                <a:gd name="T21" fmla="*/ 216 h 244"/>
                <a:gd name="T22" fmla="*/ 107 w 519"/>
                <a:gd name="T23" fmla="*/ 191 h 244"/>
                <a:gd name="T24" fmla="*/ 71 w 519"/>
                <a:gd name="T25" fmla="*/ 162 h 244"/>
                <a:gd name="T26" fmla="*/ 41 w 519"/>
                <a:gd name="T27" fmla="*/ 126 h 244"/>
                <a:gd name="T28" fmla="*/ 19 w 519"/>
                <a:gd name="T29" fmla="*/ 87 h 244"/>
                <a:gd name="T30" fmla="*/ 5 w 519"/>
                <a:gd name="T31" fmla="*/ 45 h 244"/>
                <a:gd name="T32" fmla="*/ 0 w 519"/>
                <a:gd name="T33" fmla="*/ 0 h 244"/>
                <a:gd name="T34" fmla="*/ 21 w 519"/>
                <a:gd name="T35" fmla="*/ 26 h 244"/>
                <a:gd name="T36" fmla="*/ 46 w 519"/>
                <a:gd name="T37" fmla="*/ 47 h 244"/>
                <a:gd name="T38" fmla="*/ 75 w 519"/>
                <a:gd name="T39" fmla="*/ 69 h 244"/>
                <a:gd name="T40" fmla="*/ 107 w 519"/>
                <a:gd name="T41" fmla="*/ 87 h 244"/>
                <a:gd name="T42" fmla="*/ 143 w 519"/>
                <a:gd name="T43" fmla="*/ 103 h 244"/>
                <a:gd name="T44" fmla="*/ 179 w 519"/>
                <a:gd name="T45" fmla="*/ 115 h 244"/>
                <a:gd name="T46" fmla="*/ 218 w 519"/>
                <a:gd name="T47" fmla="*/ 126 h 244"/>
                <a:gd name="T48" fmla="*/ 259 w 519"/>
                <a:gd name="T49" fmla="*/ 133 h 244"/>
                <a:gd name="T50" fmla="*/ 297 w 519"/>
                <a:gd name="T51" fmla="*/ 135 h 244"/>
                <a:gd name="T52" fmla="*/ 335 w 519"/>
                <a:gd name="T53" fmla="*/ 135 h 244"/>
                <a:gd name="T54" fmla="*/ 371 w 519"/>
                <a:gd name="T55" fmla="*/ 131 h 244"/>
                <a:gd name="T56" fmla="*/ 405 w 519"/>
                <a:gd name="T57" fmla="*/ 124 h 244"/>
                <a:gd name="T58" fmla="*/ 437 w 519"/>
                <a:gd name="T59" fmla="*/ 115 h 244"/>
                <a:gd name="T60" fmla="*/ 467 w 519"/>
                <a:gd name="T61" fmla="*/ 103 h 244"/>
                <a:gd name="T62" fmla="*/ 494 w 519"/>
                <a:gd name="T63" fmla="*/ 88 h 244"/>
                <a:gd name="T64" fmla="*/ 519 w 519"/>
                <a:gd name="T65" fmla="*/ 72 h 24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19" h="244">
                  <a:moveTo>
                    <a:pt x="519" y="72"/>
                  </a:moveTo>
                  <a:lnTo>
                    <a:pt x="507" y="112"/>
                  </a:lnTo>
                  <a:lnTo>
                    <a:pt x="485" y="148"/>
                  </a:lnTo>
                  <a:lnTo>
                    <a:pt x="458" y="180"/>
                  </a:lnTo>
                  <a:lnTo>
                    <a:pt x="424" y="205"/>
                  </a:lnTo>
                  <a:lnTo>
                    <a:pt x="385" y="225"/>
                  </a:lnTo>
                  <a:lnTo>
                    <a:pt x="342" y="239"/>
                  </a:lnTo>
                  <a:lnTo>
                    <a:pt x="295" y="244"/>
                  </a:lnTo>
                  <a:lnTo>
                    <a:pt x="247" y="243"/>
                  </a:lnTo>
                  <a:lnTo>
                    <a:pt x="197" y="234"/>
                  </a:lnTo>
                  <a:lnTo>
                    <a:pt x="150" y="216"/>
                  </a:lnTo>
                  <a:lnTo>
                    <a:pt x="107" y="191"/>
                  </a:lnTo>
                  <a:lnTo>
                    <a:pt x="71" y="162"/>
                  </a:lnTo>
                  <a:lnTo>
                    <a:pt x="41" y="126"/>
                  </a:lnTo>
                  <a:lnTo>
                    <a:pt x="19" y="87"/>
                  </a:lnTo>
                  <a:lnTo>
                    <a:pt x="5" y="45"/>
                  </a:lnTo>
                  <a:lnTo>
                    <a:pt x="0" y="0"/>
                  </a:lnTo>
                  <a:lnTo>
                    <a:pt x="21" y="26"/>
                  </a:lnTo>
                  <a:lnTo>
                    <a:pt x="46" y="47"/>
                  </a:lnTo>
                  <a:lnTo>
                    <a:pt x="75" y="69"/>
                  </a:lnTo>
                  <a:lnTo>
                    <a:pt x="107" y="87"/>
                  </a:lnTo>
                  <a:lnTo>
                    <a:pt x="143" y="103"/>
                  </a:lnTo>
                  <a:lnTo>
                    <a:pt x="179" y="115"/>
                  </a:lnTo>
                  <a:lnTo>
                    <a:pt x="218" y="126"/>
                  </a:lnTo>
                  <a:lnTo>
                    <a:pt x="259" y="133"/>
                  </a:lnTo>
                  <a:lnTo>
                    <a:pt x="297" y="135"/>
                  </a:lnTo>
                  <a:lnTo>
                    <a:pt x="335" y="135"/>
                  </a:lnTo>
                  <a:lnTo>
                    <a:pt x="371" y="131"/>
                  </a:lnTo>
                  <a:lnTo>
                    <a:pt x="405" y="124"/>
                  </a:lnTo>
                  <a:lnTo>
                    <a:pt x="437" y="115"/>
                  </a:lnTo>
                  <a:lnTo>
                    <a:pt x="467" y="103"/>
                  </a:lnTo>
                  <a:lnTo>
                    <a:pt x="494" y="88"/>
                  </a:lnTo>
                  <a:lnTo>
                    <a:pt x="519" y="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3" name="Freeform 8">
              <a:extLst>
                <a:ext uri="{FF2B5EF4-FFF2-40B4-BE49-F238E27FC236}">
                  <a16:creationId xmlns:a16="http://schemas.microsoft.com/office/drawing/2014/main" id="{BFE7EF4B-7938-6C4E-8AC4-EC793F1782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" y="1960"/>
              <a:ext cx="521" cy="245"/>
            </a:xfrm>
            <a:custGeom>
              <a:avLst/>
              <a:gdLst>
                <a:gd name="T0" fmla="*/ 521 w 521"/>
                <a:gd name="T1" fmla="*/ 71 h 245"/>
                <a:gd name="T2" fmla="*/ 509 w 521"/>
                <a:gd name="T3" fmla="*/ 111 h 245"/>
                <a:gd name="T4" fmla="*/ 487 w 521"/>
                <a:gd name="T5" fmla="*/ 147 h 245"/>
                <a:gd name="T6" fmla="*/ 460 w 521"/>
                <a:gd name="T7" fmla="*/ 179 h 245"/>
                <a:gd name="T8" fmla="*/ 426 w 521"/>
                <a:gd name="T9" fmla="*/ 204 h 245"/>
                <a:gd name="T10" fmla="*/ 387 w 521"/>
                <a:gd name="T11" fmla="*/ 224 h 245"/>
                <a:gd name="T12" fmla="*/ 344 w 521"/>
                <a:gd name="T13" fmla="*/ 238 h 245"/>
                <a:gd name="T14" fmla="*/ 297 w 521"/>
                <a:gd name="T15" fmla="*/ 245 h 245"/>
                <a:gd name="T16" fmla="*/ 249 w 521"/>
                <a:gd name="T17" fmla="*/ 243 h 245"/>
                <a:gd name="T18" fmla="*/ 198 w 521"/>
                <a:gd name="T19" fmla="*/ 233 h 245"/>
                <a:gd name="T20" fmla="*/ 152 w 521"/>
                <a:gd name="T21" fmla="*/ 215 h 245"/>
                <a:gd name="T22" fmla="*/ 109 w 521"/>
                <a:gd name="T23" fmla="*/ 191 h 245"/>
                <a:gd name="T24" fmla="*/ 73 w 521"/>
                <a:gd name="T25" fmla="*/ 161 h 245"/>
                <a:gd name="T26" fmla="*/ 43 w 521"/>
                <a:gd name="T27" fmla="*/ 125 h 245"/>
                <a:gd name="T28" fmla="*/ 19 w 521"/>
                <a:gd name="T29" fmla="*/ 86 h 245"/>
                <a:gd name="T30" fmla="*/ 5 w 521"/>
                <a:gd name="T31" fmla="*/ 44 h 245"/>
                <a:gd name="T32" fmla="*/ 0 w 521"/>
                <a:gd name="T33" fmla="*/ 0 h 245"/>
                <a:gd name="T34" fmla="*/ 21 w 521"/>
                <a:gd name="T35" fmla="*/ 25 h 245"/>
                <a:gd name="T36" fmla="*/ 48 w 521"/>
                <a:gd name="T37" fmla="*/ 48 h 245"/>
                <a:gd name="T38" fmla="*/ 77 w 521"/>
                <a:gd name="T39" fmla="*/ 68 h 245"/>
                <a:gd name="T40" fmla="*/ 109 w 521"/>
                <a:gd name="T41" fmla="*/ 87 h 245"/>
                <a:gd name="T42" fmla="*/ 143 w 521"/>
                <a:gd name="T43" fmla="*/ 104 h 245"/>
                <a:gd name="T44" fmla="*/ 181 w 521"/>
                <a:gd name="T45" fmla="*/ 116 h 245"/>
                <a:gd name="T46" fmla="*/ 220 w 521"/>
                <a:gd name="T47" fmla="*/ 125 h 245"/>
                <a:gd name="T48" fmla="*/ 261 w 521"/>
                <a:gd name="T49" fmla="*/ 132 h 245"/>
                <a:gd name="T50" fmla="*/ 299 w 521"/>
                <a:gd name="T51" fmla="*/ 134 h 245"/>
                <a:gd name="T52" fmla="*/ 336 w 521"/>
                <a:gd name="T53" fmla="*/ 134 h 245"/>
                <a:gd name="T54" fmla="*/ 372 w 521"/>
                <a:gd name="T55" fmla="*/ 130 h 245"/>
                <a:gd name="T56" fmla="*/ 406 w 521"/>
                <a:gd name="T57" fmla="*/ 123 h 245"/>
                <a:gd name="T58" fmla="*/ 439 w 521"/>
                <a:gd name="T59" fmla="*/ 114 h 245"/>
                <a:gd name="T60" fmla="*/ 469 w 521"/>
                <a:gd name="T61" fmla="*/ 104 h 245"/>
                <a:gd name="T62" fmla="*/ 496 w 521"/>
                <a:gd name="T63" fmla="*/ 87 h 245"/>
                <a:gd name="T64" fmla="*/ 521 w 521"/>
                <a:gd name="T65" fmla="*/ 71 h 24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21" h="245">
                  <a:moveTo>
                    <a:pt x="521" y="71"/>
                  </a:moveTo>
                  <a:lnTo>
                    <a:pt x="509" y="111"/>
                  </a:lnTo>
                  <a:lnTo>
                    <a:pt x="487" y="147"/>
                  </a:lnTo>
                  <a:lnTo>
                    <a:pt x="460" y="179"/>
                  </a:lnTo>
                  <a:lnTo>
                    <a:pt x="426" y="204"/>
                  </a:lnTo>
                  <a:lnTo>
                    <a:pt x="387" y="224"/>
                  </a:lnTo>
                  <a:lnTo>
                    <a:pt x="344" y="238"/>
                  </a:lnTo>
                  <a:lnTo>
                    <a:pt x="297" y="245"/>
                  </a:lnTo>
                  <a:lnTo>
                    <a:pt x="249" y="243"/>
                  </a:lnTo>
                  <a:lnTo>
                    <a:pt x="198" y="233"/>
                  </a:lnTo>
                  <a:lnTo>
                    <a:pt x="152" y="215"/>
                  </a:lnTo>
                  <a:lnTo>
                    <a:pt x="109" y="191"/>
                  </a:lnTo>
                  <a:lnTo>
                    <a:pt x="73" y="161"/>
                  </a:lnTo>
                  <a:lnTo>
                    <a:pt x="43" y="125"/>
                  </a:lnTo>
                  <a:lnTo>
                    <a:pt x="19" y="86"/>
                  </a:lnTo>
                  <a:lnTo>
                    <a:pt x="5" y="44"/>
                  </a:lnTo>
                  <a:lnTo>
                    <a:pt x="0" y="0"/>
                  </a:lnTo>
                  <a:lnTo>
                    <a:pt x="21" y="25"/>
                  </a:lnTo>
                  <a:lnTo>
                    <a:pt x="48" y="48"/>
                  </a:lnTo>
                  <a:lnTo>
                    <a:pt x="77" y="68"/>
                  </a:lnTo>
                  <a:lnTo>
                    <a:pt x="109" y="87"/>
                  </a:lnTo>
                  <a:lnTo>
                    <a:pt x="143" y="104"/>
                  </a:lnTo>
                  <a:lnTo>
                    <a:pt x="181" y="116"/>
                  </a:lnTo>
                  <a:lnTo>
                    <a:pt x="220" y="125"/>
                  </a:lnTo>
                  <a:lnTo>
                    <a:pt x="261" y="132"/>
                  </a:lnTo>
                  <a:lnTo>
                    <a:pt x="299" y="134"/>
                  </a:lnTo>
                  <a:lnTo>
                    <a:pt x="336" y="134"/>
                  </a:lnTo>
                  <a:lnTo>
                    <a:pt x="372" y="130"/>
                  </a:lnTo>
                  <a:lnTo>
                    <a:pt x="406" y="123"/>
                  </a:lnTo>
                  <a:lnTo>
                    <a:pt x="439" y="114"/>
                  </a:lnTo>
                  <a:lnTo>
                    <a:pt x="469" y="104"/>
                  </a:lnTo>
                  <a:lnTo>
                    <a:pt x="496" y="87"/>
                  </a:lnTo>
                  <a:lnTo>
                    <a:pt x="521" y="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4" name="Freeform 9">
              <a:extLst>
                <a:ext uri="{FF2B5EF4-FFF2-40B4-BE49-F238E27FC236}">
                  <a16:creationId xmlns:a16="http://schemas.microsoft.com/office/drawing/2014/main" id="{D2A59EC5-010F-8842-9B29-4250468D6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" y="1526"/>
              <a:ext cx="520" cy="245"/>
            </a:xfrm>
            <a:custGeom>
              <a:avLst/>
              <a:gdLst>
                <a:gd name="T0" fmla="*/ 520 w 520"/>
                <a:gd name="T1" fmla="*/ 71 h 245"/>
                <a:gd name="T2" fmla="*/ 507 w 520"/>
                <a:gd name="T3" fmla="*/ 111 h 245"/>
                <a:gd name="T4" fmla="*/ 488 w 520"/>
                <a:gd name="T5" fmla="*/ 147 h 245"/>
                <a:gd name="T6" fmla="*/ 459 w 520"/>
                <a:gd name="T7" fmla="*/ 179 h 245"/>
                <a:gd name="T8" fmla="*/ 427 w 520"/>
                <a:gd name="T9" fmla="*/ 204 h 245"/>
                <a:gd name="T10" fmla="*/ 387 w 520"/>
                <a:gd name="T11" fmla="*/ 224 h 245"/>
                <a:gd name="T12" fmla="*/ 344 w 520"/>
                <a:gd name="T13" fmla="*/ 238 h 245"/>
                <a:gd name="T14" fmla="*/ 298 w 520"/>
                <a:gd name="T15" fmla="*/ 245 h 245"/>
                <a:gd name="T16" fmla="*/ 247 w 520"/>
                <a:gd name="T17" fmla="*/ 244 h 245"/>
                <a:gd name="T18" fmla="*/ 197 w 520"/>
                <a:gd name="T19" fmla="*/ 233 h 245"/>
                <a:gd name="T20" fmla="*/ 151 w 520"/>
                <a:gd name="T21" fmla="*/ 215 h 245"/>
                <a:gd name="T22" fmla="*/ 108 w 520"/>
                <a:gd name="T23" fmla="*/ 192 h 245"/>
                <a:gd name="T24" fmla="*/ 72 w 520"/>
                <a:gd name="T25" fmla="*/ 161 h 245"/>
                <a:gd name="T26" fmla="*/ 41 w 520"/>
                <a:gd name="T27" fmla="*/ 125 h 245"/>
                <a:gd name="T28" fmla="*/ 20 w 520"/>
                <a:gd name="T29" fmla="*/ 86 h 245"/>
                <a:gd name="T30" fmla="*/ 5 w 520"/>
                <a:gd name="T31" fmla="*/ 45 h 245"/>
                <a:gd name="T32" fmla="*/ 0 w 520"/>
                <a:gd name="T33" fmla="*/ 0 h 245"/>
                <a:gd name="T34" fmla="*/ 21 w 520"/>
                <a:gd name="T35" fmla="*/ 25 h 245"/>
                <a:gd name="T36" fmla="*/ 48 w 520"/>
                <a:gd name="T37" fmla="*/ 48 h 245"/>
                <a:gd name="T38" fmla="*/ 77 w 520"/>
                <a:gd name="T39" fmla="*/ 68 h 245"/>
                <a:gd name="T40" fmla="*/ 109 w 520"/>
                <a:gd name="T41" fmla="*/ 88 h 245"/>
                <a:gd name="T42" fmla="*/ 143 w 520"/>
                <a:gd name="T43" fmla="*/ 104 h 245"/>
                <a:gd name="T44" fmla="*/ 181 w 520"/>
                <a:gd name="T45" fmla="*/ 116 h 245"/>
                <a:gd name="T46" fmla="*/ 220 w 520"/>
                <a:gd name="T47" fmla="*/ 125 h 245"/>
                <a:gd name="T48" fmla="*/ 262 w 520"/>
                <a:gd name="T49" fmla="*/ 132 h 245"/>
                <a:gd name="T50" fmla="*/ 299 w 520"/>
                <a:gd name="T51" fmla="*/ 134 h 245"/>
                <a:gd name="T52" fmla="*/ 337 w 520"/>
                <a:gd name="T53" fmla="*/ 134 h 245"/>
                <a:gd name="T54" fmla="*/ 373 w 520"/>
                <a:gd name="T55" fmla="*/ 131 h 245"/>
                <a:gd name="T56" fmla="*/ 407 w 520"/>
                <a:gd name="T57" fmla="*/ 123 h 245"/>
                <a:gd name="T58" fmla="*/ 439 w 520"/>
                <a:gd name="T59" fmla="*/ 114 h 245"/>
                <a:gd name="T60" fmla="*/ 468 w 520"/>
                <a:gd name="T61" fmla="*/ 104 h 245"/>
                <a:gd name="T62" fmla="*/ 495 w 520"/>
                <a:gd name="T63" fmla="*/ 88 h 245"/>
                <a:gd name="T64" fmla="*/ 520 w 520"/>
                <a:gd name="T65" fmla="*/ 71 h 24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20" h="245">
                  <a:moveTo>
                    <a:pt x="520" y="71"/>
                  </a:moveTo>
                  <a:lnTo>
                    <a:pt x="507" y="111"/>
                  </a:lnTo>
                  <a:lnTo>
                    <a:pt x="488" y="147"/>
                  </a:lnTo>
                  <a:lnTo>
                    <a:pt x="459" y="179"/>
                  </a:lnTo>
                  <a:lnTo>
                    <a:pt x="427" y="204"/>
                  </a:lnTo>
                  <a:lnTo>
                    <a:pt x="387" y="224"/>
                  </a:lnTo>
                  <a:lnTo>
                    <a:pt x="344" y="238"/>
                  </a:lnTo>
                  <a:lnTo>
                    <a:pt x="298" y="245"/>
                  </a:lnTo>
                  <a:lnTo>
                    <a:pt x="247" y="244"/>
                  </a:lnTo>
                  <a:lnTo>
                    <a:pt x="197" y="233"/>
                  </a:lnTo>
                  <a:lnTo>
                    <a:pt x="151" y="215"/>
                  </a:lnTo>
                  <a:lnTo>
                    <a:pt x="108" y="192"/>
                  </a:lnTo>
                  <a:lnTo>
                    <a:pt x="72" y="161"/>
                  </a:lnTo>
                  <a:lnTo>
                    <a:pt x="41" y="125"/>
                  </a:lnTo>
                  <a:lnTo>
                    <a:pt x="20" y="86"/>
                  </a:lnTo>
                  <a:lnTo>
                    <a:pt x="5" y="45"/>
                  </a:lnTo>
                  <a:lnTo>
                    <a:pt x="0" y="0"/>
                  </a:lnTo>
                  <a:lnTo>
                    <a:pt x="21" y="25"/>
                  </a:lnTo>
                  <a:lnTo>
                    <a:pt x="48" y="48"/>
                  </a:lnTo>
                  <a:lnTo>
                    <a:pt x="77" y="68"/>
                  </a:lnTo>
                  <a:lnTo>
                    <a:pt x="109" y="88"/>
                  </a:lnTo>
                  <a:lnTo>
                    <a:pt x="143" y="104"/>
                  </a:lnTo>
                  <a:lnTo>
                    <a:pt x="181" y="116"/>
                  </a:lnTo>
                  <a:lnTo>
                    <a:pt x="220" y="125"/>
                  </a:lnTo>
                  <a:lnTo>
                    <a:pt x="262" y="132"/>
                  </a:lnTo>
                  <a:lnTo>
                    <a:pt x="299" y="134"/>
                  </a:lnTo>
                  <a:lnTo>
                    <a:pt x="337" y="134"/>
                  </a:lnTo>
                  <a:lnTo>
                    <a:pt x="373" y="131"/>
                  </a:lnTo>
                  <a:lnTo>
                    <a:pt x="407" y="123"/>
                  </a:lnTo>
                  <a:lnTo>
                    <a:pt x="439" y="114"/>
                  </a:lnTo>
                  <a:lnTo>
                    <a:pt x="468" y="104"/>
                  </a:lnTo>
                  <a:lnTo>
                    <a:pt x="495" y="88"/>
                  </a:lnTo>
                  <a:lnTo>
                    <a:pt x="520" y="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5" name="Freeform 10">
              <a:extLst>
                <a:ext uri="{FF2B5EF4-FFF2-40B4-BE49-F238E27FC236}">
                  <a16:creationId xmlns:a16="http://schemas.microsoft.com/office/drawing/2014/main" id="{8CB69D53-2DF9-1D4F-94A2-A379820A9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" y="1967"/>
              <a:ext cx="519" cy="245"/>
            </a:xfrm>
            <a:custGeom>
              <a:avLst/>
              <a:gdLst>
                <a:gd name="T0" fmla="*/ 519 w 519"/>
                <a:gd name="T1" fmla="*/ 71 h 245"/>
                <a:gd name="T2" fmla="*/ 507 w 519"/>
                <a:gd name="T3" fmla="*/ 111 h 245"/>
                <a:gd name="T4" fmla="*/ 485 w 519"/>
                <a:gd name="T5" fmla="*/ 147 h 245"/>
                <a:gd name="T6" fmla="*/ 458 w 519"/>
                <a:gd name="T7" fmla="*/ 179 h 245"/>
                <a:gd name="T8" fmla="*/ 424 w 519"/>
                <a:gd name="T9" fmla="*/ 204 h 245"/>
                <a:gd name="T10" fmla="*/ 387 w 519"/>
                <a:gd name="T11" fmla="*/ 224 h 245"/>
                <a:gd name="T12" fmla="*/ 344 w 519"/>
                <a:gd name="T13" fmla="*/ 238 h 245"/>
                <a:gd name="T14" fmla="*/ 297 w 519"/>
                <a:gd name="T15" fmla="*/ 245 h 245"/>
                <a:gd name="T16" fmla="*/ 247 w 519"/>
                <a:gd name="T17" fmla="*/ 244 h 245"/>
                <a:gd name="T18" fmla="*/ 197 w 519"/>
                <a:gd name="T19" fmla="*/ 233 h 245"/>
                <a:gd name="T20" fmla="*/ 150 w 519"/>
                <a:gd name="T21" fmla="*/ 215 h 245"/>
                <a:gd name="T22" fmla="*/ 107 w 519"/>
                <a:gd name="T23" fmla="*/ 192 h 245"/>
                <a:gd name="T24" fmla="*/ 71 w 519"/>
                <a:gd name="T25" fmla="*/ 161 h 245"/>
                <a:gd name="T26" fmla="*/ 41 w 519"/>
                <a:gd name="T27" fmla="*/ 125 h 245"/>
                <a:gd name="T28" fmla="*/ 19 w 519"/>
                <a:gd name="T29" fmla="*/ 86 h 245"/>
                <a:gd name="T30" fmla="*/ 5 w 519"/>
                <a:gd name="T31" fmla="*/ 45 h 245"/>
                <a:gd name="T32" fmla="*/ 0 w 519"/>
                <a:gd name="T33" fmla="*/ 0 h 245"/>
                <a:gd name="T34" fmla="*/ 21 w 519"/>
                <a:gd name="T35" fmla="*/ 25 h 245"/>
                <a:gd name="T36" fmla="*/ 48 w 519"/>
                <a:gd name="T37" fmla="*/ 48 h 245"/>
                <a:gd name="T38" fmla="*/ 77 w 519"/>
                <a:gd name="T39" fmla="*/ 68 h 245"/>
                <a:gd name="T40" fmla="*/ 109 w 519"/>
                <a:gd name="T41" fmla="*/ 88 h 245"/>
                <a:gd name="T42" fmla="*/ 143 w 519"/>
                <a:gd name="T43" fmla="*/ 104 h 245"/>
                <a:gd name="T44" fmla="*/ 179 w 519"/>
                <a:gd name="T45" fmla="*/ 116 h 245"/>
                <a:gd name="T46" fmla="*/ 218 w 519"/>
                <a:gd name="T47" fmla="*/ 125 h 245"/>
                <a:gd name="T48" fmla="*/ 259 w 519"/>
                <a:gd name="T49" fmla="*/ 132 h 245"/>
                <a:gd name="T50" fmla="*/ 297 w 519"/>
                <a:gd name="T51" fmla="*/ 134 h 245"/>
                <a:gd name="T52" fmla="*/ 335 w 519"/>
                <a:gd name="T53" fmla="*/ 134 h 245"/>
                <a:gd name="T54" fmla="*/ 371 w 519"/>
                <a:gd name="T55" fmla="*/ 131 h 245"/>
                <a:gd name="T56" fmla="*/ 405 w 519"/>
                <a:gd name="T57" fmla="*/ 123 h 245"/>
                <a:gd name="T58" fmla="*/ 437 w 519"/>
                <a:gd name="T59" fmla="*/ 114 h 245"/>
                <a:gd name="T60" fmla="*/ 467 w 519"/>
                <a:gd name="T61" fmla="*/ 104 h 245"/>
                <a:gd name="T62" fmla="*/ 494 w 519"/>
                <a:gd name="T63" fmla="*/ 88 h 245"/>
                <a:gd name="T64" fmla="*/ 519 w 519"/>
                <a:gd name="T65" fmla="*/ 71 h 24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19" h="245">
                  <a:moveTo>
                    <a:pt x="519" y="71"/>
                  </a:moveTo>
                  <a:lnTo>
                    <a:pt x="507" y="111"/>
                  </a:lnTo>
                  <a:lnTo>
                    <a:pt x="485" y="147"/>
                  </a:lnTo>
                  <a:lnTo>
                    <a:pt x="458" y="179"/>
                  </a:lnTo>
                  <a:lnTo>
                    <a:pt x="424" y="204"/>
                  </a:lnTo>
                  <a:lnTo>
                    <a:pt x="387" y="224"/>
                  </a:lnTo>
                  <a:lnTo>
                    <a:pt x="344" y="238"/>
                  </a:lnTo>
                  <a:lnTo>
                    <a:pt x="297" y="245"/>
                  </a:lnTo>
                  <a:lnTo>
                    <a:pt x="247" y="244"/>
                  </a:lnTo>
                  <a:lnTo>
                    <a:pt x="197" y="233"/>
                  </a:lnTo>
                  <a:lnTo>
                    <a:pt x="150" y="215"/>
                  </a:lnTo>
                  <a:lnTo>
                    <a:pt x="107" y="192"/>
                  </a:lnTo>
                  <a:lnTo>
                    <a:pt x="71" y="161"/>
                  </a:lnTo>
                  <a:lnTo>
                    <a:pt x="41" y="125"/>
                  </a:lnTo>
                  <a:lnTo>
                    <a:pt x="19" y="86"/>
                  </a:lnTo>
                  <a:lnTo>
                    <a:pt x="5" y="45"/>
                  </a:lnTo>
                  <a:lnTo>
                    <a:pt x="0" y="0"/>
                  </a:lnTo>
                  <a:lnTo>
                    <a:pt x="21" y="25"/>
                  </a:lnTo>
                  <a:lnTo>
                    <a:pt x="48" y="48"/>
                  </a:lnTo>
                  <a:lnTo>
                    <a:pt x="77" y="68"/>
                  </a:lnTo>
                  <a:lnTo>
                    <a:pt x="109" y="88"/>
                  </a:lnTo>
                  <a:lnTo>
                    <a:pt x="143" y="104"/>
                  </a:lnTo>
                  <a:lnTo>
                    <a:pt x="179" y="116"/>
                  </a:lnTo>
                  <a:lnTo>
                    <a:pt x="218" y="125"/>
                  </a:lnTo>
                  <a:lnTo>
                    <a:pt x="259" y="132"/>
                  </a:lnTo>
                  <a:lnTo>
                    <a:pt x="297" y="134"/>
                  </a:lnTo>
                  <a:lnTo>
                    <a:pt x="335" y="134"/>
                  </a:lnTo>
                  <a:lnTo>
                    <a:pt x="371" y="131"/>
                  </a:lnTo>
                  <a:lnTo>
                    <a:pt x="405" y="123"/>
                  </a:lnTo>
                  <a:lnTo>
                    <a:pt x="437" y="114"/>
                  </a:lnTo>
                  <a:lnTo>
                    <a:pt x="467" y="104"/>
                  </a:lnTo>
                  <a:lnTo>
                    <a:pt x="494" y="88"/>
                  </a:lnTo>
                  <a:lnTo>
                    <a:pt x="519" y="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6" name="Freeform 11">
              <a:extLst>
                <a:ext uri="{FF2B5EF4-FFF2-40B4-BE49-F238E27FC236}">
                  <a16:creationId xmlns:a16="http://schemas.microsoft.com/office/drawing/2014/main" id="{371257C7-0CE6-D149-9E12-1F4C45F21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1" y="1981"/>
              <a:ext cx="520" cy="246"/>
            </a:xfrm>
            <a:custGeom>
              <a:avLst/>
              <a:gdLst>
                <a:gd name="T0" fmla="*/ 520 w 520"/>
                <a:gd name="T1" fmla="*/ 74 h 246"/>
                <a:gd name="T2" fmla="*/ 507 w 520"/>
                <a:gd name="T3" fmla="*/ 113 h 246"/>
                <a:gd name="T4" fmla="*/ 488 w 520"/>
                <a:gd name="T5" fmla="*/ 149 h 246"/>
                <a:gd name="T6" fmla="*/ 459 w 520"/>
                <a:gd name="T7" fmla="*/ 179 h 246"/>
                <a:gd name="T8" fmla="*/ 427 w 520"/>
                <a:gd name="T9" fmla="*/ 206 h 246"/>
                <a:gd name="T10" fmla="*/ 387 w 520"/>
                <a:gd name="T11" fmla="*/ 226 h 246"/>
                <a:gd name="T12" fmla="*/ 344 w 520"/>
                <a:gd name="T13" fmla="*/ 239 h 246"/>
                <a:gd name="T14" fmla="*/ 298 w 520"/>
                <a:gd name="T15" fmla="*/ 246 h 246"/>
                <a:gd name="T16" fmla="*/ 247 w 520"/>
                <a:gd name="T17" fmla="*/ 244 h 246"/>
                <a:gd name="T18" fmla="*/ 197 w 520"/>
                <a:gd name="T19" fmla="*/ 233 h 246"/>
                <a:gd name="T20" fmla="*/ 151 w 520"/>
                <a:gd name="T21" fmla="*/ 215 h 246"/>
                <a:gd name="T22" fmla="*/ 108 w 520"/>
                <a:gd name="T23" fmla="*/ 192 h 246"/>
                <a:gd name="T24" fmla="*/ 72 w 520"/>
                <a:gd name="T25" fmla="*/ 161 h 246"/>
                <a:gd name="T26" fmla="*/ 41 w 520"/>
                <a:gd name="T27" fmla="*/ 126 h 246"/>
                <a:gd name="T28" fmla="*/ 20 w 520"/>
                <a:gd name="T29" fmla="*/ 86 h 246"/>
                <a:gd name="T30" fmla="*/ 5 w 520"/>
                <a:gd name="T31" fmla="*/ 45 h 246"/>
                <a:gd name="T32" fmla="*/ 0 w 520"/>
                <a:gd name="T33" fmla="*/ 0 h 246"/>
                <a:gd name="T34" fmla="*/ 22 w 520"/>
                <a:gd name="T35" fmla="*/ 25 h 246"/>
                <a:gd name="T36" fmla="*/ 48 w 520"/>
                <a:gd name="T37" fmla="*/ 48 h 246"/>
                <a:gd name="T38" fmla="*/ 77 w 520"/>
                <a:gd name="T39" fmla="*/ 68 h 246"/>
                <a:gd name="T40" fmla="*/ 109 w 520"/>
                <a:gd name="T41" fmla="*/ 88 h 246"/>
                <a:gd name="T42" fmla="*/ 143 w 520"/>
                <a:gd name="T43" fmla="*/ 104 h 246"/>
                <a:gd name="T44" fmla="*/ 181 w 520"/>
                <a:gd name="T45" fmla="*/ 117 h 246"/>
                <a:gd name="T46" fmla="*/ 221 w 520"/>
                <a:gd name="T47" fmla="*/ 126 h 246"/>
                <a:gd name="T48" fmla="*/ 262 w 520"/>
                <a:gd name="T49" fmla="*/ 133 h 246"/>
                <a:gd name="T50" fmla="*/ 299 w 520"/>
                <a:gd name="T51" fmla="*/ 136 h 246"/>
                <a:gd name="T52" fmla="*/ 337 w 520"/>
                <a:gd name="T53" fmla="*/ 135 h 246"/>
                <a:gd name="T54" fmla="*/ 373 w 520"/>
                <a:gd name="T55" fmla="*/ 131 h 246"/>
                <a:gd name="T56" fmla="*/ 407 w 520"/>
                <a:gd name="T57" fmla="*/ 126 h 246"/>
                <a:gd name="T58" fmla="*/ 439 w 520"/>
                <a:gd name="T59" fmla="*/ 117 h 246"/>
                <a:gd name="T60" fmla="*/ 468 w 520"/>
                <a:gd name="T61" fmla="*/ 104 h 246"/>
                <a:gd name="T62" fmla="*/ 495 w 520"/>
                <a:gd name="T63" fmla="*/ 90 h 246"/>
                <a:gd name="T64" fmla="*/ 520 w 520"/>
                <a:gd name="T65" fmla="*/ 74 h 24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20" h="246">
                  <a:moveTo>
                    <a:pt x="520" y="74"/>
                  </a:moveTo>
                  <a:lnTo>
                    <a:pt x="507" y="113"/>
                  </a:lnTo>
                  <a:lnTo>
                    <a:pt x="488" y="149"/>
                  </a:lnTo>
                  <a:lnTo>
                    <a:pt x="459" y="179"/>
                  </a:lnTo>
                  <a:lnTo>
                    <a:pt x="427" y="206"/>
                  </a:lnTo>
                  <a:lnTo>
                    <a:pt x="387" y="226"/>
                  </a:lnTo>
                  <a:lnTo>
                    <a:pt x="344" y="239"/>
                  </a:lnTo>
                  <a:lnTo>
                    <a:pt x="298" y="246"/>
                  </a:lnTo>
                  <a:lnTo>
                    <a:pt x="247" y="244"/>
                  </a:lnTo>
                  <a:lnTo>
                    <a:pt x="197" y="233"/>
                  </a:lnTo>
                  <a:lnTo>
                    <a:pt x="151" y="215"/>
                  </a:lnTo>
                  <a:lnTo>
                    <a:pt x="108" y="192"/>
                  </a:lnTo>
                  <a:lnTo>
                    <a:pt x="72" y="161"/>
                  </a:lnTo>
                  <a:lnTo>
                    <a:pt x="41" y="126"/>
                  </a:lnTo>
                  <a:lnTo>
                    <a:pt x="20" y="86"/>
                  </a:lnTo>
                  <a:lnTo>
                    <a:pt x="5" y="45"/>
                  </a:lnTo>
                  <a:lnTo>
                    <a:pt x="0" y="0"/>
                  </a:lnTo>
                  <a:lnTo>
                    <a:pt x="22" y="25"/>
                  </a:lnTo>
                  <a:lnTo>
                    <a:pt x="48" y="48"/>
                  </a:lnTo>
                  <a:lnTo>
                    <a:pt x="77" y="68"/>
                  </a:lnTo>
                  <a:lnTo>
                    <a:pt x="109" y="88"/>
                  </a:lnTo>
                  <a:lnTo>
                    <a:pt x="143" y="104"/>
                  </a:lnTo>
                  <a:lnTo>
                    <a:pt x="181" y="117"/>
                  </a:lnTo>
                  <a:lnTo>
                    <a:pt x="221" y="126"/>
                  </a:lnTo>
                  <a:lnTo>
                    <a:pt x="262" y="133"/>
                  </a:lnTo>
                  <a:lnTo>
                    <a:pt x="299" y="136"/>
                  </a:lnTo>
                  <a:lnTo>
                    <a:pt x="337" y="135"/>
                  </a:lnTo>
                  <a:lnTo>
                    <a:pt x="373" y="131"/>
                  </a:lnTo>
                  <a:lnTo>
                    <a:pt x="407" y="126"/>
                  </a:lnTo>
                  <a:lnTo>
                    <a:pt x="439" y="117"/>
                  </a:lnTo>
                  <a:lnTo>
                    <a:pt x="468" y="104"/>
                  </a:lnTo>
                  <a:lnTo>
                    <a:pt x="495" y="90"/>
                  </a:lnTo>
                  <a:lnTo>
                    <a:pt x="520" y="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7" name="Freeform 12">
              <a:extLst>
                <a:ext uri="{FF2B5EF4-FFF2-40B4-BE49-F238E27FC236}">
                  <a16:creationId xmlns:a16="http://schemas.microsoft.com/office/drawing/2014/main" id="{85FD2A27-9325-3D48-B98A-577CEA02B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" y="1744"/>
              <a:ext cx="792" cy="363"/>
            </a:xfrm>
            <a:custGeom>
              <a:avLst/>
              <a:gdLst>
                <a:gd name="T0" fmla="*/ 785 w 792"/>
                <a:gd name="T1" fmla="*/ 121 h 363"/>
                <a:gd name="T2" fmla="*/ 760 w 792"/>
                <a:gd name="T3" fmla="*/ 180 h 363"/>
                <a:gd name="T4" fmla="*/ 726 w 792"/>
                <a:gd name="T5" fmla="*/ 232 h 363"/>
                <a:gd name="T6" fmla="*/ 679 w 792"/>
                <a:gd name="T7" fmla="*/ 277 h 363"/>
                <a:gd name="T8" fmla="*/ 625 w 792"/>
                <a:gd name="T9" fmla="*/ 312 h 363"/>
                <a:gd name="T10" fmla="*/ 563 w 792"/>
                <a:gd name="T11" fmla="*/ 341 h 363"/>
                <a:gd name="T12" fmla="*/ 494 w 792"/>
                <a:gd name="T13" fmla="*/ 357 h 363"/>
                <a:gd name="T14" fmla="*/ 421 w 792"/>
                <a:gd name="T15" fmla="*/ 363 h 363"/>
                <a:gd name="T16" fmla="*/ 344 w 792"/>
                <a:gd name="T17" fmla="*/ 355 h 363"/>
                <a:gd name="T18" fmla="*/ 270 w 792"/>
                <a:gd name="T19" fmla="*/ 336 h 363"/>
                <a:gd name="T20" fmla="*/ 200 w 792"/>
                <a:gd name="T21" fmla="*/ 305 h 363"/>
                <a:gd name="T22" fmla="*/ 141 w 792"/>
                <a:gd name="T23" fmla="*/ 266 h 363"/>
                <a:gd name="T24" fmla="*/ 89 w 792"/>
                <a:gd name="T25" fmla="*/ 217 h 363"/>
                <a:gd name="T26" fmla="*/ 48 w 792"/>
                <a:gd name="T27" fmla="*/ 162 h 363"/>
                <a:gd name="T28" fmla="*/ 18 w 792"/>
                <a:gd name="T29" fmla="*/ 101 h 363"/>
                <a:gd name="T30" fmla="*/ 1 w 792"/>
                <a:gd name="T31" fmla="*/ 34 h 363"/>
                <a:gd name="T32" fmla="*/ 16 w 792"/>
                <a:gd name="T33" fmla="*/ 20 h 363"/>
                <a:gd name="T34" fmla="*/ 53 w 792"/>
                <a:gd name="T35" fmla="*/ 54 h 363"/>
                <a:gd name="T36" fmla="*/ 96 w 792"/>
                <a:gd name="T37" fmla="*/ 86 h 363"/>
                <a:gd name="T38" fmla="*/ 143 w 792"/>
                <a:gd name="T39" fmla="*/ 117 h 363"/>
                <a:gd name="T40" fmla="*/ 195 w 792"/>
                <a:gd name="T41" fmla="*/ 142 h 363"/>
                <a:gd name="T42" fmla="*/ 249 w 792"/>
                <a:gd name="T43" fmla="*/ 162 h 363"/>
                <a:gd name="T44" fmla="*/ 308 w 792"/>
                <a:gd name="T45" fmla="*/ 178 h 363"/>
                <a:gd name="T46" fmla="*/ 369 w 792"/>
                <a:gd name="T47" fmla="*/ 189 h 363"/>
                <a:gd name="T48" fmla="*/ 430 w 792"/>
                <a:gd name="T49" fmla="*/ 194 h 363"/>
                <a:gd name="T50" fmla="*/ 487 w 792"/>
                <a:gd name="T51" fmla="*/ 194 h 363"/>
                <a:gd name="T52" fmla="*/ 543 w 792"/>
                <a:gd name="T53" fmla="*/ 189 h 363"/>
                <a:gd name="T54" fmla="*/ 595 w 792"/>
                <a:gd name="T55" fmla="*/ 180 h 363"/>
                <a:gd name="T56" fmla="*/ 645 w 792"/>
                <a:gd name="T57" fmla="*/ 167 h 363"/>
                <a:gd name="T58" fmla="*/ 692 w 792"/>
                <a:gd name="T59" fmla="*/ 149 h 363"/>
                <a:gd name="T60" fmla="*/ 735 w 792"/>
                <a:gd name="T61" fmla="*/ 128 h 363"/>
                <a:gd name="T62" fmla="*/ 774 w 792"/>
                <a:gd name="T63" fmla="*/ 104 h 36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92" h="363">
                  <a:moveTo>
                    <a:pt x="792" y="90"/>
                  </a:moveTo>
                  <a:lnTo>
                    <a:pt x="785" y="121"/>
                  </a:lnTo>
                  <a:lnTo>
                    <a:pt x="774" y="151"/>
                  </a:lnTo>
                  <a:lnTo>
                    <a:pt x="760" y="180"/>
                  </a:lnTo>
                  <a:lnTo>
                    <a:pt x="744" y="207"/>
                  </a:lnTo>
                  <a:lnTo>
                    <a:pt x="726" y="232"/>
                  </a:lnTo>
                  <a:lnTo>
                    <a:pt x="702" y="255"/>
                  </a:lnTo>
                  <a:lnTo>
                    <a:pt x="679" y="277"/>
                  </a:lnTo>
                  <a:lnTo>
                    <a:pt x="652" y="296"/>
                  </a:lnTo>
                  <a:lnTo>
                    <a:pt x="625" y="312"/>
                  </a:lnTo>
                  <a:lnTo>
                    <a:pt x="595" y="329"/>
                  </a:lnTo>
                  <a:lnTo>
                    <a:pt x="563" y="341"/>
                  </a:lnTo>
                  <a:lnTo>
                    <a:pt x="528" y="350"/>
                  </a:lnTo>
                  <a:lnTo>
                    <a:pt x="494" y="357"/>
                  </a:lnTo>
                  <a:lnTo>
                    <a:pt x="459" y="361"/>
                  </a:lnTo>
                  <a:lnTo>
                    <a:pt x="421" y="363"/>
                  </a:lnTo>
                  <a:lnTo>
                    <a:pt x="383" y="361"/>
                  </a:lnTo>
                  <a:lnTo>
                    <a:pt x="344" y="355"/>
                  </a:lnTo>
                  <a:lnTo>
                    <a:pt x="306" y="348"/>
                  </a:lnTo>
                  <a:lnTo>
                    <a:pt x="270" y="336"/>
                  </a:lnTo>
                  <a:lnTo>
                    <a:pt x="235" y="323"/>
                  </a:lnTo>
                  <a:lnTo>
                    <a:pt x="200" y="305"/>
                  </a:lnTo>
                  <a:lnTo>
                    <a:pt x="170" y="287"/>
                  </a:lnTo>
                  <a:lnTo>
                    <a:pt x="141" y="266"/>
                  </a:lnTo>
                  <a:lnTo>
                    <a:pt x="114" y="242"/>
                  </a:lnTo>
                  <a:lnTo>
                    <a:pt x="89" y="217"/>
                  </a:lnTo>
                  <a:lnTo>
                    <a:pt x="66" y="190"/>
                  </a:lnTo>
                  <a:lnTo>
                    <a:pt x="48" y="162"/>
                  </a:lnTo>
                  <a:lnTo>
                    <a:pt x="32" y="131"/>
                  </a:lnTo>
                  <a:lnTo>
                    <a:pt x="18" y="101"/>
                  </a:lnTo>
                  <a:lnTo>
                    <a:pt x="9" y="69"/>
                  </a:lnTo>
                  <a:lnTo>
                    <a:pt x="1" y="34"/>
                  </a:lnTo>
                  <a:lnTo>
                    <a:pt x="0" y="0"/>
                  </a:lnTo>
                  <a:lnTo>
                    <a:pt x="16" y="20"/>
                  </a:lnTo>
                  <a:lnTo>
                    <a:pt x="34" y="38"/>
                  </a:lnTo>
                  <a:lnTo>
                    <a:pt x="53" y="54"/>
                  </a:lnTo>
                  <a:lnTo>
                    <a:pt x="73" y="72"/>
                  </a:lnTo>
                  <a:lnTo>
                    <a:pt x="96" y="86"/>
                  </a:lnTo>
                  <a:lnTo>
                    <a:pt x="118" y="103"/>
                  </a:lnTo>
                  <a:lnTo>
                    <a:pt x="143" y="117"/>
                  </a:lnTo>
                  <a:lnTo>
                    <a:pt x="168" y="130"/>
                  </a:lnTo>
                  <a:lnTo>
                    <a:pt x="195" y="142"/>
                  </a:lnTo>
                  <a:lnTo>
                    <a:pt x="222" y="153"/>
                  </a:lnTo>
                  <a:lnTo>
                    <a:pt x="249" y="162"/>
                  </a:lnTo>
                  <a:lnTo>
                    <a:pt x="279" y="171"/>
                  </a:lnTo>
                  <a:lnTo>
                    <a:pt x="308" y="178"/>
                  </a:lnTo>
                  <a:lnTo>
                    <a:pt x="338" y="183"/>
                  </a:lnTo>
                  <a:lnTo>
                    <a:pt x="369" y="189"/>
                  </a:lnTo>
                  <a:lnTo>
                    <a:pt x="401" y="192"/>
                  </a:lnTo>
                  <a:lnTo>
                    <a:pt x="430" y="194"/>
                  </a:lnTo>
                  <a:lnTo>
                    <a:pt x="459" y="194"/>
                  </a:lnTo>
                  <a:lnTo>
                    <a:pt x="487" y="194"/>
                  </a:lnTo>
                  <a:lnTo>
                    <a:pt x="516" y="192"/>
                  </a:lnTo>
                  <a:lnTo>
                    <a:pt x="543" y="189"/>
                  </a:lnTo>
                  <a:lnTo>
                    <a:pt x="570" y="185"/>
                  </a:lnTo>
                  <a:lnTo>
                    <a:pt x="595" y="180"/>
                  </a:lnTo>
                  <a:lnTo>
                    <a:pt x="622" y="174"/>
                  </a:lnTo>
                  <a:lnTo>
                    <a:pt x="645" y="167"/>
                  </a:lnTo>
                  <a:lnTo>
                    <a:pt x="670" y="158"/>
                  </a:lnTo>
                  <a:lnTo>
                    <a:pt x="692" y="149"/>
                  </a:lnTo>
                  <a:lnTo>
                    <a:pt x="715" y="140"/>
                  </a:lnTo>
                  <a:lnTo>
                    <a:pt x="735" y="128"/>
                  </a:lnTo>
                  <a:lnTo>
                    <a:pt x="756" y="117"/>
                  </a:lnTo>
                  <a:lnTo>
                    <a:pt x="774" y="104"/>
                  </a:lnTo>
                  <a:lnTo>
                    <a:pt x="792" y="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8" name="Freeform 13">
              <a:extLst>
                <a:ext uri="{FF2B5EF4-FFF2-40B4-BE49-F238E27FC236}">
                  <a16:creationId xmlns:a16="http://schemas.microsoft.com/office/drawing/2014/main" id="{84DE5892-B1A7-8E4B-A36B-C1CCA7EB7400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" y="1282"/>
              <a:ext cx="919" cy="436"/>
            </a:xfrm>
            <a:custGeom>
              <a:avLst/>
              <a:gdLst>
                <a:gd name="T0" fmla="*/ 911 w 919"/>
                <a:gd name="T1" fmla="*/ 165 h 436"/>
                <a:gd name="T2" fmla="*/ 880 w 919"/>
                <a:gd name="T3" fmla="*/ 233 h 436"/>
                <a:gd name="T4" fmla="*/ 839 w 919"/>
                <a:gd name="T5" fmla="*/ 292 h 436"/>
                <a:gd name="T6" fmla="*/ 783 w 919"/>
                <a:gd name="T7" fmla="*/ 342 h 436"/>
                <a:gd name="T8" fmla="*/ 721 w 919"/>
                <a:gd name="T9" fmla="*/ 384 h 436"/>
                <a:gd name="T10" fmla="*/ 647 w 919"/>
                <a:gd name="T11" fmla="*/ 414 h 436"/>
                <a:gd name="T12" fmla="*/ 566 w 919"/>
                <a:gd name="T13" fmla="*/ 430 h 436"/>
                <a:gd name="T14" fmla="*/ 482 w 919"/>
                <a:gd name="T15" fmla="*/ 436 h 436"/>
                <a:gd name="T16" fmla="*/ 392 w 919"/>
                <a:gd name="T17" fmla="*/ 425 h 436"/>
                <a:gd name="T18" fmla="*/ 306 w 919"/>
                <a:gd name="T19" fmla="*/ 400 h 436"/>
                <a:gd name="T20" fmla="*/ 228 w 919"/>
                <a:gd name="T21" fmla="*/ 362 h 436"/>
                <a:gd name="T22" fmla="*/ 158 w 919"/>
                <a:gd name="T23" fmla="*/ 314 h 436"/>
                <a:gd name="T24" fmla="*/ 99 w 919"/>
                <a:gd name="T25" fmla="*/ 256 h 436"/>
                <a:gd name="T26" fmla="*/ 52 w 919"/>
                <a:gd name="T27" fmla="*/ 190 h 436"/>
                <a:gd name="T28" fmla="*/ 20 w 919"/>
                <a:gd name="T29" fmla="*/ 116 h 436"/>
                <a:gd name="T30" fmla="*/ 2 w 919"/>
                <a:gd name="T31" fmla="*/ 39 h 436"/>
                <a:gd name="T32" fmla="*/ 18 w 919"/>
                <a:gd name="T33" fmla="*/ 23 h 436"/>
                <a:gd name="T34" fmla="*/ 61 w 919"/>
                <a:gd name="T35" fmla="*/ 64 h 436"/>
                <a:gd name="T36" fmla="*/ 109 w 919"/>
                <a:gd name="T37" fmla="*/ 104 h 436"/>
                <a:gd name="T38" fmla="*/ 163 w 919"/>
                <a:gd name="T39" fmla="*/ 140 h 436"/>
                <a:gd name="T40" fmla="*/ 222 w 919"/>
                <a:gd name="T41" fmla="*/ 170 h 436"/>
                <a:gd name="T42" fmla="*/ 285 w 919"/>
                <a:gd name="T43" fmla="*/ 195 h 436"/>
                <a:gd name="T44" fmla="*/ 353 w 919"/>
                <a:gd name="T45" fmla="*/ 217 h 436"/>
                <a:gd name="T46" fmla="*/ 425 w 919"/>
                <a:gd name="T47" fmla="*/ 231 h 436"/>
                <a:gd name="T48" fmla="*/ 496 w 919"/>
                <a:gd name="T49" fmla="*/ 240 h 436"/>
                <a:gd name="T50" fmla="*/ 563 w 919"/>
                <a:gd name="T51" fmla="*/ 242 h 436"/>
                <a:gd name="T52" fmla="*/ 627 w 919"/>
                <a:gd name="T53" fmla="*/ 237 h 436"/>
                <a:gd name="T54" fmla="*/ 688 w 919"/>
                <a:gd name="T55" fmla="*/ 228 h 436"/>
                <a:gd name="T56" fmla="*/ 747 w 919"/>
                <a:gd name="T57" fmla="*/ 213 h 436"/>
                <a:gd name="T58" fmla="*/ 801 w 919"/>
                <a:gd name="T59" fmla="*/ 195 h 436"/>
                <a:gd name="T60" fmla="*/ 851 w 919"/>
                <a:gd name="T61" fmla="*/ 172 h 436"/>
                <a:gd name="T62" fmla="*/ 898 w 919"/>
                <a:gd name="T63" fmla="*/ 145 h 4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919" h="436">
                  <a:moveTo>
                    <a:pt x="919" y="129"/>
                  </a:moveTo>
                  <a:lnTo>
                    <a:pt x="911" y="165"/>
                  </a:lnTo>
                  <a:lnTo>
                    <a:pt x="898" y="199"/>
                  </a:lnTo>
                  <a:lnTo>
                    <a:pt x="880" y="233"/>
                  </a:lnTo>
                  <a:lnTo>
                    <a:pt x="860" y="263"/>
                  </a:lnTo>
                  <a:lnTo>
                    <a:pt x="839" y="292"/>
                  </a:lnTo>
                  <a:lnTo>
                    <a:pt x="812" y="319"/>
                  </a:lnTo>
                  <a:lnTo>
                    <a:pt x="783" y="342"/>
                  </a:lnTo>
                  <a:lnTo>
                    <a:pt x="753" y="364"/>
                  </a:lnTo>
                  <a:lnTo>
                    <a:pt x="721" y="384"/>
                  </a:lnTo>
                  <a:lnTo>
                    <a:pt x="685" y="400"/>
                  </a:lnTo>
                  <a:lnTo>
                    <a:pt x="647" y="414"/>
                  </a:lnTo>
                  <a:lnTo>
                    <a:pt x="608" y="423"/>
                  </a:lnTo>
                  <a:lnTo>
                    <a:pt x="566" y="430"/>
                  </a:lnTo>
                  <a:lnTo>
                    <a:pt x="525" y="436"/>
                  </a:lnTo>
                  <a:lnTo>
                    <a:pt x="482" y="436"/>
                  </a:lnTo>
                  <a:lnTo>
                    <a:pt x="437" y="432"/>
                  </a:lnTo>
                  <a:lnTo>
                    <a:pt x="392" y="425"/>
                  </a:lnTo>
                  <a:lnTo>
                    <a:pt x="348" y="414"/>
                  </a:lnTo>
                  <a:lnTo>
                    <a:pt x="306" y="400"/>
                  </a:lnTo>
                  <a:lnTo>
                    <a:pt x="265" y="384"/>
                  </a:lnTo>
                  <a:lnTo>
                    <a:pt x="228" y="362"/>
                  </a:lnTo>
                  <a:lnTo>
                    <a:pt x="192" y="341"/>
                  </a:lnTo>
                  <a:lnTo>
                    <a:pt x="158" y="314"/>
                  </a:lnTo>
                  <a:lnTo>
                    <a:pt x="127" y="285"/>
                  </a:lnTo>
                  <a:lnTo>
                    <a:pt x="99" y="256"/>
                  </a:lnTo>
                  <a:lnTo>
                    <a:pt x="73" y="224"/>
                  </a:lnTo>
                  <a:lnTo>
                    <a:pt x="52" y="190"/>
                  </a:lnTo>
                  <a:lnTo>
                    <a:pt x="34" y="154"/>
                  </a:lnTo>
                  <a:lnTo>
                    <a:pt x="20" y="116"/>
                  </a:lnTo>
                  <a:lnTo>
                    <a:pt x="9" y="79"/>
                  </a:lnTo>
                  <a:lnTo>
                    <a:pt x="2" y="39"/>
                  </a:lnTo>
                  <a:lnTo>
                    <a:pt x="0" y="0"/>
                  </a:lnTo>
                  <a:lnTo>
                    <a:pt x="18" y="23"/>
                  </a:lnTo>
                  <a:lnTo>
                    <a:pt x="38" y="45"/>
                  </a:lnTo>
                  <a:lnTo>
                    <a:pt x="61" y="64"/>
                  </a:lnTo>
                  <a:lnTo>
                    <a:pt x="84" y="84"/>
                  </a:lnTo>
                  <a:lnTo>
                    <a:pt x="109" y="104"/>
                  </a:lnTo>
                  <a:lnTo>
                    <a:pt x="134" y="122"/>
                  </a:lnTo>
                  <a:lnTo>
                    <a:pt x="163" y="140"/>
                  </a:lnTo>
                  <a:lnTo>
                    <a:pt x="192" y="156"/>
                  </a:lnTo>
                  <a:lnTo>
                    <a:pt x="222" y="170"/>
                  </a:lnTo>
                  <a:lnTo>
                    <a:pt x="253" y="183"/>
                  </a:lnTo>
                  <a:lnTo>
                    <a:pt x="285" y="195"/>
                  </a:lnTo>
                  <a:lnTo>
                    <a:pt x="319" y="206"/>
                  </a:lnTo>
                  <a:lnTo>
                    <a:pt x="353" y="217"/>
                  </a:lnTo>
                  <a:lnTo>
                    <a:pt x="389" y="224"/>
                  </a:lnTo>
                  <a:lnTo>
                    <a:pt x="425" y="231"/>
                  </a:lnTo>
                  <a:lnTo>
                    <a:pt x="462" y="237"/>
                  </a:lnTo>
                  <a:lnTo>
                    <a:pt x="496" y="240"/>
                  </a:lnTo>
                  <a:lnTo>
                    <a:pt x="529" y="242"/>
                  </a:lnTo>
                  <a:lnTo>
                    <a:pt x="563" y="242"/>
                  </a:lnTo>
                  <a:lnTo>
                    <a:pt x="595" y="240"/>
                  </a:lnTo>
                  <a:lnTo>
                    <a:pt x="627" y="237"/>
                  </a:lnTo>
                  <a:lnTo>
                    <a:pt x="658" y="233"/>
                  </a:lnTo>
                  <a:lnTo>
                    <a:pt x="688" y="228"/>
                  </a:lnTo>
                  <a:lnTo>
                    <a:pt x="719" y="222"/>
                  </a:lnTo>
                  <a:lnTo>
                    <a:pt x="747" y="213"/>
                  </a:lnTo>
                  <a:lnTo>
                    <a:pt x="774" y="206"/>
                  </a:lnTo>
                  <a:lnTo>
                    <a:pt x="801" y="195"/>
                  </a:lnTo>
                  <a:lnTo>
                    <a:pt x="828" y="185"/>
                  </a:lnTo>
                  <a:lnTo>
                    <a:pt x="851" y="172"/>
                  </a:lnTo>
                  <a:lnTo>
                    <a:pt x="876" y="159"/>
                  </a:lnTo>
                  <a:lnTo>
                    <a:pt x="898" y="145"/>
                  </a:lnTo>
                  <a:lnTo>
                    <a:pt x="919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9" name="Freeform 14">
              <a:extLst>
                <a:ext uri="{FF2B5EF4-FFF2-40B4-BE49-F238E27FC236}">
                  <a16:creationId xmlns:a16="http://schemas.microsoft.com/office/drawing/2014/main" id="{3245108A-AE6E-A04E-9B30-ABEC1F3069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" y="1669"/>
              <a:ext cx="814" cy="421"/>
            </a:xfrm>
            <a:custGeom>
              <a:avLst/>
              <a:gdLst>
                <a:gd name="T0" fmla="*/ 723 w 814"/>
                <a:gd name="T1" fmla="*/ 201 h 421"/>
                <a:gd name="T2" fmla="*/ 694 w 814"/>
                <a:gd name="T3" fmla="*/ 208 h 421"/>
                <a:gd name="T4" fmla="*/ 664 w 814"/>
                <a:gd name="T5" fmla="*/ 213 h 421"/>
                <a:gd name="T6" fmla="*/ 631 w 814"/>
                <a:gd name="T7" fmla="*/ 219 h 421"/>
                <a:gd name="T8" fmla="*/ 601 w 814"/>
                <a:gd name="T9" fmla="*/ 222 h 421"/>
                <a:gd name="T10" fmla="*/ 567 w 814"/>
                <a:gd name="T11" fmla="*/ 224 h 421"/>
                <a:gd name="T12" fmla="*/ 535 w 814"/>
                <a:gd name="T13" fmla="*/ 224 h 421"/>
                <a:gd name="T14" fmla="*/ 501 w 814"/>
                <a:gd name="T15" fmla="*/ 224 h 421"/>
                <a:gd name="T16" fmla="*/ 466 w 814"/>
                <a:gd name="T17" fmla="*/ 222 h 421"/>
                <a:gd name="T18" fmla="*/ 429 w 814"/>
                <a:gd name="T19" fmla="*/ 219 h 421"/>
                <a:gd name="T20" fmla="*/ 393 w 814"/>
                <a:gd name="T21" fmla="*/ 213 h 421"/>
                <a:gd name="T22" fmla="*/ 357 w 814"/>
                <a:gd name="T23" fmla="*/ 206 h 421"/>
                <a:gd name="T24" fmla="*/ 323 w 814"/>
                <a:gd name="T25" fmla="*/ 197 h 421"/>
                <a:gd name="T26" fmla="*/ 289 w 814"/>
                <a:gd name="T27" fmla="*/ 188 h 421"/>
                <a:gd name="T28" fmla="*/ 257 w 814"/>
                <a:gd name="T29" fmla="*/ 176 h 421"/>
                <a:gd name="T30" fmla="*/ 226 w 814"/>
                <a:gd name="T31" fmla="*/ 163 h 421"/>
                <a:gd name="T32" fmla="*/ 196 w 814"/>
                <a:gd name="T33" fmla="*/ 149 h 421"/>
                <a:gd name="T34" fmla="*/ 165 w 814"/>
                <a:gd name="T35" fmla="*/ 135 h 421"/>
                <a:gd name="T36" fmla="*/ 138 w 814"/>
                <a:gd name="T37" fmla="*/ 118 h 421"/>
                <a:gd name="T38" fmla="*/ 112 w 814"/>
                <a:gd name="T39" fmla="*/ 101 h 421"/>
                <a:gd name="T40" fmla="*/ 86 w 814"/>
                <a:gd name="T41" fmla="*/ 83 h 421"/>
                <a:gd name="T42" fmla="*/ 63 w 814"/>
                <a:gd name="T43" fmla="*/ 63 h 421"/>
                <a:gd name="T44" fmla="*/ 40 w 814"/>
                <a:gd name="T45" fmla="*/ 43 h 421"/>
                <a:gd name="T46" fmla="*/ 20 w 814"/>
                <a:gd name="T47" fmla="*/ 22 h 421"/>
                <a:gd name="T48" fmla="*/ 0 w 814"/>
                <a:gd name="T49" fmla="*/ 0 h 421"/>
                <a:gd name="T50" fmla="*/ 4 w 814"/>
                <a:gd name="T51" fmla="*/ 40 h 421"/>
                <a:gd name="T52" fmla="*/ 11 w 814"/>
                <a:gd name="T53" fmla="*/ 79 h 421"/>
                <a:gd name="T54" fmla="*/ 22 w 814"/>
                <a:gd name="T55" fmla="*/ 117 h 421"/>
                <a:gd name="T56" fmla="*/ 36 w 814"/>
                <a:gd name="T57" fmla="*/ 153 h 421"/>
                <a:gd name="T58" fmla="*/ 56 w 814"/>
                <a:gd name="T59" fmla="*/ 188 h 421"/>
                <a:gd name="T60" fmla="*/ 78 w 814"/>
                <a:gd name="T61" fmla="*/ 221 h 421"/>
                <a:gd name="T62" fmla="*/ 104 w 814"/>
                <a:gd name="T63" fmla="*/ 253 h 421"/>
                <a:gd name="T64" fmla="*/ 133 w 814"/>
                <a:gd name="T65" fmla="*/ 282 h 421"/>
                <a:gd name="T66" fmla="*/ 164 w 814"/>
                <a:gd name="T67" fmla="*/ 308 h 421"/>
                <a:gd name="T68" fmla="*/ 198 w 814"/>
                <a:gd name="T69" fmla="*/ 334 h 421"/>
                <a:gd name="T70" fmla="*/ 235 w 814"/>
                <a:gd name="T71" fmla="*/ 355 h 421"/>
                <a:gd name="T72" fmla="*/ 273 w 814"/>
                <a:gd name="T73" fmla="*/ 375 h 421"/>
                <a:gd name="T74" fmla="*/ 314 w 814"/>
                <a:gd name="T75" fmla="*/ 391 h 421"/>
                <a:gd name="T76" fmla="*/ 357 w 814"/>
                <a:gd name="T77" fmla="*/ 404 h 421"/>
                <a:gd name="T78" fmla="*/ 400 w 814"/>
                <a:gd name="T79" fmla="*/ 414 h 421"/>
                <a:gd name="T80" fmla="*/ 447 w 814"/>
                <a:gd name="T81" fmla="*/ 420 h 421"/>
                <a:gd name="T82" fmla="*/ 474 w 814"/>
                <a:gd name="T83" fmla="*/ 421 h 421"/>
                <a:gd name="T84" fmla="*/ 501 w 814"/>
                <a:gd name="T85" fmla="*/ 421 h 421"/>
                <a:gd name="T86" fmla="*/ 527 w 814"/>
                <a:gd name="T87" fmla="*/ 421 h 421"/>
                <a:gd name="T88" fmla="*/ 553 w 814"/>
                <a:gd name="T89" fmla="*/ 418 h 421"/>
                <a:gd name="T90" fmla="*/ 578 w 814"/>
                <a:gd name="T91" fmla="*/ 414 h 421"/>
                <a:gd name="T92" fmla="*/ 603 w 814"/>
                <a:gd name="T93" fmla="*/ 411 h 421"/>
                <a:gd name="T94" fmla="*/ 628 w 814"/>
                <a:gd name="T95" fmla="*/ 404 h 421"/>
                <a:gd name="T96" fmla="*/ 651 w 814"/>
                <a:gd name="T97" fmla="*/ 396 h 421"/>
                <a:gd name="T98" fmla="*/ 674 w 814"/>
                <a:gd name="T99" fmla="*/ 389 h 421"/>
                <a:gd name="T100" fmla="*/ 698 w 814"/>
                <a:gd name="T101" fmla="*/ 378 h 421"/>
                <a:gd name="T102" fmla="*/ 719 w 814"/>
                <a:gd name="T103" fmla="*/ 369 h 421"/>
                <a:gd name="T104" fmla="*/ 739 w 814"/>
                <a:gd name="T105" fmla="*/ 357 h 421"/>
                <a:gd name="T106" fmla="*/ 759 w 814"/>
                <a:gd name="T107" fmla="*/ 344 h 421"/>
                <a:gd name="T108" fmla="*/ 778 w 814"/>
                <a:gd name="T109" fmla="*/ 332 h 421"/>
                <a:gd name="T110" fmla="*/ 796 w 814"/>
                <a:gd name="T111" fmla="*/ 317 h 421"/>
                <a:gd name="T112" fmla="*/ 814 w 814"/>
                <a:gd name="T113" fmla="*/ 301 h 421"/>
                <a:gd name="T114" fmla="*/ 723 w 814"/>
                <a:gd name="T115" fmla="*/ 201 h 42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814" h="421">
                  <a:moveTo>
                    <a:pt x="723" y="201"/>
                  </a:moveTo>
                  <a:lnTo>
                    <a:pt x="694" y="208"/>
                  </a:lnTo>
                  <a:lnTo>
                    <a:pt x="664" y="213"/>
                  </a:lnTo>
                  <a:lnTo>
                    <a:pt x="631" y="219"/>
                  </a:lnTo>
                  <a:lnTo>
                    <a:pt x="601" y="222"/>
                  </a:lnTo>
                  <a:lnTo>
                    <a:pt x="567" y="224"/>
                  </a:lnTo>
                  <a:lnTo>
                    <a:pt x="535" y="224"/>
                  </a:lnTo>
                  <a:lnTo>
                    <a:pt x="501" y="224"/>
                  </a:lnTo>
                  <a:lnTo>
                    <a:pt x="466" y="222"/>
                  </a:lnTo>
                  <a:lnTo>
                    <a:pt x="429" y="219"/>
                  </a:lnTo>
                  <a:lnTo>
                    <a:pt x="393" y="213"/>
                  </a:lnTo>
                  <a:lnTo>
                    <a:pt x="357" y="206"/>
                  </a:lnTo>
                  <a:lnTo>
                    <a:pt x="323" y="197"/>
                  </a:lnTo>
                  <a:lnTo>
                    <a:pt x="289" y="188"/>
                  </a:lnTo>
                  <a:lnTo>
                    <a:pt x="257" y="176"/>
                  </a:lnTo>
                  <a:lnTo>
                    <a:pt x="226" y="163"/>
                  </a:lnTo>
                  <a:lnTo>
                    <a:pt x="196" y="149"/>
                  </a:lnTo>
                  <a:lnTo>
                    <a:pt x="165" y="135"/>
                  </a:lnTo>
                  <a:lnTo>
                    <a:pt x="138" y="118"/>
                  </a:lnTo>
                  <a:lnTo>
                    <a:pt x="112" y="101"/>
                  </a:lnTo>
                  <a:lnTo>
                    <a:pt x="86" y="83"/>
                  </a:lnTo>
                  <a:lnTo>
                    <a:pt x="63" y="63"/>
                  </a:lnTo>
                  <a:lnTo>
                    <a:pt x="40" y="43"/>
                  </a:lnTo>
                  <a:lnTo>
                    <a:pt x="20" y="22"/>
                  </a:lnTo>
                  <a:lnTo>
                    <a:pt x="0" y="0"/>
                  </a:lnTo>
                  <a:lnTo>
                    <a:pt x="4" y="40"/>
                  </a:lnTo>
                  <a:lnTo>
                    <a:pt x="11" y="79"/>
                  </a:lnTo>
                  <a:lnTo>
                    <a:pt x="22" y="117"/>
                  </a:lnTo>
                  <a:lnTo>
                    <a:pt x="36" y="153"/>
                  </a:lnTo>
                  <a:lnTo>
                    <a:pt x="56" y="188"/>
                  </a:lnTo>
                  <a:lnTo>
                    <a:pt x="78" y="221"/>
                  </a:lnTo>
                  <a:lnTo>
                    <a:pt x="104" y="253"/>
                  </a:lnTo>
                  <a:lnTo>
                    <a:pt x="133" y="282"/>
                  </a:lnTo>
                  <a:lnTo>
                    <a:pt x="164" y="308"/>
                  </a:lnTo>
                  <a:lnTo>
                    <a:pt x="198" y="334"/>
                  </a:lnTo>
                  <a:lnTo>
                    <a:pt x="235" y="355"/>
                  </a:lnTo>
                  <a:lnTo>
                    <a:pt x="273" y="375"/>
                  </a:lnTo>
                  <a:lnTo>
                    <a:pt x="314" y="391"/>
                  </a:lnTo>
                  <a:lnTo>
                    <a:pt x="357" y="404"/>
                  </a:lnTo>
                  <a:lnTo>
                    <a:pt x="400" y="414"/>
                  </a:lnTo>
                  <a:lnTo>
                    <a:pt x="447" y="420"/>
                  </a:lnTo>
                  <a:lnTo>
                    <a:pt x="474" y="421"/>
                  </a:lnTo>
                  <a:lnTo>
                    <a:pt x="501" y="421"/>
                  </a:lnTo>
                  <a:lnTo>
                    <a:pt x="527" y="421"/>
                  </a:lnTo>
                  <a:lnTo>
                    <a:pt x="553" y="418"/>
                  </a:lnTo>
                  <a:lnTo>
                    <a:pt x="578" y="414"/>
                  </a:lnTo>
                  <a:lnTo>
                    <a:pt x="603" y="411"/>
                  </a:lnTo>
                  <a:lnTo>
                    <a:pt x="628" y="404"/>
                  </a:lnTo>
                  <a:lnTo>
                    <a:pt x="651" y="396"/>
                  </a:lnTo>
                  <a:lnTo>
                    <a:pt x="674" y="389"/>
                  </a:lnTo>
                  <a:lnTo>
                    <a:pt x="698" y="378"/>
                  </a:lnTo>
                  <a:lnTo>
                    <a:pt x="719" y="369"/>
                  </a:lnTo>
                  <a:lnTo>
                    <a:pt x="739" y="357"/>
                  </a:lnTo>
                  <a:lnTo>
                    <a:pt x="759" y="344"/>
                  </a:lnTo>
                  <a:lnTo>
                    <a:pt x="778" y="332"/>
                  </a:lnTo>
                  <a:lnTo>
                    <a:pt x="796" y="317"/>
                  </a:lnTo>
                  <a:lnTo>
                    <a:pt x="814" y="301"/>
                  </a:lnTo>
                  <a:lnTo>
                    <a:pt x="723" y="2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0" name="Freeform 15">
              <a:extLst>
                <a:ext uri="{FF2B5EF4-FFF2-40B4-BE49-F238E27FC236}">
                  <a16:creationId xmlns:a16="http://schemas.microsoft.com/office/drawing/2014/main" id="{68D4B173-A79B-A844-8C95-115B2CD10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" y="649"/>
              <a:ext cx="1420" cy="972"/>
            </a:xfrm>
            <a:custGeom>
              <a:avLst/>
              <a:gdLst>
                <a:gd name="T0" fmla="*/ 647 w 1420"/>
                <a:gd name="T1" fmla="*/ 538 h 972"/>
                <a:gd name="T2" fmla="*/ 597 w 1420"/>
                <a:gd name="T3" fmla="*/ 515 h 972"/>
                <a:gd name="T4" fmla="*/ 543 w 1420"/>
                <a:gd name="T5" fmla="*/ 500 h 972"/>
                <a:gd name="T6" fmla="*/ 488 w 1420"/>
                <a:gd name="T7" fmla="*/ 493 h 972"/>
                <a:gd name="T8" fmla="*/ 413 w 1420"/>
                <a:gd name="T9" fmla="*/ 493 h 972"/>
                <a:gd name="T10" fmla="*/ 327 w 1420"/>
                <a:gd name="T11" fmla="*/ 511 h 972"/>
                <a:gd name="T12" fmla="*/ 248 w 1420"/>
                <a:gd name="T13" fmla="*/ 547 h 972"/>
                <a:gd name="T14" fmla="*/ 178 w 1420"/>
                <a:gd name="T15" fmla="*/ 599 h 972"/>
                <a:gd name="T16" fmla="*/ 117 w 1420"/>
                <a:gd name="T17" fmla="*/ 663 h 972"/>
                <a:gd name="T18" fmla="*/ 70 w 1420"/>
                <a:gd name="T19" fmla="*/ 740 h 972"/>
                <a:gd name="T20" fmla="*/ 38 w 1420"/>
                <a:gd name="T21" fmla="*/ 826 h 972"/>
                <a:gd name="T22" fmla="*/ 20 w 1420"/>
                <a:gd name="T23" fmla="*/ 922 h 972"/>
                <a:gd name="T24" fmla="*/ 11 w 1420"/>
                <a:gd name="T25" fmla="*/ 938 h 972"/>
                <a:gd name="T26" fmla="*/ 2 w 1420"/>
                <a:gd name="T27" fmla="*/ 870 h 972"/>
                <a:gd name="T28" fmla="*/ 2 w 1420"/>
                <a:gd name="T29" fmla="*/ 783 h 972"/>
                <a:gd name="T30" fmla="*/ 17 w 1420"/>
                <a:gd name="T31" fmla="*/ 687 h 972"/>
                <a:gd name="T32" fmla="*/ 47 w 1420"/>
                <a:gd name="T33" fmla="*/ 599 h 972"/>
                <a:gd name="T34" fmla="*/ 90 w 1420"/>
                <a:gd name="T35" fmla="*/ 520 h 972"/>
                <a:gd name="T36" fmla="*/ 146 w 1420"/>
                <a:gd name="T37" fmla="*/ 454 h 972"/>
                <a:gd name="T38" fmla="*/ 212 w 1420"/>
                <a:gd name="T39" fmla="*/ 400 h 972"/>
                <a:gd name="T40" fmla="*/ 287 w 1420"/>
                <a:gd name="T41" fmla="*/ 364 h 972"/>
                <a:gd name="T42" fmla="*/ 371 w 1420"/>
                <a:gd name="T43" fmla="*/ 344 h 972"/>
                <a:gd name="T44" fmla="*/ 441 w 1420"/>
                <a:gd name="T45" fmla="*/ 344 h 972"/>
                <a:gd name="T46" fmla="*/ 493 w 1420"/>
                <a:gd name="T47" fmla="*/ 353 h 972"/>
                <a:gd name="T48" fmla="*/ 545 w 1420"/>
                <a:gd name="T49" fmla="*/ 368 h 972"/>
                <a:gd name="T50" fmla="*/ 594 w 1420"/>
                <a:gd name="T51" fmla="*/ 391 h 972"/>
                <a:gd name="T52" fmla="*/ 624 w 1420"/>
                <a:gd name="T53" fmla="*/ 360 h 972"/>
                <a:gd name="T54" fmla="*/ 647 w 1420"/>
                <a:gd name="T55" fmla="*/ 280 h 972"/>
                <a:gd name="T56" fmla="*/ 683 w 1420"/>
                <a:gd name="T57" fmla="*/ 206 h 972"/>
                <a:gd name="T58" fmla="*/ 728 w 1420"/>
                <a:gd name="T59" fmla="*/ 142 h 972"/>
                <a:gd name="T60" fmla="*/ 782 w 1420"/>
                <a:gd name="T61" fmla="*/ 88 h 972"/>
                <a:gd name="T62" fmla="*/ 845 w 1420"/>
                <a:gd name="T63" fmla="*/ 45 h 972"/>
                <a:gd name="T64" fmla="*/ 915 w 1420"/>
                <a:gd name="T65" fmla="*/ 16 h 972"/>
                <a:gd name="T66" fmla="*/ 988 w 1420"/>
                <a:gd name="T67" fmla="*/ 2 h 972"/>
                <a:gd name="T68" fmla="*/ 1060 w 1420"/>
                <a:gd name="T69" fmla="*/ 2 h 972"/>
                <a:gd name="T70" fmla="*/ 1121 w 1420"/>
                <a:gd name="T71" fmla="*/ 13 h 972"/>
                <a:gd name="T72" fmla="*/ 1180 w 1420"/>
                <a:gd name="T73" fmla="*/ 34 h 972"/>
                <a:gd name="T74" fmla="*/ 1234 w 1420"/>
                <a:gd name="T75" fmla="*/ 63 h 972"/>
                <a:gd name="T76" fmla="*/ 1286 w 1420"/>
                <a:gd name="T77" fmla="*/ 100 h 972"/>
                <a:gd name="T78" fmla="*/ 1330 w 1420"/>
                <a:gd name="T79" fmla="*/ 145 h 972"/>
                <a:gd name="T80" fmla="*/ 1372 w 1420"/>
                <a:gd name="T81" fmla="*/ 197 h 972"/>
                <a:gd name="T82" fmla="*/ 1406 w 1420"/>
                <a:gd name="T83" fmla="*/ 255 h 972"/>
                <a:gd name="T84" fmla="*/ 1404 w 1420"/>
                <a:gd name="T85" fmla="*/ 269 h 972"/>
                <a:gd name="T86" fmla="*/ 1372 w 1420"/>
                <a:gd name="T87" fmla="*/ 242 h 972"/>
                <a:gd name="T88" fmla="*/ 1336 w 1420"/>
                <a:gd name="T89" fmla="*/ 217 h 972"/>
                <a:gd name="T90" fmla="*/ 1296 w 1420"/>
                <a:gd name="T91" fmla="*/ 194 h 972"/>
                <a:gd name="T92" fmla="*/ 1257 w 1420"/>
                <a:gd name="T93" fmla="*/ 177 h 972"/>
                <a:gd name="T94" fmla="*/ 1216 w 1420"/>
                <a:gd name="T95" fmla="*/ 163 h 972"/>
                <a:gd name="T96" fmla="*/ 1173 w 1420"/>
                <a:gd name="T97" fmla="*/ 152 h 972"/>
                <a:gd name="T98" fmla="*/ 1130 w 1420"/>
                <a:gd name="T99" fmla="*/ 149 h 972"/>
                <a:gd name="T100" fmla="*/ 1065 w 1420"/>
                <a:gd name="T101" fmla="*/ 149 h 972"/>
                <a:gd name="T102" fmla="*/ 986 w 1420"/>
                <a:gd name="T103" fmla="*/ 163 h 972"/>
                <a:gd name="T104" fmla="*/ 915 w 1420"/>
                <a:gd name="T105" fmla="*/ 194 h 972"/>
                <a:gd name="T106" fmla="*/ 848 w 1420"/>
                <a:gd name="T107" fmla="*/ 235 h 972"/>
                <a:gd name="T108" fmla="*/ 791 w 1420"/>
                <a:gd name="T109" fmla="*/ 290 h 972"/>
                <a:gd name="T110" fmla="*/ 742 w 1420"/>
                <a:gd name="T111" fmla="*/ 353 h 972"/>
                <a:gd name="T112" fmla="*/ 705 w 1420"/>
                <a:gd name="T113" fmla="*/ 427 h 972"/>
                <a:gd name="T114" fmla="*/ 680 w 1420"/>
                <a:gd name="T115" fmla="*/ 507 h 97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420" h="972">
                  <a:moveTo>
                    <a:pt x="673" y="550"/>
                  </a:moveTo>
                  <a:lnTo>
                    <a:pt x="647" y="538"/>
                  </a:lnTo>
                  <a:lnTo>
                    <a:pt x="622" y="525"/>
                  </a:lnTo>
                  <a:lnTo>
                    <a:pt x="597" y="515"/>
                  </a:lnTo>
                  <a:lnTo>
                    <a:pt x="570" y="507"/>
                  </a:lnTo>
                  <a:lnTo>
                    <a:pt x="543" y="500"/>
                  </a:lnTo>
                  <a:lnTo>
                    <a:pt x="515" y="495"/>
                  </a:lnTo>
                  <a:lnTo>
                    <a:pt x="488" y="493"/>
                  </a:lnTo>
                  <a:lnTo>
                    <a:pt x="459" y="491"/>
                  </a:lnTo>
                  <a:lnTo>
                    <a:pt x="413" y="493"/>
                  </a:lnTo>
                  <a:lnTo>
                    <a:pt x="370" y="500"/>
                  </a:lnTo>
                  <a:lnTo>
                    <a:pt x="327" y="511"/>
                  </a:lnTo>
                  <a:lnTo>
                    <a:pt x="285" y="527"/>
                  </a:lnTo>
                  <a:lnTo>
                    <a:pt x="248" y="547"/>
                  </a:lnTo>
                  <a:lnTo>
                    <a:pt x="212" y="570"/>
                  </a:lnTo>
                  <a:lnTo>
                    <a:pt x="178" y="599"/>
                  </a:lnTo>
                  <a:lnTo>
                    <a:pt x="146" y="629"/>
                  </a:lnTo>
                  <a:lnTo>
                    <a:pt x="117" y="663"/>
                  </a:lnTo>
                  <a:lnTo>
                    <a:pt x="92" y="701"/>
                  </a:lnTo>
                  <a:lnTo>
                    <a:pt x="70" y="740"/>
                  </a:lnTo>
                  <a:lnTo>
                    <a:pt x="52" y="783"/>
                  </a:lnTo>
                  <a:lnTo>
                    <a:pt x="38" y="826"/>
                  </a:lnTo>
                  <a:lnTo>
                    <a:pt x="27" y="873"/>
                  </a:lnTo>
                  <a:lnTo>
                    <a:pt x="20" y="922"/>
                  </a:lnTo>
                  <a:lnTo>
                    <a:pt x="18" y="972"/>
                  </a:lnTo>
                  <a:lnTo>
                    <a:pt x="11" y="938"/>
                  </a:lnTo>
                  <a:lnTo>
                    <a:pt x="8" y="904"/>
                  </a:lnTo>
                  <a:lnTo>
                    <a:pt x="2" y="870"/>
                  </a:lnTo>
                  <a:lnTo>
                    <a:pt x="0" y="834"/>
                  </a:lnTo>
                  <a:lnTo>
                    <a:pt x="2" y="783"/>
                  </a:lnTo>
                  <a:lnTo>
                    <a:pt x="8" y="735"/>
                  </a:lnTo>
                  <a:lnTo>
                    <a:pt x="17" y="687"/>
                  </a:lnTo>
                  <a:lnTo>
                    <a:pt x="29" y="642"/>
                  </a:lnTo>
                  <a:lnTo>
                    <a:pt x="47" y="599"/>
                  </a:lnTo>
                  <a:lnTo>
                    <a:pt x="67" y="558"/>
                  </a:lnTo>
                  <a:lnTo>
                    <a:pt x="90" y="520"/>
                  </a:lnTo>
                  <a:lnTo>
                    <a:pt x="117" y="486"/>
                  </a:lnTo>
                  <a:lnTo>
                    <a:pt x="146" y="454"/>
                  </a:lnTo>
                  <a:lnTo>
                    <a:pt x="178" y="425"/>
                  </a:lnTo>
                  <a:lnTo>
                    <a:pt x="212" y="400"/>
                  </a:lnTo>
                  <a:lnTo>
                    <a:pt x="250" y="380"/>
                  </a:lnTo>
                  <a:lnTo>
                    <a:pt x="287" y="364"/>
                  </a:lnTo>
                  <a:lnTo>
                    <a:pt x="328" y="351"/>
                  </a:lnTo>
                  <a:lnTo>
                    <a:pt x="371" y="344"/>
                  </a:lnTo>
                  <a:lnTo>
                    <a:pt x="414" y="342"/>
                  </a:lnTo>
                  <a:lnTo>
                    <a:pt x="441" y="344"/>
                  </a:lnTo>
                  <a:lnTo>
                    <a:pt x="468" y="348"/>
                  </a:lnTo>
                  <a:lnTo>
                    <a:pt x="493" y="353"/>
                  </a:lnTo>
                  <a:lnTo>
                    <a:pt x="520" y="359"/>
                  </a:lnTo>
                  <a:lnTo>
                    <a:pt x="545" y="368"/>
                  </a:lnTo>
                  <a:lnTo>
                    <a:pt x="570" y="378"/>
                  </a:lnTo>
                  <a:lnTo>
                    <a:pt x="594" y="391"/>
                  </a:lnTo>
                  <a:lnTo>
                    <a:pt x="617" y="403"/>
                  </a:lnTo>
                  <a:lnTo>
                    <a:pt x="624" y="360"/>
                  </a:lnTo>
                  <a:lnTo>
                    <a:pt x="635" y="319"/>
                  </a:lnTo>
                  <a:lnTo>
                    <a:pt x="647" y="280"/>
                  </a:lnTo>
                  <a:lnTo>
                    <a:pt x="664" y="242"/>
                  </a:lnTo>
                  <a:lnTo>
                    <a:pt x="683" y="206"/>
                  </a:lnTo>
                  <a:lnTo>
                    <a:pt x="705" y="174"/>
                  </a:lnTo>
                  <a:lnTo>
                    <a:pt x="728" y="142"/>
                  </a:lnTo>
                  <a:lnTo>
                    <a:pt x="755" y="113"/>
                  </a:lnTo>
                  <a:lnTo>
                    <a:pt x="782" y="88"/>
                  </a:lnTo>
                  <a:lnTo>
                    <a:pt x="812" y="65"/>
                  </a:lnTo>
                  <a:lnTo>
                    <a:pt x="845" y="45"/>
                  </a:lnTo>
                  <a:lnTo>
                    <a:pt x="879" y="29"/>
                  </a:lnTo>
                  <a:lnTo>
                    <a:pt x="915" y="16"/>
                  </a:lnTo>
                  <a:lnTo>
                    <a:pt x="950" y="7"/>
                  </a:lnTo>
                  <a:lnTo>
                    <a:pt x="988" y="2"/>
                  </a:lnTo>
                  <a:lnTo>
                    <a:pt x="1027" y="0"/>
                  </a:lnTo>
                  <a:lnTo>
                    <a:pt x="1060" y="2"/>
                  </a:lnTo>
                  <a:lnTo>
                    <a:pt x="1090" y="5"/>
                  </a:lnTo>
                  <a:lnTo>
                    <a:pt x="1121" y="13"/>
                  </a:lnTo>
                  <a:lnTo>
                    <a:pt x="1151" y="22"/>
                  </a:lnTo>
                  <a:lnTo>
                    <a:pt x="1180" y="34"/>
                  </a:lnTo>
                  <a:lnTo>
                    <a:pt x="1207" y="47"/>
                  </a:lnTo>
                  <a:lnTo>
                    <a:pt x="1234" y="63"/>
                  </a:lnTo>
                  <a:lnTo>
                    <a:pt x="1260" y="81"/>
                  </a:lnTo>
                  <a:lnTo>
                    <a:pt x="1286" y="100"/>
                  </a:lnTo>
                  <a:lnTo>
                    <a:pt x="1309" y="122"/>
                  </a:lnTo>
                  <a:lnTo>
                    <a:pt x="1330" y="145"/>
                  </a:lnTo>
                  <a:lnTo>
                    <a:pt x="1352" y="170"/>
                  </a:lnTo>
                  <a:lnTo>
                    <a:pt x="1372" y="197"/>
                  </a:lnTo>
                  <a:lnTo>
                    <a:pt x="1390" y="226"/>
                  </a:lnTo>
                  <a:lnTo>
                    <a:pt x="1406" y="255"/>
                  </a:lnTo>
                  <a:lnTo>
                    <a:pt x="1420" y="285"/>
                  </a:lnTo>
                  <a:lnTo>
                    <a:pt x="1404" y="269"/>
                  </a:lnTo>
                  <a:lnTo>
                    <a:pt x="1388" y="255"/>
                  </a:lnTo>
                  <a:lnTo>
                    <a:pt x="1372" y="242"/>
                  </a:lnTo>
                  <a:lnTo>
                    <a:pt x="1354" y="228"/>
                  </a:lnTo>
                  <a:lnTo>
                    <a:pt x="1336" y="217"/>
                  </a:lnTo>
                  <a:lnTo>
                    <a:pt x="1316" y="204"/>
                  </a:lnTo>
                  <a:lnTo>
                    <a:pt x="1296" y="194"/>
                  </a:lnTo>
                  <a:lnTo>
                    <a:pt x="1277" y="185"/>
                  </a:lnTo>
                  <a:lnTo>
                    <a:pt x="1257" y="177"/>
                  </a:lnTo>
                  <a:lnTo>
                    <a:pt x="1237" y="169"/>
                  </a:lnTo>
                  <a:lnTo>
                    <a:pt x="1216" y="163"/>
                  </a:lnTo>
                  <a:lnTo>
                    <a:pt x="1194" y="158"/>
                  </a:lnTo>
                  <a:lnTo>
                    <a:pt x="1173" y="152"/>
                  </a:lnTo>
                  <a:lnTo>
                    <a:pt x="1151" y="151"/>
                  </a:lnTo>
                  <a:lnTo>
                    <a:pt x="1130" y="149"/>
                  </a:lnTo>
                  <a:lnTo>
                    <a:pt x="1106" y="147"/>
                  </a:lnTo>
                  <a:lnTo>
                    <a:pt x="1065" y="149"/>
                  </a:lnTo>
                  <a:lnTo>
                    <a:pt x="1026" y="154"/>
                  </a:lnTo>
                  <a:lnTo>
                    <a:pt x="986" y="163"/>
                  </a:lnTo>
                  <a:lnTo>
                    <a:pt x="949" y="177"/>
                  </a:lnTo>
                  <a:lnTo>
                    <a:pt x="915" y="194"/>
                  </a:lnTo>
                  <a:lnTo>
                    <a:pt x="880" y="213"/>
                  </a:lnTo>
                  <a:lnTo>
                    <a:pt x="848" y="235"/>
                  </a:lnTo>
                  <a:lnTo>
                    <a:pt x="818" y="262"/>
                  </a:lnTo>
                  <a:lnTo>
                    <a:pt x="791" y="290"/>
                  </a:lnTo>
                  <a:lnTo>
                    <a:pt x="766" y="321"/>
                  </a:lnTo>
                  <a:lnTo>
                    <a:pt x="742" y="353"/>
                  </a:lnTo>
                  <a:lnTo>
                    <a:pt x="723" y="389"/>
                  </a:lnTo>
                  <a:lnTo>
                    <a:pt x="705" y="427"/>
                  </a:lnTo>
                  <a:lnTo>
                    <a:pt x="690" y="466"/>
                  </a:lnTo>
                  <a:lnTo>
                    <a:pt x="680" y="507"/>
                  </a:lnTo>
                  <a:lnTo>
                    <a:pt x="673" y="5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1" name="Freeform 16">
              <a:extLst>
                <a:ext uri="{FF2B5EF4-FFF2-40B4-BE49-F238E27FC236}">
                  <a16:creationId xmlns:a16="http://schemas.microsoft.com/office/drawing/2014/main" id="{5E79EEB5-FE6B-894A-A9D8-A6376429C7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" y="14"/>
              <a:ext cx="2968" cy="1854"/>
            </a:xfrm>
            <a:custGeom>
              <a:avLst/>
              <a:gdLst>
                <a:gd name="T0" fmla="*/ 2584 w 2968"/>
                <a:gd name="T1" fmla="*/ 1490 h 1854"/>
                <a:gd name="T2" fmla="*/ 2541 w 2968"/>
                <a:gd name="T3" fmla="*/ 1453 h 1854"/>
                <a:gd name="T4" fmla="*/ 2477 w 2968"/>
                <a:gd name="T5" fmla="*/ 1252 h 1854"/>
                <a:gd name="T6" fmla="*/ 2337 w 2968"/>
                <a:gd name="T7" fmla="*/ 1107 h 1854"/>
                <a:gd name="T8" fmla="*/ 2143 w 2968"/>
                <a:gd name="T9" fmla="*/ 1042 h 1854"/>
                <a:gd name="T10" fmla="*/ 2020 w 2968"/>
                <a:gd name="T11" fmla="*/ 1053 h 1854"/>
                <a:gd name="T12" fmla="*/ 1936 w 2968"/>
                <a:gd name="T13" fmla="*/ 1013 h 1854"/>
                <a:gd name="T14" fmla="*/ 1860 w 2968"/>
                <a:gd name="T15" fmla="*/ 875 h 1854"/>
                <a:gd name="T16" fmla="*/ 1738 w 2968"/>
                <a:gd name="T17" fmla="*/ 784 h 1854"/>
                <a:gd name="T18" fmla="*/ 1608 w 2968"/>
                <a:gd name="T19" fmla="*/ 752 h 1854"/>
                <a:gd name="T20" fmla="*/ 1573 w 2968"/>
                <a:gd name="T21" fmla="*/ 640 h 1854"/>
                <a:gd name="T22" fmla="*/ 1480 w 2968"/>
                <a:gd name="T23" fmla="*/ 397 h 1854"/>
                <a:gd name="T24" fmla="*/ 1292 w 2968"/>
                <a:gd name="T25" fmla="*/ 228 h 1854"/>
                <a:gd name="T26" fmla="*/ 1054 w 2968"/>
                <a:gd name="T27" fmla="*/ 169 h 1854"/>
                <a:gd name="T28" fmla="*/ 862 w 2968"/>
                <a:gd name="T29" fmla="*/ 212 h 1854"/>
                <a:gd name="T30" fmla="*/ 702 w 2968"/>
                <a:gd name="T31" fmla="*/ 321 h 1854"/>
                <a:gd name="T32" fmla="*/ 591 w 2968"/>
                <a:gd name="T33" fmla="*/ 486 h 1854"/>
                <a:gd name="T34" fmla="*/ 507 w 2968"/>
                <a:gd name="T35" fmla="*/ 459 h 1854"/>
                <a:gd name="T36" fmla="*/ 378 w 2968"/>
                <a:gd name="T37" fmla="*/ 454 h 1854"/>
                <a:gd name="T38" fmla="*/ 204 w 2968"/>
                <a:gd name="T39" fmla="*/ 511 h 1854"/>
                <a:gd name="T40" fmla="*/ 70 w 2968"/>
                <a:gd name="T41" fmla="*/ 635 h 1854"/>
                <a:gd name="T42" fmla="*/ 0 w 2968"/>
                <a:gd name="T43" fmla="*/ 761 h 1854"/>
                <a:gd name="T44" fmla="*/ 14 w 2968"/>
                <a:gd name="T45" fmla="*/ 635 h 1854"/>
                <a:gd name="T46" fmla="*/ 122 w 2968"/>
                <a:gd name="T47" fmla="*/ 434 h 1854"/>
                <a:gd name="T48" fmla="*/ 303 w 2968"/>
                <a:gd name="T49" fmla="*/ 309 h 1854"/>
                <a:gd name="T50" fmla="*/ 498 w 2968"/>
                <a:gd name="T51" fmla="*/ 285 h 1854"/>
                <a:gd name="T52" fmla="*/ 586 w 2968"/>
                <a:gd name="T53" fmla="*/ 305 h 1854"/>
                <a:gd name="T54" fmla="*/ 679 w 2968"/>
                <a:gd name="T55" fmla="*/ 214 h 1854"/>
                <a:gd name="T56" fmla="*/ 821 w 2968"/>
                <a:gd name="T57" fmla="*/ 79 h 1854"/>
                <a:gd name="T58" fmla="*/ 1002 w 2968"/>
                <a:gd name="T59" fmla="*/ 8 h 1854"/>
                <a:gd name="T60" fmla="*/ 1224 w 2968"/>
                <a:gd name="T61" fmla="*/ 20 h 1854"/>
                <a:gd name="T62" fmla="*/ 1441 w 2968"/>
                <a:gd name="T63" fmla="*/ 149 h 1854"/>
                <a:gd name="T64" fmla="*/ 1575 w 2968"/>
                <a:gd name="T65" fmla="*/ 368 h 1854"/>
                <a:gd name="T66" fmla="*/ 1615 w 2968"/>
                <a:gd name="T67" fmla="*/ 581 h 1854"/>
                <a:gd name="T68" fmla="*/ 1708 w 2968"/>
                <a:gd name="T69" fmla="*/ 594 h 1854"/>
                <a:gd name="T70" fmla="*/ 1842 w 2968"/>
                <a:gd name="T71" fmla="*/ 664 h 1854"/>
                <a:gd name="T72" fmla="*/ 1939 w 2968"/>
                <a:gd name="T73" fmla="*/ 786 h 1854"/>
                <a:gd name="T74" fmla="*/ 2000 w 2968"/>
                <a:gd name="T75" fmla="*/ 899 h 1854"/>
                <a:gd name="T76" fmla="*/ 2120 w 2968"/>
                <a:gd name="T77" fmla="*/ 872 h 1854"/>
                <a:gd name="T78" fmla="*/ 2290 w 2968"/>
                <a:gd name="T79" fmla="*/ 899 h 1854"/>
                <a:gd name="T80" fmla="*/ 2455 w 2968"/>
                <a:gd name="T81" fmla="*/ 1015 h 1854"/>
                <a:gd name="T82" fmla="*/ 2552 w 2968"/>
                <a:gd name="T83" fmla="*/ 1198 h 1854"/>
                <a:gd name="T84" fmla="*/ 2590 w 2968"/>
                <a:gd name="T85" fmla="*/ 1323 h 1854"/>
                <a:gd name="T86" fmla="*/ 2644 w 2968"/>
                <a:gd name="T87" fmla="*/ 1322 h 1854"/>
                <a:gd name="T88" fmla="*/ 2783 w 2968"/>
                <a:gd name="T89" fmla="*/ 1361 h 1854"/>
                <a:gd name="T90" fmla="*/ 2905 w 2968"/>
                <a:gd name="T91" fmla="*/ 1479 h 1854"/>
                <a:gd name="T92" fmla="*/ 2966 w 2968"/>
                <a:gd name="T93" fmla="*/ 1652 h 1854"/>
                <a:gd name="T94" fmla="*/ 2950 w 2968"/>
                <a:gd name="T95" fmla="*/ 1824 h 1854"/>
                <a:gd name="T96" fmla="*/ 2912 w 2968"/>
                <a:gd name="T97" fmla="*/ 1718 h 1854"/>
                <a:gd name="T98" fmla="*/ 2825 w 2968"/>
                <a:gd name="T99" fmla="*/ 1582 h 1854"/>
                <a:gd name="T100" fmla="*/ 2690 w 2968"/>
                <a:gd name="T101" fmla="*/ 1501 h 185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968" h="1854">
                  <a:moveTo>
                    <a:pt x="2627" y="1490"/>
                  </a:moveTo>
                  <a:lnTo>
                    <a:pt x="2617" y="1490"/>
                  </a:lnTo>
                  <a:lnTo>
                    <a:pt x="2606" y="1490"/>
                  </a:lnTo>
                  <a:lnTo>
                    <a:pt x="2595" y="1490"/>
                  </a:lnTo>
                  <a:lnTo>
                    <a:pt x="2584" y="1490"/>
                  </a:lnTo>
                  <a:lnTo>
                    <a:pt x="2574" y="1492"/>
                  </a:lnTo>
                  <a:lnTo>
                    <a:pt x="2563" y="1494"/>
                  </a:lnTo>
                  <a:lnTo>
                    <a:pt x="2554" y="1496"/>
                  </a:lnTo>
                  <a:lnTo>
                    <a:pt x="2543" y="1497"/>
                  </a:lnTo>
                  <a:lnTo>
                    <a:pt x="2541" y="1453"/>
                  </a:lnTo>
                  <a:lnTo>
                    <a:pt x="2536" y="1410"/>
                  </a:lnTo>
                  <a:lnTo>
                    <a:pt x="2525" y="1368"/>
                  </a:lnTo>
                  <a:lnTo>
                    <a:pt x="2513" y="1327"/>
                  </a:lnTo>
                  <a:lnTo>
                    <a:pt x="2497" y="1289"/>
                  </a:lnTo>
                  <a:lnTo>
                    <a:pt x="2477" y="1252"/>
                  </a:lnTo>
                  <a:lnTo>
                    <a:pt x="2454" y="1218"/>
                  </a:lnTo>
                  <a:lnTo>
                    <a:pt x="2428" y="1185"/>
                  </a:lnTo>
                  <a:lnTo>
                    <a:pt x="2400" y="1157"/>
                  </a:lnTo>
                  <a:lnTo>
                    <a:pt x="2369" y="1130"/>
                  </a:lnTo>
                  <a:lnTo>
                    <a:pt x="2337" y="1107"/>
                  </a:lnTo>
                  <a:lnTo>
                    <a:pt x="2301" y="1087"/>
                  </a:lnTo>
                  <a:lnTo>
                    <a:pt x="2264" y="1069"/>
                  </a:lnTo>
                  <a:lnTo>
                    <a:pt x="2226" y="1056"/>
                  </a:lnTo>
                  <a:lnTo>
                    <a:pt x="2185" y="1047"/>
                  </a:lnTo>
                  <a:lnTo>
                    <a:pt x="2143" y="1042"/>
                  </a:lnTo>
                  <a:lnTo>
                    <a:pt x="2118" y="1040"/>
                  </a:lnTo>
                  <a:lnTo>
                    <a:pt x="2093" y="1042"/>
                  </a:lnTo>
                  <a:lnTo>
                    <a:pt x="2068" y="1044"/>
                  </a:lnTo>
                  <a:lnTo>
                    <a:pt x="2043" y="1047"/>
                  </a:lnTo>
                  <a:lnTo>
                    <a:pt x="2020" y="1053"/>
                  </a:lnTo>
                  <a:lnTo>
                    <a:pt x="1995" y="1058"/>
                  </a:lnTo>
                  <a:lnTo>
                    <a:pt x="1973" y="1067"/>
                  </a:lnTo>
                  <a:lnTo>
                    <a:pt x="1950" y="1076"/>
                  </a:lnTo>
                  <a:lnTo>
                    <a:pt x="1945" y="1044"/>
                  </a:lnTo>
                  <a:lnTo>
                    <a:pt x="1936" y="1013"/>
                  </a:lnTo>
                  <a:lnTo>
                    <a:pt x="1925" y="983"/>
                  </a:lnTo>
                  <a:lnTo>
                    <a:pt x="1912" y="954"/>
                  </a:lnTo>
                  <a:lnTo>
                    <a:pt x="1896" y="925"/>
                  </a:lnTo>
                  <a:lnTo>
                    <a:pt x="1878" y="900"/>
                  </a:lnTo>
                  <a:lnTo>
                    <a:pt x="1860" y="875"/>
                  </a:lnTo>
                  <a:lnTo>
                    <a:pt x="1839" y="854"/>
                  </a:lnTo>
                  <a:lnTo>
                    <a:pt x="1815" y="832"/>
                  </a:lnTo>
                  <a:lnTo>
                    <a:pt x="1792" y="814"/>
                  </a:lnTo>
                  <a:lnTo>
                    <a:pt x="1765" y="798"/>
                  </a:lnTo>
                  <a:lnTo>
                    <a:pt x="1738" y="784"/>
                  </a:lnTo>
                  <a:lnTo>
                    <a:pt x="1710" y="771"/>
                  </a:lnTo>
                  <a:lnTo>
                    <a:pt x="1681" y="762"/>
                  </a:lnTo>
                  <a:lnTo>
                    <a:pt x="1651" y="755"/>
                  </a:lnTo>
                  <a:lnTo>
                    <a:pt x="1618" y="752"/>
                  </a:lnTo>
                  <a:lnTo>
                    <a:pt x="1608" y="752"/>
                  </a:lnTo>
                  <a:lnTo>
                    <a:pt x="1599" y="752"/>
                  </a:lnTo>
                  <a:lnTo>
                    <a:pt x="1588" y="752"/>
                  </a:lnTo>
                  <a:lnTo>
                    <a:pt x="1579" y="752"/>
                  </a:lnTo>
                  <a:lnTo>
                    <a:pt x="1579" y="696"/>
                  </a:lnTo>
                  <a:lnTo>
                    <a:pt x="1573" y="640"/>
                  </a:lnTo>
                  <a:lnTo>
                    <a:pt x="1565" y="588"/>
                  </a:lnTo>
                  <a:lnTo>
                    <a:pt x="1548" y="536"/>
                  </a:lnTo>
                  <a:lnTo>
                    <a:pt x="1530" y="488"/>
                  </a:lnTo>
                  <a:lnTo>
                    <a:pt x="1507" y="441"/>
                  </a:lnTo>
                  <a:lnTo>
                    <a:pt x="1480" y="397"/>
                  </a:lnTo>
                  <a:lnTo>
                    <a:pt x="1448" y="355"/>
                  </a:lnTo>
                  <a:lnTo>
                    <a:pt x="1414" y="319"/>
                  </a:lnTo>
                  <a:lnTo>
                    <a:pt x="1376" y="284"/>
                  </a:lnTo>
                  <a:lnTo>
                    <a:pt x="1335" y="255"/>
                  </a:lnTo>
                  <a:lnTo>
                    <a:pt x="1292" y="228"/>
                  </a:lnTo>
                  <a:lnTo>
                    <a:pt x="1245" y="207"/>
                  </a:lnTo>
                  <a:lnTo>
                    <a:pt x="1197" y="189"/>
                  </a:lnTo>
                  <a:lnTo>
                    <a:pt x="1147" y="178"/>
                  </a:lnTo>
                  <a:lnTo>
                    <a:pt x="1095" y="171"/>
                  </a:lnTo>
                  <a:lnTo>
                    <a:pt x="1054" y="169"/>
                  </a:lnTo>
                  <a:lnTo>
                    <a:pt x="1014" y="172"/>
                  </a:lnTo>
                  <a:lnTo>
                    <a:pt x="975" y="178"/>
                  </a:lnTo>
                  <a:lnTo>
                    <a:pt x="937" y="185"/>
                  </a:lnTo>
                  <a:lnTo>
                    <a:pt x="900" y="198"/>
                  </a:lnTo>
                  <a:lnTo>
                    <a:pt x="862" y="212"/>
                  </a:lnTo>
                  <a:lnTo>
                    <a:pt x="828" y="228"/>
                  </a:lnTo>
                  <a:lnTo>
                    <a:pt x="794" y="248"/>
                  </a:lnTo>
                  <a:lnTo>
                    <a:pt x="762" y="269"/>
                  </a:lnTo>
                  <a:lnTo>
                    <a:pt x="731" y="294"/>
                  </a:lnTo>
                  <a:lnTo>
                    <a:pt x="702" y="321"/>
                  </a:lnTo>
                  <a:lnTo>
                    <a:pt x="675" y="350"/>
                  </a:lnTo>
                  <a:lnTo>
                    <a:pt x="652" y="380"/>
                  </a:lnTo>
                  <a:lnTo>
                    <a:pt x="629" y="414"/>
                  </a:lnTo>
                  <a:lnTo>
                    <a:pt x="609" y="449"/>
                  </a:lnTo>
                  <a:lnTo>
                    <a:pt x="591" y="486"/>
                  </a:lnTo>
                  <a:lnTo>
                    <a:pt x="575" y="479"/>
                  </a:lnTo>
                  <a:lnTo>
                    <a:pt x="559" y="474"/>
                  </a:lnTo>
                  <a:lnTo>
                    <a:pt x="541" y="468"/>
                  </a:lnTo>
                  <a:lnTo>
                    <a:pt x="525" y="463"/>
                  </a:lnTo>
                  <a:lnTo>
                    <a:pt x="507" y="459"/>
                  </a:lnTo>
                  <a:lnTo>
                    <a:pt x="489" y="456"/>
                  </a:lnTo>
                  <a:lnTo>
                    <a:pt x="471" y="454"/>
                  </a:lnTo>
                  <a:lnTo>
                    <a:pt x="453" y="452"/>
                  </a:lnTo>
                  <a:lnTo>
                    <a:pt x="416" y="450"/>
                  </a:lnTo>
                  <a:lnTo>
                    <a:pt x="378" y="454"/>
                  </a:lnTo>
                  <a:lnTo>
                    <a:pt x="340" y="459"/>
                  </a:lnTo>
                  <a:lnTo>
                    <a:pt x="304" y="468"/>
                  </a:lnTo>
                  <a:lnTo>
                    <a:pt x="270" y="479"/>
                  </a:lnTo>
                  <a:lnTo>
                    <a:pt x="236" y="493"/>
                  </a:lnTo>
                  <a:lnTo>
                    <a:pt x="204" y="511"/>
                  </a:lnTo>
                  <a:lnTo>
                    <a:pt x="174" y="531"/>
                  </a:lnTo>
                  <a:lnTo>
                    <a:pt x="145" y="554"/>
                  </a:lnTo>
                  <a:lnTo>
                    <a:pt x="118" y="579"/>
                  </a:lnTo>
                  <a:lnTo>
                    <a:pt x="93" y="606"/>
                  </a:lnTo>
                  <a:lnTo>
                    <a:pt x="70" y="635"/>
                  </a:lnTo>
                  <a:lnTo>
                    <a:pt x="48" y="665"/>
                  </a:lnTo>
                  <a:lnTo>
                    <a:pt x="30" y="698"/>
                  </a:lnTo>
                  <a:lnTo>
                    <a:pt x="14" y="734"/>
                  </a:lnTo>
                  <a:lnTo>
                    <a:pt x="0" y="769"/>
                  </a:lnTo>
                  <a:lnTo>
                    <a:pt x="0" y="761"/>
                  </a:lnTo>
                  <a:lnTo>
                    <a:pt x="0" y="750"/>
                  </a:lnTo>
                  <a:lnTo>
                    <a:pt x="0" y="741"/>
                  </a:lnTo>
                  <a:lnTo>
                    <a:pt x="0" y="732"/>
                  </a:lnTo>
                  <a:lnTo>
                    <a:pt x="5" y="683"/>
                  </a:lnTo>
                  <a:lnTo>
                    <a:pt x="14" y="635"/>
                  </a:lnTo>
                  <a:lnTo>
                    <a:pt x="28" y="590"/>
                  </a:lnTo>
                  <a:lnTo>
                    <a:pt x="46" y="547"/>
                  </a:lnTo>
                  <a:lnTo>
                    <a:pt x="68" y="506"/>
                  </a:lnTo>
                  <a:lnTo>
                    <a:pt x="93" y="468"/>
                  </a:lnTo>
                  <a:lnTo>
                    <a:pt x="122" y="434"/>
                  </a:lnTo>
                  <a:lnTo>
                    <a:pt x="152" y="402"/>
                  </a:lnTo>
                  <a:lnTo>
                    <a:pt x="186" y="373"/>
                  </a:lnTo>
                  <a:lnTo>
                    <a:pt x="222" y="348"/>
                  </a:lnTo>
                  <a:lnTo>
                    <a:pt x="261" y="327"/>
                  </a:lnTo>
                  <a:lnTo>
                    <a:pt x="303" y="309"/>
                  </a:lnTo>
                  <a:lnTo>
                    <a:pt x="344" y="296"/>
                  </a:lnTo>
                  <a:lnTo>
                    <a:pt x="389" y="287"/>
                  </a:lnTo>
                  <a:lnTo>
                    <a:pt x="433" y="284"/>
                  </a:lnTo>
                  <a:lnTo>
                    <a:pt x="480" y="284"/>
                  </a:lnTo>
                  <a:lnTo>
                    <a:pt x="498" y="285"/>
                  </a:lnTo>
                  <a:lnTo>
                    <a:pt x="516" y="287"/>
                  </a:lnTo>
                  <a:lnTo>
                    <a:pt x="534" y="291"/>
                  </a:lnTo>
                  <a:lnTo>
                    <a:pt x="552" y="294"/>
                  </a:lnTo>
                  <a:lnTo>
                    <a:pt x="568" y="300"/>
                  </a:lnTo>
                  <a:lnTo>
                    <a:pt x="586" y="305"/>
                  </a:lnTo>
                  <a:lnTo>
                    <a:pt x="602" y="311"/>
                  </a:lnTo>
                  <a:lnTo>
                    <a:pt x="618" y="318"/>
                  </a:lnTo>
                  <a:lnTo>
                    <a:pt x="636" y="282"/>
                  </a:lnTo>
                  <a:lnTo>
                    <a:pt x="656" y="246"/>
                  </a:lnTo>
                  <a:lnTo>
                    <a:pt x="679" y="214"/>
                  </a:lnTo>
                  <a:lnTo>
                    <a:pt x="702" y="181"/>
                  </a:lnTo>
                  <a:lnTo>
                    <a:pt x="729" y="153"/>
                  </a:lnTo>
                  <a:lnTo>
                    <a:pt x="758" y="126"/>
                  </a:lnTo>
                  <a:lnTo>
                    <a:pt x="788" y="101"/>
                  </a:lnTo>
                  <a:lnTo>
                    <a:pt x="821" y="79"/>
                  </a:lnTo>
                  <a:lnTo>
                    <a:pt x="855" y="60"/>
                  </a:lnTo>
                  <a:lnTo>
                    <a:pt x="889" y="42"/>
                  </a:lnTo>
                  <a:lnTo>
                    <a:pt x="926" y="27"/>
                  </a:lnTo>
                  <a:lnTo>
                    <a:pt x="964" y="16"/>
                  </a:lnTo>
                  <a:lnTo>
                    <a:pt x="1002" y="8"/>
                  </a:lnTo>
                  <a:lnTo>
                    <a:pt x="1041" y="2"/>
                  </a:lnTo>
                  <a:lnTo>
                    <a:pt x="1081" y="0"/>
                  </a:lnTo>
                  <a:lnTo>
                    <a:pt x="1122" y="2"/>
                  </a:lnTo>
                  <a:lnTo>
                    <a:pt x="1174" y="9"/>
                  </a:lnTo>
                  <a:lnTo>
                    <a:pt x="1224" y="20"/>
                  </a:lnTo>
                  <a:lnTo>
                    <a:pt x="1272" y="38"/>
                  </a:lnTo>
                  <a:lnTo>
                    <a:pt x="1319" y="60"/>
                  </a:lnTo>
                  <a:lnTo>
                    <a:pt x="1362" y="85"/>
                  </a:lnTo>
                  <a:lnTo>
                    <a:pt x="1403" y="115"/>
                  </a:lnTo>
                  <a:lnTo>
                    <a:pt x="1441" y="149"/>
                  </a:lnTo>
                  <a:lnTo>
                    <a:pt x="1475" y="187"/>
                  </a:lnTo>
                  <a:lnTo>
                    <a:pt x="1507" y="228"/>
                  </a:lnTo>
                  <a:lnTo>
                    <a:pt x="1534" y="271"/>
                  </a:lnTo>
                  <a:lnTo>
                    <a:pt x="1557" y="318"/>
                  </a:lnTo>
                  <a:lnTo>
                    <a:pt x="1575" y="368"/>
                  </a:lnTo>
                  <a:lnTo>
                    <a:pt x="1591" y="418"/>
                  </a:lnTo>
                  <a:lnTo>
                    <a:pt x="1600" y="472"/>
                  </a:lnTo>
                  <a:lnTo>
                    <a:pt x="1606" y="527"/>
                  </a:lnTo>
                  <a:lnTo>
                    <a:pt x="1606" y="583"/>
                  </a:lnTo>
                  <a:lnTo>
                    <a:pt x="1615" y="581"/>
                  </a:lnTo>
                  <a:lnTo>
                    <a:pt x="1625" y="581"/>
                  </a:lnTo>
                  <a:lnTo>
                    <a:pt x="1634" y="581"/>
                  </a:lnTo>
                  <a:lnTo>
                    <a:pt x="1645" y="583"/>
                  </a:lnTo>
                  <a:lnTo>
                    <a:pt x="1677" y="587"/>
                  </a:lnTo>
                  <a:lnTo>
                    <a:pt x="1708" y="594"/>
                  </a:lnTo>
                  <a:lnTo>
                    <a:pt x="1737" y="603"/>
                  </a:lnTo>
                  <a:lnTo>
                    <a:pt x="1765" y="615"/>
                  </a:lnTo>
                  <a:lnTo>
                    <a:pt x="1792" y="630"/>
                  </a:lnTo>
                  <a:lnTo>
                    <a:pt x="1819" y="646"/>
                  </a:lnTo>
                  <a:lnTo>
                    <a:pt x="1842" y="664"/>
                  </a:lnTo>
                  <a:lnTo>
                    <a:pt x="1866" y="685"/>
                  </a:lnTo>
                  <a:lnTo>
                    <a:pt x="1887" y="707"/>
                  </a:lnTo>
                  <a:lnTo>
                    <a:pt x="1905" y="732"/>
                  </a:lnTo>
                  <a:lnTo>
                    <a:pt x="1923" y="757"/>
                  </a:lnTo>
                  <a:lnTo>
                    <a:pt x="1939" y="786"/>
                  </a:lnTo>
                  <a:lnTo>
                    <a:pt x="1952" y="814"/>
                  </a:lnTo>
                  <a:lnTo>
                    <a:pt x="1962" y="845"/>
                  </a:lnTo>
                  <a:lnTo>
                    <a:pt x="1971" y="875"/>
                  </a:lnTo>
                  <a:lnTo>
                    <a:pt x="1977" y="908"/>
                  </a:lnTo>
                  <a:lnTo>
                    <a:pt x="2000" y="899"/>
                  </a:lnTo>
                  <a:lnTo>
                    <a:pt x="2022" y="890"/>
                  </a:lnTo>
                  <a:lnTo>
                    <a:pt x="2047" y="884"/>
                  </a:lnTo>
                  <a:lnTo>
                    <a:pt x="2070" y="879"/>
                  </a:lnTo>
                  <a:lnTo>
                    <a:pt x="2095" y="873"/>
                  </a:lnTo>
                  <a:lnTo>
                    <a:pt x="2120" y="872"/>
                  </a:lnTo>
                  <a:lnTo>
                    <a:pt x="2145" y="872"/>
                  </a:lnTo>
                  <a:lnTo>
                    <a:pt x="2170" y="872"/>
                  </a:lnTo>
                  <a:lnTo>
                    <a:pt x="2212" y="877"/>
                  </a:lnTo>
                  <a:lnTo>
                    <a:pt x="2253" y="886"/>
                  </a:lnTo>
                  <a:lnTo>
                    <a:pt x="2290" y="899"/>
                  </a:lnTo>
                  <a:lnTo>
                    <a:pt x="2328" y="916"/>
                  </a:lnTo>
                  <a:lnTo>
                    <a:pt x="2364" y="936"/>
                  </a:lnTo>
                  <a:lnTo>
                    <a:pt x="2396" y="960"/>
                  </a:lnTo>
                  <a:lnTo>
                    <a:pt x="2427" y="986"/>
                  </a:lnTo>
                  <a:lnTo>
                    <a:pt x="2455" y="1015"/>
                  </a:lnTo>
                  <a:lnTo>
                    <a:pt x="2480" y="1047"/>
                  </a:lnTo>
                  <a:lnTo>
                    <a:pt x="2504" y="1083"/>
                  </a:lnTo>
                  <a:lnTo>
                    <a:pt x="2523" y="1119"/>
                  </a:lnTo>
                  <a:lnTo>
                    <a:pt x="2540" y="1157"/>
                  </a:lnTo>
                  <a:lnTo>
                    <a:pt x="2552" y="1198"/>
                  </a:lnTo>
                  <a:lnTo>
                    <a:pt x="2563" y="1239"/>
                  </a:lnTo>
                  <a:lnTo>
                    <a:pt x="2568" y="1282"/>
                  </a:lnTo>
                  <a:lnTo>
                    <a:pt x="2570" y="1327"/>
                  </a:lnTo>
                  <a:lnTo>
                    <a:pt x="2581" y="1325"/>
                  </a:lnTo>
                  <a:lnTo>
                    <a:pt x="2590" y="1323"/>
                  </a:lnTo>
                  <a:lnTo>
                    <a:pt x="2601" y="1322"/>
                  </a:lnTo>
                  <a:lnTo>
                    <a:pt x="2611" y="1322"/>
                  </a:lnTo>
                  <a:lnTo>
                    <a:pt x="2622" y="1322"/>
                  </a:lnTo>
                  <a:lnTo>
                    <a:pt x="2633" y="1322"/>
                  </a:lnTo>
                  <a:lnTo>
                    <a:pt x="2644" y="1322"/>
                  </a:lnTo>
                  <a:lnTo>
                    <a:pt x="2654" y="1322"/>
                  </a:lnTo>
                  <a:lnTo>
                    <a:pt x="2688" y="1325"/>
                  </a:lnTo>
                  <a:lnTo>
                    <a:pt x="2722" y="1334"/>
                  </a:lnTo>
                  <a:lnTo>
                    <a:pt x="2753" y="1345"/>
                  </a:lnTo>
                  <a:lnTo>
                    <a:pt x="2783" y="1361"/>
                  </a:lnTo>
                  <a:lnTo>
                    <a:pt x="2812" y="1379"/>
                  </a:lnTo>
                  <a:lnTo>
                    <a:pt x="2839" y="1401"/>
                  </a:lnTo>
                  <a:lnTo>
                    <a:pt x="2864" y="1424"/>
                  </a:lnTo>
                  <a:lnTo>
                    <a:pt x="2886" y="1451"/>
                  </a:lnTo>
                  <a:lnTo>
                    <a:pt x="2905" y="1479"/>
                  </a:lnTo>
                  <a:lnTo>
                    <a:pt x="2923" y="1510"/>
                  </a:lnTo>
                  <a:lnTo>
                    <a:pt x="2938" y="1544"/>
                  </a:lnTo>
                  <a:lnTo>
                    <a:pt x="2950" y="1578"/>
                  </a:lnTo>
                  <a:lnTo>
                    <a:pt x="2959" y="1614"/>
                  </a:lnTo>
                  <a:lnTo>
                    <a:pt x="2966" y="1652"/>
                  </a:lnTo>
                  <a:lnTo>
                    <a:pt x="2968" y="1691"/>
                  </a:lnTo>
                  <a:lnTo>
                    <a:pt x="2968" y="1730"/>
                  </a:lnTo>
                  <a:lnTo>
                    <a:pt x="2964" y="1763"/>
                  </a:lnTo>
                  <a:lnTo>
                    <a:pt x="2959" y="1793"/>
                  </a:lnTo>
                  <a:lnTo>
                    <a:pt x="2950" y="1824"/>
                  </a:lnTo>
                  <a:lnTo>
                    <a:pt x="2941" y="1854"/>
                  </a:lnTo>
                  <a:lnTo>
                    <a:pt x="2938" y="1818"/>
                  </a:lnTo>
                  <a:lnTo>
                    <a:pt x="2932" y="1784"/>
                  </a:lnTo>
                  <a:lnTo>
                    <a:pt x="2925" y="1750"/>
                  </a:lnTo>
                  <a:lnTo>
                    <a:pt x="2912" y="1718"/>
                  </a:lnTo>
                  <a:lnTo>
                    <a:pt x="2900" y="1686"/>
                  </a:lnTo>
                  <a:lnTo>
                    <a:pt x="2884" y="1657"/>
                  </a:lnTo>
                  <a:lnTo>
                    <a:pt x="2866" y="1630"/>
                  </a:lnTo>
                  <a:lnTo>
                    <a:pt x="2846" y="1605"/>
                  </a:lnTo>
                  <a:lnTo>
                    <a:pt x="2825" y="1582"/>
                  </a:lnTo>
                  <a:lnTo>
                    <a:pt x="2801" y="1560"/>
                  </a:lnTo>
                  <a:lnTo>
                    <a:pt x="2774" y="1540"/>
                  </a:lnTo>
                  <a:lnTo>
                    <a:pt x="2748" y="1524"/>
                  </a:lnTo>
                  <a:lnTo>
                    <a:pt x="2719" y="1512"/>
                  </a:lnTo>
                  <a:lnTo>
                    <a:pt x="2690" y="1501"/>
                  </a:lnTo>
                  <a:lnTo>
                    <a:pt x="2660" y="1494"/>
                  </a:lnTo>
                  <a:lnTo>
                    <a:pt x="2627" y="14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2" name="Freeform 17">
              <a:extLst>
                <a:ext uri="{FF2B5EF4-FFF2-40B4-BE49-F238E27FC236}">
                  <a16:creationId xmlns:a16="http://schemas.microsoft.com/office/drawing/2014/main" id="{3A3CAD18-2BFF-4B49-B41C-BAA94B92CBF8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" y="1995"/>
              <a:ext cx="1199" cy="1331"/>
            </a:xfrm>
            <a:custGeom>
              <a:avLst/>
              <a:gdLst>
                <a:gd name="T0" fmla="*/ 0 w 1199"/>
                <a:gd name="T1" fmla="*/ 0 h 1331"/>
                <a:gd name="T2" fmla="*/ 1109 w 1199"/>
                <a:gd name="T3" fmla="*/ 1331 h 1331"/>
                <a:gd name="T4" fmla="*/ 1199 w 1199"/>
                <a:gd name="T5" fmla="*/ 1320 h 1331"/>
                <a:gd name="T6" fmla="*/ 0 w 1199"/>
                <a:gd name="T7" fmla="*/ 0 h 133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99" h="1331">
                  <a:moveTo>
                    <a:pt x="0" y="0"/>
                  </a:moveTo>
                  <a:lnTo>
                    <a:pt x="1109" y="1331"/>
                  </a:lnTo>
                  <a:lnTo>
                    <a:pt x="1199" y="1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3" name="Freeform 18">
              <a:extLst>
                <a:ext uri="{FF2B5EF4-FFF2-40B4-BE49-F238E27FC236}">
                  <a16:creationId xmlns:a16="http://schemas.microsoft.com/office/drawing/2014/main" id="{BA885059-C3A9-6946-BFC8-33137BA777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" y="1583"/>
              <a:ext cx="792" cy="873"/>
            </a:xfrm>
            <a:custGeom>
              <a:avLst/>
              <a:gdLst>
                <a:gd name="T0" fmla="*/ 0 w 792"/>
                <a:gd name="T1" fmla="*/ 0 h 873"/>
                <a:gd name="T2" fmla="*/ 700 w 792"/>
                <a:gd name="T3" fmla="*/ 873 h 873"/>
                <a:gd name="T4" fmla="*/ 792 w 792"/>
                <a:gd name="T5" fmla="*/ 861 h 873"/>
                <a:gd name="T6" fmla="*/ 0 w 792"/>
                <a:gd name="T7" fmla="*/ 0 h 87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92" h="873">
                  <a:moveTo>
                    <a:pt x="0" y="0"/>
                  </a:moveTo>
                  <a:lnTo>
                    <a:pt x="700" y="873"/>
                  </a:lnTo>
                  <a:lnTo>
                    <a:pt x="792" y="8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4" name="Freeform 19">
              <a:extLst>
                <a:ext uri="{FF2B5EF4-FFF2-40B4-BE49-F238E27FC236}">
                  <a16:creationId xmlns:a16="http://schemas.microsoft.com/office/drawing/2014/main" id="{77E01925-C45A-5E41-8064-EC9BCC7496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9" y="2119"/>
              <a:ext cx="791" cy="871"/>
            </a:xfrm>
            <a:custGeom>
              <a:avLst/>
              <a:gdLst>
                <a:gd name="T0" fmla="*/ 0 w 791"/>
                <a:gd name="T1" fmla="*/ 0 h 871"/>
                <a:gd name="T2" fmla="*/ 699 w 791"/>
                <a:gd name="T3" fmla="*/ 871 h 871"/>
                <a:gd name="T4" fmla="*/ 791 w 791"/>
                <a:gd name="T5" fmla="*/ 859 h 871"/>
                <a:gd name="T6" fmla="*/ 0 w 791"/>
                <a:gd name="T7" fmla="*/ 0 h 8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91" h="871">
                  <a:moveTo>
                    <a:pt x="0" y="0"/>
                  </a:moveTo>
                  <a:lnTo>
                    <a:pt x="699" y="871"/>
                  </a:lnTo>
                  <a:lnTo>
                    <a:pt x="791" y="8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5" name="Freeform 20">
              <a:extLst>
                <a:ext uri="{FF2B5EF4-FFF2-40B4-BE49-F238E27FC236}">
                  <a16:creationId xmlns:a16="http://schemas.microsoft.com/office/drawing/2014/main" id="{F87344C8-CAE8-6E4E-88F0-B0E357052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1" y="2575"/>
              <a:ext cx="790" cy="873"/>
            </a:xfrm>
            <a:custGeom>
              <a:avLst/>
              <a:gdLst>
                <a:gd name="T0" fmla="*/ 0 w 790"/>
                <a:gd name="T1" fmla="*/ 0 h 873"/>
                <a:gd name="T2" fmla="*/ 700 w 790"/>
                <a:gd name="T3" fmla="*/ 873 h 873"/>
                <a:gd name="T4" fmla="*/ 790 w 790"/>
                <a:gd name="T5" fmla="*/ 860 h 873"/>
                <a:gd name="T6" fmla="*/ 0 w 790"/>
                <a:gd name="T7" fmla="*/ 0 h 87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90" h="873">
                  <a:moveTo>
                    <a:pt x="0" y="0"/>
                  </a:moveTo>
                  <a:lnTo>
                    <a:pt x="700" y="873"/>
                  </a:lnTo>
                  <a:lnTo>
                    <a:pt x="790" y="8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6" name="Freeform 21">
              <a:extLst>
                <a:ext uri="{FF2B5EF4-FFF2-40B4-BE49-F238E27FC236}">
                  <a16:creationId xmlns:a16="http://schemas.microsoft.com/office/drawing/2014/main" id="{E1417EE0-B79E-FF47-A611-9AC86BBF78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2" y="1988"/>
              <a:ext cx="792" cy="873"/>
            </a:xfrm>
            <a:custGeom>
              <a:avLst/>
              <a:gdLst>
                <a:gd name="T0" fmla="*/ 0 w 792"/>
                <a:gd name="T1" fmla="*/ 0 h 873"/>
                <a:gd name="T2" fmla="*/ 701 w 792"/>
                <a:gd name="T3" fmla="*/ 873 h 873"/>
                <a:gd name="T4" fmla="*/ 792 w 792"/>
                <a:gd name="T5" fmla="*/ 861 h 873"/>
                <a:gd name="T6" fmla="*/ 0 w 792"/>
                <a:gd name="T7" fmla="*/ 0 h 87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92" h="873">
                  <a:moveTo>
                    <a:pt x="0" y="0"/>
                  </a:moveTo>
                  <a:lnTo>
                    <a:pt x="701" y="873"/>
                  </a:lnTo>
                  <a:lnTo>
                    <a:pt x="792" y="8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7" name="Freeform 22">
              <a:extLst>
                <a:ext uri="{FF2B5EF4-FFF2-40B4-BE49-F238E27FC236}">
                  <a16:creationId xmlns:a16="http://schemas.microsoft.com/office/drawing/2014/main" id="{24288E4B-7E69-1A49-8ED4-4C8AC5202F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5" y="2544"/>
              <a:ext cx="613" cy="636"/>
            </a:xfrm>
            <a:custGeom>
              <a:avLst/>
              <a:gdLst>
                <a:gd name="T0" fmla="*/ 0 w 613"/>
                <a:gd name="T1" fmla="*/ 0 h 636"/>
                <a:gd name="T2" fmla="*/ 522 w 613"/>
                <a:gd name="T3" fmla="*/ 636 h 636"/>
                <a:gd name="T4" fmla="*/ 613 w 613"/>
                <a:gd name="T5" fmla="*/ 624 h 636"/>
                <a:gd name="T6" fmla="*/ 0 w 613"/>
                <a:gd name="T7" fmla="*/ 0 h 6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13" h="636">
                  <a:moveTo>
                    <a:pt x="0" y="0"/>
                  </a:moveTo>
                  <a:lnTo>
                    <a:pt x="522" y="636"/>
                  </a:lnTo>
                  <a:lnTo>
                    <a:pt x="613" y="6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8" name="Freeform 23">
              <a:extLst>
                <a:ext uri="{FF2B5EF4-FFF2-40B4-BE49-F238E27FC236}">
                  <a16:creationId xmlns:a16="http://schemas.microsoft.com/office/drawing/2014/main" id="{83475C23-F9ED-FD4F-A56E-7FAF2BEC16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6" y="2965"/>
              <a:ext cx="613" cy="635"/>
            </a:xfrm>
            <a:custGeom>
              <a:avLst/>
              <a:gdLst>
                <a:gd name="T0" fmla="*/ 0 w 613"/>
                <a:gd name="T1" fmla="*/ 0 h 635"/>
                <a:gd name="T2" fmla="*/ 524 w 613"/>
                <a:gd name="T3" fmla="*/ 635 h 635"/>
                <a:gd name="T4" fmla="*/ 613 w 613"/>
                <a:gd name="T5" fmla="*/ 622 h 635"/>
                <a:gd name="T6" fmla="*/ 0 w 613"/>
                <a:gd name="T7" fmla="*/ 0 h 6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13" h="635">
                  <a:moveTo>
                    <a:pt x="0" y="0"/>
                  </a:moveTo>
                  <a:lnTo>
                    <a:pt x="524" y="635"/>
                  </a:lnTo>
                  <a:lnTo>
                    <a:pt x="613" y="6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9" name="Freeform 24">
              <a:extLst>
                <a:ext uri="{FF2B5EF4-FFF2-40B4-BE49-F238E27FC236}">
                  <a16:creationId xmlns:a16="http://schemas.microsoft.com/office/drawing/2014/main" id="{8A183B4B-32EB-7E4C-877D-833287A0BD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" y="2010"/>
              <a:ext cx="613" cy="636"/>
            </a:xfrm>
            <a:custGeom>
              <a:avLst/>
              <a:gdLst>
                <a:gd name="T0" fmla="*/ 0 w 613"/>
                <a:gd name="T1" fmla="*/ 0 h 636"/>
                <a:gd name="T2" fmla="*/ 524 w 613"/>
                <a:gd name="T3" fmla="*/ 636 h 636"/>
                <a:gd name="T4" fmla="*/ 613 w 613"/>
                <a:gd name="T5" fmla="*/ 624 h 636"/>
                <a:gd name="T6" fmla="*/ 0 w 613"/>
                <a:gd name="T7" fmla="*/ 0 h 6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13" h="636">
                  <a:moveTo>
                    <a:pt x="0" y="0"/>
                  </a:moveTo>
                  <a:lnTo>
                    <a:pt x="524" y="636"/>
                  </a:lnTo>
                  <a:lnTo>
                    <a:pt x="613" y="6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0" name="Freeform 25">
              <a:extLst>
                <a:ext uri="{FF2B5EF4-FFF2-40B4-BE49-F238E27FC236}">
                  <a16:creationId xmlns:a16="http://schemas.microsoft.com/office/drawing/2014/main" id="{6F76D75C-ECAB-E84C-BC04-DEB8DEA9CC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3" y="1972"/>
              <a:ext cx="613" cy="637"/>
            </a:xfrm>
            <a:custGeom>
              <a:avLst/>
              <a:gdLst>
                <a:gd name="T0" fmla="*/ 0 w 613"/>
                <a:gd name="T1" fmla="*/ 0 h 637"/>
                <a:gd name="T2" fmla="*/ 523 w 613"/>
                <a:gd name="T3" fmla="*/ 637 h 637"/>
                <a:gd name="T4" fmla="*/ 613 w 613"/>
                <a:gd name="T5" fmla="*/ 624 h 637"/>
                <a:gd name="T6" fmla="*/ 0 w 613"/>
                <a:gd name="T7" fmla="*/ 0 h 6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13" h="637">
                  <a:moveTo>
                    <a:pt x="0" y="0"/>
                  </a:moveTo>
                  <a:lnTo>
                    <a:pt x="523" y="637"/>
                  </a:lnTo>
                  <a:lnTo>
                    <a:pt x="613" y="6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1" name="Freeform 26">
              <a:extLst>
                <a:ext uri="{FF2B5EF4-FFF2-40B4-BE49-F238E27FC236}">
                  <a16:creationId xmlns:a16="http://schemas.microsoft.com/office/drawing/2014/main" id="{6B6D07D5-7755-AC47-942D-8D53EDFFD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3" y="2329"/>
              <a:ext cx="613" cy="636"/>
            </a:xfrm>
            <a:custGeom>
              <a:avLst/>
              <a:gdLst>
                <a:gd name="T0" fmla="*/ 0 w 613"/>
                <a:gd name="T1" fmla="*/ 0 h 636"/>
                <a:gd name="T2" fmla="*/ 524 w 613"/>
                <a:gd name="T3" fmla="*/ 636 h 636"/>
                <a:gd name="T4" fmla="*/ 613 w 613"/>
                <a:gd name="T5" fmla="*/ 624 h 636"/>
                <a:gd name="T6" fmla="*/ 0 w 613"/>
                <a:gd name="T7" fmla="*/ 0 h 6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13" h="636">
                  <a:moveTo>
                    <a:pt x="0" y="0"/>
                  </a:moveTo>
                  <a:lnTo>
                    <a:pt x="524" y="636"/>
                  </a:lnTo>
                  <a:lnTo>
                    <a:pt x="613" y="6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075" name="Picture 28" descr="MCj02509110000[1]">
            <a:extLst>
              <a:ext uri="{FF2B5EF4-FFF2-40B4-BE49-F238E27FC236}">
                <a16:creationId xmlns:a16="http://schemas.microsoft.com/office/drawing/2014/main" id="{5076D342-AA27-6E44-9505-55D52DEE1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1905000"/>
            <a:ext cx="241141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30" descr="MCj02863500000[1]">
            <a:extLst>
              <a:ext uri="{FF2B5EF4-FFF2-40B4-BE49-F238E27FC236}">
                <a16:creationId xmlns:a16="http://schemas.microsoft.com/office/drawing/2014/main" id="{0B9A93E4-E5C0-6049-905D-946C2752B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828800"/>
            <a:ext cx="15430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M intro R">
            <a:hlinkClick r:id="" action="ppaction://media"/>
            <a:extLst>
              <a:ext uri="{FF2B5EF4-FFF2-40B4-BE49-F238E27FC236}">
                <a16:creationId xmlns:a16="http://schemas.microsoft.com/office/drawing/2014/main" id="{5858F52E-9324-C44E-A9A4-2A01E0A4AA01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Line 2">
            <a:extLst>
              <a:ext uri="{FF2B5EF4-FFF2-40B4-BE49-F238E27FC236}">
                <a16:creationId xmlns:a16="http://schemas.microsoft.com/office/drawing/2014/main" id="{E00E12BD-FE05-7C4D-87D2-CB18F9E329F1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7620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3" name="Line 3">
            <a:extLst>
              <a:ext uri="{FF2B5EF4-FFF2-40B4-BE49-F238E27FC236}">
                <a16:creationId xmlns:a16="http://schemas.microsoft.com/office/drawing/2014/main" id="{86F34616-AC63-E649-819E-5DD214D9889B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32004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4" name="Text Box 4">
            <a:extLst>
              <a:ext uri="{FF2B5EF4-FFF2-40B4-BE49-F238E27FC236}">
                <a16:creationId xmlns:a16="http://schemas.microsoft.com/office/drawing/2014/main" id="{6E2412B8-4113-C04E-AE32-51864E604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3246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/>
              <a:t>04</a:t>
            </a:r>
          </a:p>
        </p:txBody>
      </p:sp>
      <p:pic>
        <p:nvPicPr>
          <p:cNvPr id="20485" name="Picture 5" descr="MCj03788670000[1]">
            <a:extLst>
              <a:ext uri="{FF2B5EF4-FFF2-40B4-BE49-F238E27FC236}">
                <a16:creationId xmlns:a16="http://schemas.microsoft.com/office/drawing/2014/main" id="{1BF4DB57-6794-D243-9DCC-E13B91713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"/>
            <a:ext cx="198596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MPj04097810000[1]">
            <a:extLst>
              <a:ext uri="{FF2B5EF4-FFF2-40B4-BE49-F238E27FC236}">
                <a16:creationId xmlns:a16="http://schemas.microsoft.com/office/drawing/2014/main" id="{C77063DF-4645-0A44-B9C8-3AE7AF880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352800"/>
            <a:ext cx="18145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AutoShape 7">
            <a:extLst>
              <a:ext uri="{FF2B5EF4-FFF2-40B4-BE49-F238E27FC236}">
                <a16:creationId xmlns:a16="http://schemas.microsoft.com/office/drawing/2014/main" id="{FDEED4D1-A8A0-A643-ABA0-0876A9EF0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5181600"/>
            <a:ext cx="1219200" cy="533400"/>
          </a:xfrm>
          <a:prstGeom prst="rightArrow">
            <a:avLst>
              <a:gd name="adj1" fmla="val 50000"/>
              <a:gd name="adj2" fmla="val 57143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0488" name="Rectangle 8">
            <a:extLst>
              <a:ext uri="{FF2B5EF4-FFF2-40B4-BE49-F238E27FC236}">
                <a16:creationId xmlns:a16="http://schemas.microsoft.com/office/drawing/2014/main" id="{7840286B-3511-5D44-99C7-7E1DB1C9E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4038600"/>
            <a:ext cx="2514600" cy="1524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0489" name="Picture 9" descr="MCj02902060000[1]">
            <a:extLst>
              <a:ext uri="{FF2B5EF4-FFF2-40B4-BE49-F238E27FC236}">
                <a16:creationId xmlns:a16="http://schemas.microsoft.com/office/drawing/2014/main" id="{90C006BE-0399-A440-8153-E2220DB43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207168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Rectangle 10">
            <a:extLst>
              <a:ext uri="{FF2B5EF4-FFF2-40B4-BE49-F238E27FC236}">
                <a16:creationId xmlns:a16="http://schemas.microsoft.com/office/drawing/2014/main" id="{5539283E-305E-9F41-BE40-098BE037F2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94450"/>
            <a:ext cx="50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/p/</a:t>
            </a:r>
          </a:p>
        </p:txBody>
      </p:sp>
      <p:pic>
        <p:nvPicPr>
          <p:cNvPr id="2" name="OM04">
            <a:hlinkClick r:id="" action="ppaction://media"/>
            <a:extLst>
              <a:ext uri="{FF2B5EF4-FFF2-40B4-BE49-F238E27FC236}">
                <a16:creationId xmlns:a16="http://schemas.microsoft.com/office/drawing/2014/main" id="{7D3DCD37-5987-2E4B-966D-B4C577B6F211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63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Line 2">
            <a:extLst>
              <a:ext uri="{FF2B5EF4-FFF2-40B4-BE49-F238E27FC236}">
                <a16:creationId xmlns:a16="http://schemas.microsoft.com/office/drawing/2014/main" id="{EB31B134-D9FA-9348-8E2F-FCA0A3C1F69D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7620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1" name="Line 3">
            <a:extLst>
              <a:ext uri="{FF2B5EF4-FFF2-40B4-BE49-F238E27FC236}">
                <a16:creationId xmlns:a16="http://schemas.microsoft.com/office/drawing/2014/main" id="{2B0A0CA3-AF11-104D-92E6-91760F4CA5B5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32004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2" name="Text Box 4">
            <a:extLst>
              <a:ext uri="{FF2B5EF4-FFF2-40B4-BE49-F238E27FC236}">
                <a16:creationId xmlns:a16="http://schemas.microsoft.com/office/drawing/2014/main" id="{220264E6-5F62-A44B-93DF-4E85AFA02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3246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/>
              <a:t>05</a:t>
            </a:r>
          </a:p>
        </p:txBody>
      </p:sp>
      <p:pic>
        <p:nvPicPr>
          <p:cNvPr id="22533" name="Picture 5" descr="MCj02907710000[1]">
            <a:extLst>
              <a:ext uri="{FF2B5EF4-FFF2-40B4-BE49-F238E27FC236}">
                <a16:creationId xmlns:a16="http://schemas.microsoft.com/office/drawing/2014/main" id="{74C52B32-856A-E04B-AA99-D886646E7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8600"/>
            <a:ext cx="3000375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4" name="Group 6">
            <a:extLst>
              <a:ext uri="{FF2B5EF4-FFF2-40B4-BE49-F238E27FC236}">
                <a16:creationId xmlns:a16="http://schemas.microsoft.com/office/drawing/2014/main" id="{66589B43-53FC-9B4B-A8F0-9007141FDE9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14400" y="3352800"/>
            <a:ext cx="3048000" cy="2870200"/>
            <a:chOff x="0" y="0"/>
            <a:chExt cx="4110" cy="3870"/>
          </a:xfrm>
        </p:grpSpPr>
        <p:sp>
          <p:nvSpPr>
            <p:cNvPr id="22540" name="AutoShape 7">
              <a:extLst>
                <a:ext uri="{FF2B5EF4-FFF2-40B4-BE49-F238E27FC236}">
                  <a16:creationId xmlns:a16="http://schemas.microsoft.com/office/drawing/2014/main" id="{80EFBD37-8F53-1C40-962D-02E7FE37F43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4110" cy="3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1" name="Freeform 8">
              <a:extLst>
                <a:ext uri="{FF2B5EF4-FFF2-40B4-BE49-F238E27FC236}">
                  <a16:creationId xmlns:a16="http://schemas.microsoft.com/office/drawing/2014/main" id="{6BFB691B-1324-9C4D-AF47-6D3C6AD244A1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" y="3075"/>
              <a:ext cx="586" cy="709"/>
            </a:xfrm>
            <a:custGeom>
              <a:avLst/>
              <a:gdLst>
                <a:gd name="T0" fmla="*/ 515 w 586"/>
                <a:gd name="T1" fmla="*/ 685 h 709"/>
                <a:gd name="T2" fmla="*/ 493 w 586"/>
                <a:gd name="T3" fmla="*/ 692 h 709"/>
                <a:gd name="T4" fmla="*/ 462 w 586"/>
                <a:gd name="T5" fmla="*/ 701 h 709"/>
                <a:gd name="T6" fmla="*/ 421 w 586"/>
                <a:gd name="T7" fmla="*/ 708 h 709"/>
                <a:gd name="T8" fmla="*/ 374 w 586"/>
                <a:gd name="T9" fmla="*/ 709 h 709"/>
                <a:gd name="T10" fmla="*/ 318 w 586"/>
                <a:gd name="T11" fmla="*/ 700 h 709"/>
                <a:gd name="T12" fmla="*/ 259 w 586"/>
                <a:gd name="T13" fmla="*/ 678 h 709"/>
                <a:gd name="T14" fmla="*/ 195 w 586"/>
                <a:gd name="T15" fmla="*/ 639 h 709"/>
                <a:gd name="T16" fmla="*/ 133 w 586"/>
                <a:gd name="T17" fmla="*/ 580 h 709"/>
                <a:gd name="T18" fmla="*/ 76 w 586"/>
                <a:gd name="T19" fmla="*/ 505 h 709"/>
                <a:gd name="T20" fmla="*/ 35 w 586"/>
                <a:gd name="T21" fmla="*/ 429 h 709"/>
                <a:gd name="T22" fmla="*/ 9 w 586"/>
                <a:gd name="T23" fmla="*/ 351 h 709"/>
                <a:gd name="T24" fmla="*/ 0 w 586"/>
                <a:gd name="T25" fmla="*/ 279 h 709"/>
                <a:gd name="T26" fmla="*/ 4 w 586"/>
                <a:gd name="T27" fmla="*/ 211 h 709"/>
                <a:gd name="T28" fmla="*/ 23 w 586"/>
                <a:gd name="T29" fmla="*/ 154 h 709"/>
                <a:gd name="T30" fmla="*/ 56 w 586"/>
                <a:gd name="T31" fmla="*/ 108 h 709"/>
                <a:gd name="T32" fmla="*/ 100 w 586"/>
                <a:gd name="T33" fmla="*/ 78 h 709"/>
                <a:gd name="T34" fmla="*/ 149 w 586"/>
                <a:gd name="T35" fmla="*/ 53 h 709"/>
                <a:gd name="T36" fmla="*/ 198 w 586"/>
                <a:gd name="T37" fmla="*/ 33 h 709"/>
                <a:gd name="T38" fmla="*/ 244 w 586"/>
                <a:gd name="T39" fmla="*/ 15 h 709"/>
                <a:gd name="T40" fmla="*/ 288 w 586"/>
                <a:gd name="T41" fmla="*/ 4 h 709"/>
                <a:gd name="T42" fmla="*/ 328 w 586"/>
                <a:gd name="T43" fmla="*/ 0 h 709"/>
                <a:gd name="T44" fmla="*/ 366 w 586"/>
                <a:gd name="T45" fmla="*/ 7 h 709"/>
                <a:gd name="T46" fmla="*/ 398 w 586"/>
                <a:gd name="T47" fmla="*/ 26 h 709"/>
                <a:gd name="T48" fmla="*/ 427 w 586"/>
                <a:gd name="T49" fmla="*/ 60 h 709"/>
                <a:gd name="T50" fmla="*/ 441 w 586"/>
                <a:gd name="T51" fmla="*/ 98 h 709"/>
                <a:gd name="T52" fmla="*/ 446 w 586"/>
                <a:gd name="T53" fmla="*/ 135 h 709"/>
                <a:gd name="T54" fmla="*/ 440 w 586"/>
                <a:gd name="T55" fmla="*/ 168 h 709"/>
                <a:gd name="T56" fmla="*/ 431 w 586"/>
                <a:gd name="T57" fmla="*/ 202 h 709"/>
                <a:gd name="T58" fmla="*/ 420 w 586"/>
                <a:gd name="T59" fmla="*/ 234 h 709"/>
                <a:gd name="T60" fmla="*/ 413 w 586"/>
                <a:gd name="T61" fmla="*/ 271 h 709"/>
                <a:gd name="T62" fmla="*/ 414 w 586"/>
                <a:gd name="T63" fmla="*/ 309 h 709"/>
                <a:gd name="T64" fmla="*/ 428 w 586"/>
                <a:gd name="T65" fmla="*/ 354 h 709"/>
                <a:gd name="T66" fmla="*/ 447 w 586"/>
                <a:gd name="T67" fmla="*/ 391 h 709"/>
                <a:gd name="T68" fmla="*/ 467 w 586"/>
                <a:gd name="T69" fmla="*/ 417 h 709"/>
                <a:gd name="T70" fmla="*/ 487 w 586"/>
                <a:gd name="T71" fmla="*/ 432 h 709"/>
                <a:gd name="T72" fmla="*/ 511 w 586"/>
                <a:gd name="T73" fmla="*/ 443 h 709"/>
                <a:gd name="T74" fmla="*/ 529 w 586"/>
                <a:gd name="T75" fmla="*/ 449 h 709"/>
                <a:gd name="T76" fmla="*/ 550 w 586"/>
                <a:gd name="T77" fmla="*/ 460 h 709"/>
                <a:gd name="T78" fmla="*/ 566 w 586"/>
                <a:gd name="T79" fmla="*/ 477 h 709"/>
                <a:gd name="T80" fmla="*/ 581 w 586"/>
                <a:gd name="T81" fmla="*/ 504 h 709"/>
                <a:gd name="T82" fmla="*/ 586 w 586"/>
                <a:gd name="T83" fmla="*/ 535 h 709"/>
                <a:gd name="T84" fmla="*/ 584 w 586"/>
                <a:gd name="T85" fmla="*/ 568 h 709"/>
                <a:gd name="T86" fmla="*/ 573 w 586"/>
                <a:gd name="T87" fmla="*/ 598 h 709"/>
                <a:gd name="T88" fmla="*/ 559 w 586"/>
                <a:gd name="T89" fmla="*/ 626 h 709"/>
                <a:gd name="T90" fmla="*/ 543 w 586"/>
                <a:gd name="T91" fmla="*/ 648 h 709"/>
                <a:gd name="T92" fmla="*/ 528 w 586"/>
                <a:gd name="T93" fmla="*/ 667 h 709"/>
                <a:gd name="T94" fmla="*/ 517 w 586"/>
                <a:gd name="T95" fmla="*/ 679 h 709"/>
                <a:gd name="T96" fmla="*/ 515 w 586"/>
                <a:gd name="T97" fmla="*/ 685 h 70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86" h="709">
                  <a:moveTo>
                    <a:pt x="515" y="685"/>
                  </a:moveTo>
                  <a:lnTo>
                    <a:pt x="493" y="692"/>
                  </a:lnTo>
                  <a:lnTo>
                    <a:pt x="462" y="701"/>
                  </a:lnTo>
                  <a:lnTo>
                    <a:pt x="421" y="708"/>
                  </a:lnTo>
                  <a:lnTo>
                    <a:pt x="374" y="709"/>
                  </a:lnTo>
                  <a:lnTo>
                    <a:pt x="318" y="700"/>
                  </a:lnTo>
                  <a:lnTo>
                    <a:pt x="259" y="678"/>
                  </a:lnTo>
                  <a:lnTo>
                    <a:pt x="195" y="639"/>
                  </a:lnTo>
                  <a:lnTo>
                    <a:pt x="133" y="580"/>
                  </a:lnTo>
                  <a:lnTo>
                    <a:pt x="76" y="505"/>
                  </a:lnTo>
                  <a:lnTo>
                    <a:pt x="35" y="429"/>
                  </a:lnTo>
                  <a:lnTo>
                    <a:pt x="9" y="351"/>
                  </a:lnTo>
                  <a:lnTo>
                    <a:pt x="0" y="279"/>
                  </a:lnTo>
                  <a:lnTo>
                    <a:pt x="4" y="211"/>
                  </a:lnTo>
                  <a:lnTo>
                    <a:pt x="23" y="154"/>
                  </a:lnTo>
                  <a:lnTo>
                    <a:pt x="56" y="108"/>
                  </a:lnTo>
                  <a:lnTo>
                    <a:pt x="100" y="78"/>
                  </a:lnTo>
                  <a:lnTo>
                    <a:pt x="149" y="53"/>
                  </a:lnTo>
                  <a:lnTo>
                    <a:pt x="198" y="33"/>
                  </a:lnTo>
                  <a:lnTo>
                    <a:pt x="244" y="15"/>
                  </a:lnTo>
                  <a:lnTo>
                    <a:pt x="288" y="4"/>
                  </a:lnTo>
                  <a:lnTo>
                    <a:pt x="328" y="0"/>
                  </a:lnTo>
                  <a:lnTo>
                    <a:pt x="366" y="7"/>
                  </a:lnTo>
                  <a:lnTo>
                    <a:pt x="398" y="26"/>
                  </a:lnTo>
                  <a:lnTo>
                    <a:pt x="427" y="60"/>
                  </a:lnTo>
                  <a:lnTo>
                    <a:pt x="441" y="98"/>
                  </a:lnTo>
                  <a:lnTo>
                    <a:pt x="446" y="135"/>
                  </a:lnTo>
                  <a:lnTo>
                    <a:pt x="440" y="168"/>
                  </a:lnTo>
                  <a:lnTo>
                    <a:pt x="431" y="202"/>
                  </a:lnTo>
                  <a:lnTo>
                    <a:pt x="420" y="234"/>
                  </a:lnTo>
                  <a:lnTo>
                    <a:pt x="413" y="271"/>
                  </a:lnTo>
                  <a:lnTo>
                    <a:pt x="414" y="309"/>
                  </a:lnTo>
                  <a:lnTo>
                    <a:pt x="428" y="354"/>
                  </a:lnTo>
                  <a:lnTo>
                    <a:pt x="447" y="391"/>
                  </a:lnTo>
                  <a:lnTo>
                    <a:pt x="467" y="417"/>
                  </a:lnTo>
                  <a:lnTo>
                    <a:pt x="487" y="432"/>
                  </a:lnTo>
                  <a:lnTo>
                    <a:pt x="511" y="443"/>
                  </a:lnTo>
                  <a:lnTo>
                    <a:pt x="529" y="449"/>
                  </a:lnTo>
                  <a:lnTo>
                    <a:pt x="550" y="460"/>
                  </a:lnTo>
                  <a:lnTo>
                    <a:pt x="566" y="477"/>
                  </a:lnTo>
                  <a:lnTo>
                    <a:pt x="581" y="504"/>
                  </a:lnTo>
                  <a:lnTo>
                    <a:pt x="586" y="535"/>
                  </a:lnTo>
                  <a:lnTo>
                    <a:pt x="584" y="568"/>
                  </a:lnTo>
                  <a:lnTo>
                    <a:pt x="573" y="598"/>
                  </a:lnTo>
                  <a:lnTo>
                    <a:pt x="559" y="626"/>
                  </a:lnTo>
                  <a:lnTo>
                    <a:pt x="543" y="648"/>
                  </a:lnTo>
                  <a:lnTo>
                    <a:pt x="528" y="667"/>
                  </a:lnTo>
                  <a:lnTo>
                    <a:pt x="517" y="679"/>
                  </a:lnTo>
                  <a:lnTo>
                    <a:pt x="515" y="685"/>
                  </a:lnTo>
                  <a:close/>
                </a:path>
              </a:pathLst>
            </a:custGeom>
            <a:solidFill>
              <a:srgbClr val="8F8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2" name="Freeform 9">
              <a:extLst>
                <a:ext uri="{FF2B5EF4-FFF2-40B4-BE49-F238E27FC236}">
                  <a16:creationId xmlns:a16="http://schemas.microsoft.com/office/drawing/2014/main" id="{C47E2439-060F-1B42-BD91-AAE70B765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" y="3009"/>
              <a:ext cx="814" cy="460"/>
            </a:xfrm>
            <a:custGeom>
              <a:avLst/>
              <a:gdLst>
                <a:gd name="T0" fmla="*/ 33 w 814"/>
                <a:gd name="T1" fmla="*/ 389 h 460"/>
                <a:gd name="T2" fmla="*/ 21 w 814"/>
                <a:gd name="T3" fmla="*/ 381 h 460"/>
                <a:gd name="T4" fmla="*/ 10 w 814"/>
                <a:gd name="T5" fmla="*/ 352 h 460"/>
                <a:gd name="T6" fmla="*/ 0 w 814"/>
                <a:gd name="T7" fmla="*/ 306 h 460"/>
                <a:gd name="T8" fmla="*/ 0 w 814"/>
                <a:gd name="T9" fmla="*/ 250 h 460"/>
                <a:gd name="T10" fmla="*/ 11 w 814"/>
                <a:gd name="T11" fmla="*/ 189 h 460"/>
                <a:gd name="T12" fmla="*/ 44 w 814"/>
                <a:gd name="T13" fmla="*/ 129 h 460"/>
                <a:gd name="T14" fmla="*/ 99 w 814"/>
                <a:gd name="T15" fmla="*/ 76 h 460"/>
                <a:gd name="T16" fmla="*/ 185 w 814"/>
                <a:gd name="T17" fmla="*/ 36 h 460"/>
                <a:gd name="T18" fmla="*/ 281 w 814"/>
                <a:gd name="T19" fmla="*/ 9 h 460"/>
                <a:gd name="T20" fmla="*/ 377 w 814"/>
                <a:gd name="T21" fmla="*/ 0 h 460"/>
                <a:gd name="T22" fmla="*/ 468 w 814"/>
                <a:gd name="T23" fmla="*/ 2 h 460"/>
                <a:gd name="T24" fmla="*/ 553 w 814"/>
                <a:gd name="T25" fmla="*/ 16 h 460"/>
                <a:gd name="T26" fmla="*/ 627 w 814"/>
                <a:gd name="T27" fmla="*/ 36 h 460"/>
                <a:gd name="T28" fmla="*/ 692 w 814"/>
                <a:gd name="T29" fmla="*/ 64 h 460"/>
                <a:gd name="T30" fmla="*/ 744 w 814"/>
                <a:gd name="T31" fmla="*/ 95 h 460"/>
                <a:gd name="T32" fmla="*/ 782 w 814"/>
                <a:gd name="T33" fmla="*/ 129 h 460"/>
                <a:gd name="T34" fmla="*/ 802 w 814"/>
                <a:gd name="T35" fmla="*/ 163 h 460"/>
                <a:gd name="T36" fmla="*/ 814 w 814"/>
                <a:gd name="T37" fmla="*/ 201 h 460"/>
                <a:gd name="T38" fmla="*/ 814 w 814"/>
                <a:gd name="T39" fmla="*/ 240 h 460"/>
                <a:gd name="T40" fmla="*/ 805 w 814"/>
                <a:gd name="T41" fmla="*/ 281 h 460"/>
                <a:gd name="T42" fmla="*/ 782 w 814"/>
                <a:gd name="T43" fmla="*/ 318 h 460"/>
                <a:gd name="T44" fmla="*/ 749 w 814"/>
                <a:gd name="T45" fmla="*/ 352 h 460"/>
                <a:gd name="T46" fmla="*/ 703 w 814"/>
                <a:gd name="T47" fmla="*/ 379 h 460"/>
                <a:gd name="T48" fmla="*/ 646 w 814"/>
                <a:gd name="T49" fmla="*/ 401 h 460"/>
                <a:gd name="T50" fmla="*/ 591 w 814"/>
                <a:gd name="T51" fmla="*/ 409 h 460"/>
                <a:gd name="T52" fmla="*/ 549 w 814"/>
                <a:gd name="T53" fmla="*/ 408 h 460"/>
                <a:gd name="T54" fmla="*/ 516 w 814"/>
                <a:gd name="T55" fmla="*/ 398 h 460"/>
                <a:gd name="T56" fmla="*/ 491 w 814"/>
                <a:gd name="T57" fmla="*/ 385 h 460"/>
                <a:gd name="T58" fmla="*/ 465 w 814"/>
                <a:gd name="T59" fmla="*/ 370 h 460"/>
                <a:gd name="T60" fmla="*/ 439 w 814"/>
                <a:gd name="T61" fmla="*/ 358 h 460"/>
                <a:gd name="T62" fmla="*/ 405 w 814"/>
                <a:gd name="T63" fmla="*/ 351 h 460"/>
                <a:gd name="T64" fmla="*/ 363 w 814"/>
                <a:gd name="T65" fmla="*/ 352 h 460"/>
                <a:gd name="T66" fmla="*/ 319 w 814"/>
                <a:gd name="T67" fmla="*/ 360 h 460"/>
                <a:gd name="T68" fmla="*/ 287 w 814"/>
                <a:gd name="T69" fmla="*/ 374 h 460"/>
                <a:gd name="T70" fmla="*/ 264 w 814"/>
                <a:gd name="T71" fmla="*/ 390 h 460"/>
                <a:gd name="T72" fmla="*/ 247 w 814"/>
                <a:gd name="T73" fmla="*/ 409 h 460"/>
                <a:gd name="T74" fmla="*/ 229 w 814"/>
                <a:gd name="T75" fmla="*/ 426 h 460"/>
                <a:gd name="T76" fmla="*/ 212 w 814"/>
                <a:gd name="T77" fmla="*/ 441 h 460"/>
                <a:gd name="T78" fmla="*/ 190 w 814"/>
                <a:gd name="T79" fmla="*/ 451 h 460"/>
                <a:gd name="T80" fmla="*/ 162 w 814"/>
                <a:gd name="T81" fmla="*/ 460 h 460"/>
                <a:gd name="T82" fmla="*/ 129 w 814"/>
                <a:gd name="T83" fmla="*/ 457 h 460"/>
                <a:gd name="T84" fmla="*/ 102 w 814"/>
                <a:gd name="T85" fmla="*/ 450 h 460"/>
                <a:gd name="T86" fmla="*/ 79 w 814"/>
                <a:gd name="T87" fmla="*/ 438 h 460"/>
                <a:gd name="T88" fmla="*/ 63 w 814"/>
                <a:gd name="T89" fmla="*/ 426 h 460"/>
                <a:gd name="T90" fmla="*/ 48 w 814"/>
                <a:gd name="T91" fmla="*/ 411 h 460"/>
                <a:gd name="T92" fmla="*/ 40 w 814"/>
                <a:gd name="T93" fmla="*/ 400 h 460"/>
                <a:gd name="T94" fmla="*/ 34 w 814"/>
                <a:gd name="T95" fmla="*/ 392 h 460"/>
                <a:gd name="T96" fmla="*/ 33 w 814"/>
                <a:gd name="T97" fmla="*/ 389 h 46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814" h="460">
                  <a:moveTo>
                    <a:pt x="33" y="389"/>
                  </a:moveTo>
                  <a:lnTo>
                    <a:pt x="21" y="381"/>
                  </a:lnTo>
                  <a:lnTo>
                    <a:pt x="10" y="352"/>
                  </a:lnTo>
                  <a:lnTo>
                    <a:pt x="0" y="306"/>
                  </a:lnTo>
                  <a:lnTo>
                    <a:pt x="0" y="250"/>
                  </a:lnTo>
                  <a:lnTo>
                    <a:pt x="11" y="189"/>
                  </a:lnTo>
                  <a:lnTo>
                    <a:pt x="44" y="129"/>
                  </a:lnTo>
                  <a:lnTo>
                    <a:pt x="99" y="76"/>
                  </a:lnTo>
                  <a:lnTo>
                    <a:pt x="185" y="36"/>
                  </a:lnTo>
                  <a:lnTo>
                    <a:pt x="281" y="9"/>
                  </a:lnTo>
                  <a:lnTo>
                    <a:pt x="377" y="0"/>
                  </a:lnTo>
                  <a:lnTo>
                    <a:pt x="468" y="2"/>
                  </a:lnTo>
                  <a:lnTo>
                    <a:pt x="553" y="16"/>
                  </a:lnTo>
                  <a:lnTo>
                    <a:pt x="627" y="36"/>
                  </a:lnTo>
                  <a:lnTo>
                    <a:pt x="692" y="64"/>
                  </a:lnTo>
                  <a:lnTo>
                    <a:pt x="744" y="95"/>
                  </a:lnTo>
                  <a:lnTo>
                    <a:pt x="782" y="129"/>
                  </a:lnTo>
                  <a:lnTo>
                    <a:pt x="802" y="163"/>
                  </a:lnTo>
                  <a:lnTo>
                    <a:pt x="814" y="201"/>
                  </a:lnTo>
                  <a:lnTo>
                    <a:pt x="814" y="240"/>
                  </a:lnTo>
                  <a:lnTo>
                    <a:pt x="805" y="281"/>
                  </a:lnTo>
                  <a:lnTo>
                    <a:pt x="782" y="318"/>
                  </a:lnTo>
                  <a:lnTo>
                    <a:pt x="749" y="352"/>
                  </a:lnTo>
                  <a:lnTo>
                    <a:pt x="703" y="379"/>
                  </a:lnTo>
                  <a:lnTo>
                    <a:pt x="646" y="401"/>
                  </a:lnTo>
                  <a:lnTo>
                    <a:pt x="591" y="409"/>
                  </a:lnTo>
                  <a:lnTo>
                    <a:pt x="549" y="408"/>
                  </a:lnTo>
                  <a:lnTo>
                    <a:pt x="516" y="398"/>
                  </a:lnTo>
                  <a:lnTo>
                    <a:pt x="491" y="385"/>
                  </a:lnTo>
                  <a:lnTo>
                    <a:pt x="465" y="370"/>
                  </a:lnTo>
                  <a:lnTo>
                    <a:pt x="439" y="358"/>
                  </a:lnTo>
                  <a:lnTo>
                    <a:pt x="405" y="351"/>
                  </a:lnTo>
                  <a:lnTo>
                    <a:pt x="363" y="352"/>
                  </a:lnTo>
                  <a:lnTo>
                    <a:pt x="319" y="360"/>
                  </a:lnTo>
                  <a:lnTo>
                    <a:pt x="287" y="374"/>
                  </a:lnTo>
                  <a:lnTo>
                    <a:pt x="264" y="390"/>
                  </a:lnTo>
                  <a:lnTo>
                    <a:pt x="247" y="409"/>
                  </a:lnTo>
                  <a:lnTo>
                    <a:pt x="229" y="426"/>
                  </a:lnTo>
                  <a:lnTo>
                    <a:pt x="212" y="441"/>
                  </a:lnTo>
                  <a:lnTo>
                    <a:pt x="190" y="451"/>
                  </a:lnTo>
                  <a:lnTo>
                    <a:pt x="162" y="460"/>
                  </a:lnTo>
                  <a:lnTo>
                    <a:pt x="129" y="457"/>
                  </a:lnTo>
                  <a:lnTo>
                    <a:pt x="102" y="450"/>
                  </a:lnTo>
                  <a:lnTo>
                    <a:pt x="79" y="438"/>
                  </a:lnTo>
                  <a:lnTo>
                    <a:pt x="63" y="426"/>
                  </a:lnTo>
                  <a:lnTo>
                    <a:pt x="48" y="411"/>
                  </a:lnTo>
                  <a:lnTo>
                    <a:pt x="40" y="400"/>
                  </a:lnTo>
                  <a:lnTo>
                    <a:pt x="34" y="392"/>
                  </a:lnTo>
                  <a:lnTo>
                    <a:pt x="33" y="389"/>
                  </a:lnTo>
                  <a:close/>
                </a:path>
              </a:pathLst>
            </a:custGeom>
            <a:solidFill>
              <a:srgbClr val="8F8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3" name="Freeform 10">
              <a:extLst>
                <a:ext uri="{FF2B5EF4-FFF2-40B4-BE49-F238E27FC236}">
                  <a16:creationId xmlns:a16="http://schemas.microsoft.com/office/drawing/2014/main" id="{4E539E3B-334F-5A49-85B0-6A06B55E0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" y="3119"/>
              <a:ext cx="436" cy="629"/>
            </a:xfrm>
            <a:custGeom>
              <a:avLst/>
              <a:gdLst>
                <a:gd name="T0" fmla="*/ 378 w 436"/>
                <a:gd name="T1" fmla="*/ 620 h 629"/>
                <a:gd name="T2" fmla="*/ 368 w 436"/>
                <a:gd name="T3" fmla="*/ 620 h 629"/>
                <a:gd name="T4" fmla="*/ 345 w 436"/>
                <a:gd name="T5" fmla="*/ 626 h 629"/>
                <a:gd name="T6" fmla="*/ 309 w 436"/>
                <a:gd name="T7" fmla="*/ 629 h 629"/>
                <a:gd name="T8" fmla="*/ 264 w 436"/>
                <a:gd name="T9" fmla="*/ 629 h 629"/>
                <a:gd name="T10" fmla="*/ 213 w 436"/>
                <a:gd name="T11" fmla="*/ 616 h 629"/>
                <a:gd name="T12" fmla="*/ 160 w 436"/>
                <a:gd name="T13" fmla="*/ 592 h 629"/>
                <a:gd name="T14" fmla="*/ 110 w 436"/>
                <a:gd name="T15" fmla="*/ 547 h 629"/>
                <a:gd name="T16" fmla="*/ 65 w 436"/>
                <a:gd name="T17" fmla="*/ 483 h 629"/>
                <a:gd name="T18" fmla="*/ 30 w 436"/>
                <a:gd name="T19" fmla="*/ 403 h 629"/>
                <a:gd name="T20" fmla="*/ 9 w 436"/>
                <a:gd name="T21" fmla="*/ 328 h 629"/>
                <a:gd name="T22" fmla="*/ 0 w 436"/>
                <a:gd name="T23" fmla="*/ 257 h 629"/>
                <a:gd name="T24" fmla="*/ 1 w 436"/>
                <a:gd name="T25" fmla="*/ 194 h 629"/>
                <a:gd name="T26" fmla="*/ 8 w 436"/>
                <a:gd name="T27" fmla="*/ 139 h 629"/>
                <a:gd name="T28" fmla="*/ 23 w 436"/>
                <a:gd name="T29" fmla="*/ 95 h 629"/>
                <a:gd name="T30" fmla="*/ 41 w 436"/>
                <a:gd name="T31" fmla="*/ 62 h 629"/>
                <a:gd name="T32" fmla="*/ 61 w 436"/>
                <a:gd name="T33" fmla="*/ 46 h 629"/>
                <a:gd name="T34" fmla="*/ 81 w 436"/>
                <a:gd name="T35" fmla="*/ 34 h 629"/>
                <a:gd name="T36" fmla="*/ 106 w 436"/>
                <a:gd name="T37" fmla="*/ 22 h 629"/>
                <a:gd name="T38" fmla="*/ 131 w 436"/>
                <a:gd name="T39" fmla="*/ 9 h 629"/>
                <a:gd name="T40" fmla="*/ 160 w 436"/>
                <a:gd name="T41" fmla="*/ 3 h 629"/>
                <a:gd name="T42" fmla="*/ 187 w 436"/>
                <a:gd name="T43" fmla="*/ 0 h 629"/>
                <a:gd name="T44" fmla="*/ 215 w 436"/>
                <a:gd name="T45" fmla="*/ 8 h 629"/>
                <a:gd name="T46" fmla="*/ 241 w 436"/>
                <a:gd name="T47" fmla="*/ 26 h 629"/>
                <a:gd name="T48" fmla="*/ 268 w 436"/>
                <a:gd name="T49" fmla="*/ 61 h 629"/>
                <a:gd name="T50" fmla="*/ 286 w 436"/>
                <a:gd name="T51" fmla="*/ 98 h 629"/>
                <a:gd name="T52" fmla="*/ 291 w 436"/>
                <a:gd name="T53" fmla="*/ 129 h 629"/>
                <a:gd name="T54" fmla="*/ 288 w 436"/>
                <a:gd name="T55" fmla="*/ 155 h 629"/>
                <a:gd name="T56" fmla="*/ 282 w 436"/>
                <a:gd name="T57" fmla="*/ 182 h 629"/>
                <a:gd name="T58" fmla="*/ 273 w 436"/>
                <a:gd name="T59" fmla="*/ 208 h 629"/>
                <a:gd name="T60" fmla="*/ 269 w 436"/>
                <a:gd name="T61" fmla="*/ 238 h 629"/>
                <a:gd name="T62" fmla="*/ 271 w 436"/>
                <a:gd name="T63" fmla="*/ 272 h 629"/>
                <a:gd name="T64" fmla="*/ 286 w 436"/>
                <a:gd name="T65" fmla="*/ 314 h 629"/>
                <a:gd name="T66" fmla="*/ 305 w 436"/>
                <a:gd name="T67" fmla="*/ 352 h 629"/>
                <a:gd name="T68" fmla="*/ 325 w 436"/>
                <a:gd name="T69" fmla="*/ 378 h 629"/>
                <a:gd name="T70" fmla="*/ 345 w 436"/>
                <a:gd name="T71" fmla="*/ 394 h 629"/>
                <a:gd name="T72" fmla="*/ 366 w 436"/>
                <a:gd name="T73" fmla="*/ 407 h 629"/>
                <a:gd name="T74" fmla="*/ 383 w 436"/>
                <a:gd name="T75" fmla="*/ 415 h 629"/>
                <a:gd name="T76" fmla="*/ 401 w 436"/>
                <a:gd name="T77" fmla="*/ 426 h 629"/>
                <a:gd name="T78" fmla="*/ 416 w 436"/>
                <a:gd name="T79" fmla="*/ 443 h 629"/>
                <a:gd name="T80" fmla="*/ 431 w 436"/>
                <a:gd name="T81" fmla="*/ 471 h 629"/>
                <a:gd name="T82" fmla="*/ 436 w 436"/>
                <a:gd name="T83" fmla="*/ 501 h 629"/>
                <a:gd name="T84" fmla="*/ 435 w 436"/>
                <a:gd name="T85" fmla="*/ 529 h 629"/>
                <a:gd name="T86" fmla="*/ 426 w 436"/>
                <a:gd name="T87" fmla="*/ 554 h 629"/>
                <a:gd name="T88" fmla="*/ 416 w 436"/>
                <a:gd name="T89" fmla="*/ 577 h 629"/>
                <a:gd name="T90" fmla="*/ 401 w 436"/>
                <a:gd name="T91" fmla="*/ 595 h 629"/>
                <a:gd name="T92" fmla="*/ 390 w 436"/>
                <a:gd name="T93" fmla="*/ 608 h 629"/>
                <a:gd name="T94" fmla="*/ 380 w 436"/>
                <a:gd name="T95" fmla="*/ 616 h 629"/>
                <a:gd name="T96" fmla="*/ 378 w 436"/>
                <a:gd name="T97" fmla="*/ 620 h 62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36" h="629">
                  <a:moveTo>
                    <a:pt x="378" y="620"/>
                  </a:moveTo>
                  <a:lnTo>
                    <a:pt x="368" y="620"/>
                  </a:lnTo>
                  <a:lnTo>
                    <a:pt x="345" y="626"/>
                  </a:lnTo>
                  <a:lnTo>
                    <a:pt x="309" y="629"/>
                  </a:lnTo>
                  <a:lnTo>
                    <a:pt x="264" y="629"/>
                  </a:lnTo>
                  <a:lnTo>
                    <a:pt x="213" y="616"/>
                  </a:lnTo>
                  <a:lnTo>
                    <a:pt x="160" y="592"/>
                  </a:lnTo>
                  <a:lnTo>
                    <a:pt x="110" y="547"/>
                  </a:lnTo>
                  <a:lnTo>
                    <a:pt x="65" y="483"/>
                  </a:lnTo>
                  <a:lnTo>
                    <a:pt x="30" y="403"/>
                  </a:lnTo>
                  <a:lnTo>
                    <a:pt x="9" y="328"/>
                  </a:lnTo>
                  <a:lnTo>
                    <a:pt x="0" y="257"/>
                  </a:lnTo>
                  <a:lnTo>
                    <a:pt x="1" y="194"/>
                  </a:lnTo>
                  <a:lnTo>
                    <a:pt x="8" y="139"/>
                  </a:lnTo>
                  <a:lnTo>
                    <a:pt x="23" y="95"/>
                  </a:lnTo>
                  <a:lnTo>
                    <a:pt x="41" y="62"/>
                  </a:lnTo>
                  <a:lnTo>
                    <a:pt x="61" y="46"/>
                  </a:lnTo>
                  <a:lnTo>
                    <a:pt x="81" y="34"/>
                  </a:lnTo>
                  <a:lnTo>
                    <a:pt x="106" y="22"/>
                  </a:lnTo>
                  <a:lnTo>
                    <a:pt x="131" y="9"/>
                  </a:lnTo>
                  <a:lnTo>
                    <a:pt x="160" y="3"/>
                  </a:lnTo>
                  <a:lnTo>
                    <a:pt x="187" y="0"/>
                  </a:lnTo>
                  <a:lnTo>
                    <a:pt x="215" y="8"/>
                  </a:lnTo>
                  <a:lnTo>
                    <a:pt x="241" y="26"/>
                  </a:lnTo>
                  <a:lnTo>
                    <a:pt x="268" y="61"/>
                  </a:lnTo>
                  <a:lnTo>
                    <a:pt x="286" y="98"/>
                  </a:lnTo>
                  <a:lnTo>
                    <a:pt x="291" y="129"/>
                  </a:lnTo>
                  <a:lnTo>
                    <a:pt x="288" y="155"/>
                  </a:lnTo>
                  <a:lnTo>
                    <a:pt x="282" y="182"/>
                  </a:lnTo>
                  <a:lnTo>
                    <a:pt x="273" y="208"/>
                  </a:lnTo>
                  <a:lnTo>
                    <a:pt x="269" y="238"/>
                  </a:lnTo>
                  <a:lnTo>
                    <a:pt x="271" y="272"/>
                  </a:lnTo>
                  <a:lnTo>
                    <a:pt x="286" y="314"/>
                  </a:lnTo>
                  <a:lnTo>
                    <a:pt x="305" y="352"/>
                  </a:lnTo>
                  <a:lnTo>
                    <a:pt x="325" y="378"/>
                  </a:lnTo>
                  <a:lnTo>
                    <a:pt x="345" y="394"/>
                  </a:lnTo>
                  <a:lnTo>
                    <a:pt x="366" y="407"/>
                  </a:lnTo>
                  <a:lnTo>
                    <a:pt x="383" y="415"/>
                  </a:lnTo>
                  <a:lnTo>
                    <a:pt x="401" y="426"/>
                  </a:lnTo>
                  <a:lnTo>
                    <a:pt x="416" y="443"/>
                  </a:lnTo>
                  <a:lnTo>
                    <a:pt x="431" y="471"/>
                  </a:lnTo>
                  <a:lnTo>
                    <a:pt x="436" y="501"/>
                  </a:lnTo>
                  <a:lnTo>
                    <a:pt x="435" y="529"/>
                  </a:lnTo>
                  <a:lnTo>
                    <a:pt x="426" y="554"/>
                  </a:lnTo>
                  <a:lnTo>
                    <a:pt x="416" y="577"/>
                  </a:lnTo>
                  <a:lnTo>
                    <a:pt x="401" y="595"/>
                  </a:lnTo>
                  <a:lnTo>
                    <a:pt x="390" y="608"/>
                  </a:lnTo>
                  <a:lnTo>
                    <a:pt x="380" y="616"/>
                  </a:lnTo>
                  <a:lnTo>
                    <a:pt x="378" y="620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4" name="Freeform 11">
              <a:extLst>
                <a:ext uri="{FF2B5EF4-FFF2-40B4-BE49-F238E27FC236}">
                  <a16:creationId xmlns:a16="http://schemas.microsoft.com/office/drawing/2014/main" id="{C4FA1C11-D4FB-9B4E-8B01-9E74E50EB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" y="763"/>
              <a:ext cx="3941" cy="2908"/>
            </a:xfrm>
            <a:custGeom>
              <a:avLst/>
              <a:gdLst>
                <a:gd name="T0" fmla="*/ 3644 w 3941"/>
                <a:gd name="T1" fmla="*/ 2859 h 2908"/>
                <a:gd name="T2" fmla="*/ 3331 w 3941"/>
                <a:gd name="T3" fmla="*/ 2904 h 2908"/>
                <a:gd name="T4" fmla="*/ 2806 w 3941"/>
                <a:gd name="T5" fmla="*/ 2878 h 2908"/>
                <a:gd name="T6" fmla="*/ 2164 w 3941"/>
                <a:gd name="T7" fmla="*/ 2667 h 2908"/>
                <a:gd name="T8" fmla="*/ 1522 w 3941"/>
                <a:gd name="T9" fmla="*/ 2205 h 2908"/>
                <a:gd name="T10" fmla="*/ 1014 w 3941"/>
                <a:gd name="T11" fmla="*/ 1700 h 2908"/>
                <a:gd name="T12" fmla="*/ 653 w 3941"/>
                <a:gd name="T13" fmla="*/ 1214 h 2908"/>
                <a:gd name="T14" fmla="*/ 432 w 3941"/>
                <a:gd name="T15" fmla="*/ 772 h 2908"/>
                <a:gd name="T16" fmla="*/ 366 w 3941"/>
                <a:gd name="T17" fmla="*/ 538 h 2908"/>
                <a:gd name="T18" fmla="*/ 358 w 3941"/>
                <a:gd name="T19" fmla="*/ 460 h 2908"/>
                <a:gd name="T20" fmla="*/ 349 w 3941"/>
                <a:gd name="T21" fmla="*/ 383 h 2908"/>
                <a:gd name="T22" fmla="*/ 330 w 3941"/>
                <a:gd name="T23" fmla="*/ 317 h 2908"/>
                <a:gd name="T24" fmla="*/ 278 w 3941"/>
                <a:gd name="T25" fmla="*/ 264 h 2908"/>
                <a:gd name="T26" fmla="*/ 176 w 3941"/>
                <a:gd name="T27" fmla="*/ 233 h 2908"/>
                <a:gd name="T28" fmla="*/ 73 w 3941"/>
                <a:gd name="T29" fmla="*/ 226 h 2908"/>
                <a:gd name="T30" fmla="*/ 5 w 3941"/>
                <a:gd name="T31" fmla="*/ 224 h 2908"/>
                <a:gd name="T32" fmla="*/ 14 w 3941"/>
                <a:gd name="T33" fmla="*/ 202 h 2908"/>
                <a:gd name="T34" fmla="*/ 65 w 3941"/>
                <a:gd name="T35" fmla="*/ 143 h 2908"/>
                <a:gd name="T36" fmla="*/ 130 w 3941"/>
                <a:gd name="T37" fmla="*/ 77 h 2908"/>
                <a:gd name="T38" fmla="*/ 180 w 3941"/>
                <a:gd name="T39" fmla="*/ 26 h 2908"/>
                <a:gd name="T40" fmla="*/ 219 w 3941"/>
                <a:gd name="T41" fmla="*/ 0 h 2908"/>
                <a:gd name="T42" fmla="*/ 333 w 3941"/>
                <a:gd name="T43" fmla="*/ 15 h 2908"/>
                <a:gd name="T44" fmla="*/ 474 w 3941"/>
                <a:gd name="T45" fmla="*/ 56 h 2908"/>
                <a:gd name="T46" fmla="*/ 585 w 3941"/>
                <a:gd name="T47" fmla="*/ 86 h 2908"/>
                <a:gd name="T48" fmla="*/ 646 w 3941"/>
                <a:gd name="T49" fmla="*/ 93 h 2908"/>
                <a:gd name="T50" fmla="*/ 790 w 3941"/>
                <a:gd name="T51" fmla="*/ 194 h 2908"/>
                <a:gd name="T52" fmla="*/ 979 w 3941"/>
                <a:gd name="T53" fmla="*/ 357 h 2908"/>
                <a:gd name="T54" fmla="*/ 1159 w 3941"/>
                <a:gd name="T55" fmla="*/ 517 h 2908"/>
                <a:gd name="T56" fmla="*/ 1303 w 3941"/>
                <a:gd name="T57" fmla="*/ 641 h 2908"/>
                <a:gd name="T58" fmla="*/ 1544 w 3941"/>
                <a:gd name="T59" fmla="*/ 844 h 2908"/>
                <a:gd name="T60" fmla="*/ 1838 w 3941"/>
                <a:gd name="T61" fmla="*/ 1082 h 2908"/>
                <a:gd name="T62" fmla="*/ 2104 w 3941"/>
                <a:gd name="T63" fmla="*/ 1282 h 2908"/>
                <a:gd name="T64" fmla="*/ 2309 w 3941"/>
                <a:gd name="T65" fmla="*/ 1391 h 2908"/>
                <a:gd name="T66" fmla="*/ 2635 w 3941"/>
                <a:gd name="T67" fmla="*/ 1509 h 2908"/>
                <a:gd name="T68" fmla="*/ 3019 w 3941"/>
                <a:gd name="T69" fmla="*/ 1626 h 2908"/>
                <a:gd name="T70" fmla="*/ 3348 w 3941"/>
                <a:gd name="T71" fmla="*/ 1701 h 2908"/>
                <a:gd name="T72" fmla="*/ 3541 w 3941"/>
                <a:gd name="T73" fmla="*/ 1715 h 2908"/>
                <a:gd name="T74" fmla="*/ 3709 w 3941"/>
                <a:gd name="T75" fmla="*/ 1768 h 2908"/>
                <a:gd name="T76" fmla="*/ 3843 w 3941"/>
                <a:gd name="T77" fmla="*/ 1863 h 2908"/>
                <a:gd name="T78" fmla="*/ 3908 w 3941"/>
                <a:gd name="T79" fmla="*/ 1976 h 2908"/>
                <a:gd name="T80" fmla="*/ 3870 w 3941"/>
                <a:gd name="T81" fmla="*/ 2088 h 2908"/>
                <a:gd name="T82" fmla="*/ 3765 w 3941"/>
                <a:gd name="T83" fmla="*/ 2178 h 2908"/>
                <a:gd name="T84" fmla="*/ 3646 w 3941"/>
                <a:gd name="T85" fmla="*/ 2240 h 2908"/>
                <a:gd name="T86" fmla="*/ 3560 w 3941"/>
                <a:gd name="T87" fmla="*/ 2266 h 2908"/>
                <a:gd name="T88" fmla="*/ 3543 w 3941"/>
                <a:gd name="T89" fmla="*/ 2261 h 2908"/>
                <a:gd name="T90" fmla="*/ 3540 w 3941"/>
                <a:gd name="T91" fmla="*/ 2282 h 2908"/>
                <a:gd name="T92" fmla="*/ 3530 w 3941"/>
                <a:gd name="T93" fmla="*/ 2322 h 2908"/>
                <a:gd name="T94" fmla="*/ 3505 w 3941"/>
                <a:gd name="T95" fmla="*/ 2360 h 2908"/>
                <a:gd name="T96" fmla="*/ 3476 w 3941"/>
                <a:gd name="T97" fmla="*/ 2382 h 2908"/>
                <a:gd name="T98" fmla="*/ 3564 w 3941"/>
                <a:gd name="T99" fmla="*/ 2394 h 2908"/>
                <a:gd name="T100" fmla="*/ 3719 w 3941"/>
                <a:gd name="T101" fmla="*/ 2409 h 2908"/>
                <a:gd name="T102" fmla="*/ 3866 w 3941"/>
                <a:gd name="T103" fmla="*/ 2432 h 2908"/>
                <a:gd name="T104" fmla="*/ 3941 w 3941"/>
                <a:gd name="T105" fmla="*/ 2521 h 2908"/>
                <a:gd name="T106" fmla="*/ 3899 w 3941"/>
                <a:gd name="T107" fmla="*/ 2657 h 2908"/>
                <a:gd name="T108" fmla="*/ 3793 w 3941"/>
                <a:gd name="T109" fmla="*/ 2768 h 2908"/>
                <a:gd name="T110" fmla="*/ 3702 w 3941"/>
                <a:gd name="T111" fmla="*/ 2835 h 290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941" h="2908">
                  <a:moveTo>
                    <a:pt x="3689" y="2846"/>
                  </a:moveTo>
                  <a:lnTo>
                    <a:pt x="3644" y="2859"/>
                  </a:lnTo>
                  <a:lnTo>
                    <a:pt x="3521" y="2884"/>
                  </a:lnTo>
                  <a:lnTo>
                    <a:pt x="3331" y="2904"/>
                  </a:lnTo>
                  <a:lnTo>
                    <a:pt x="3090" y="2908"/>
                  </a:lnTo>
                  <a:lnTo>
                    <a:pt x="2806" y="2878"/>
                  </a:lnTo>
                  <a:lnTo>
                    <a:pt x="2493" y="2804"/>
                  </a:lnTo>
                  <a:lnTo>
                    <a:pt x="2164" y="2667"/>
                  </a:lnTo>
                  <a:lnTo>
                    <a:pt x="1834" y="2459"/>
                  </a:lnTo>
                  <a:lnTo>
                    <a:pt x="1522" y="2205"/>
                  </a:lnTo>
                  <a:lnTo>
                    <a:pt x="1250" y="1952"/>
                  </a:lnTo>
                  <a:lnTo>
                    <a:pt x="1014" y="1700"/>
                  </a:lnTo>
                  <a:lnTo>
                    <a:pt x="817" y="1454"/>
                  </a:lnTo>
                  <a:lnTo>
                    <a:pt x="653" y="1214"/>
                  </a:lnTo>
                  <a:lnTo>
                    <a:pt x="525" y="987"/>
                  </a:lnTo>
                  <a:lnTo>
                    <a:pt x="432" y="772"/>
                  </a:lnTo>
                  <a:lnTo>
                    <a:pt x="374" y="573"/>
                  </a:lnTo>
                  <a:lnTo>
                    <a:pt x="366" y="538"/>
                  </a:lnTo>
                  <a:lnTo>
                    <a:pt x="362" y="500"/>
                  </a:lnTo>
                  <a:lnTo>
                    <a:pt x="358" y="460"/>
                  </a:lnTo>
                  <a:lnTo>
                    <a:pt x="355" y="422"/>
                  </a:lnTo>
                  <a:lnTo>
                    <a:pt x="349" y="383"/>
                  </a:lnTo>
                  <a:lnTo>
                    <a:pt x="341" y="349"/>
                  </a:lnTo>
                  <a:lnTo>
                    <a:pt x="330" y="317"/>
                  </a:lnTo>
                  <a:lnTo>
                    <a:pt x="316" y="294"/>
                  </a:lnTo>
                  <a:lnTo>
                    <a:pt x="278" y="264"/>
                  </a:lnTo>
                  <a:lnTo>
                    <a:pt x="230" y="245"/>
                  </a:lnTo>
                  <a:lnTo>
                    <a:pt x="176" y="233"/>
                  </a:lnTo>
                  <a:lnTo>
                    <a:pt x="123" y="229"/>
                  </a:lnTo>
                  <a:lnTo>
                    <a:pt x="73" y="226"/>
                  </a:lnTo>
                  <a:lnTo>
                    <a:pt x="33" y="225"/>
                  </a:lnTo>
                  <a:lnTo>
                    <a:pt x="5" y="224"/>
                  </a:lnTo>
                  <a:lnTo>
                    <a:pt x="0" y="222"/>
                  </a:lnTo>
                  <a:lnTo>
                    <a:pt x="14" y="202"/>
                  </a:lnTo>
                  <a:lnTo>
                    <a:pt x="37" y="176"/>
                  </a:lnTo>
                  <a:lnTo>
                    <a:pt x="65" y="143"/>
                  </a:lnTo>
                  <a:lnTo>
                    <a:pt x="99" y="111"/>
                  </a:lnTo>
                  <a:lnTo>
                    <a:pt x="130" y="77"/>
                  </a:lnTo>
                  <a:lnTo>
                    <a:pt x="159" y="48"/>
                  </a:lnTo>
                  <a:lnTo>
                    <a:pt x="180" y="26"/>
                  </a:lnTo>
                  <a:lnTo>
                    <a:pt x="192" y="14"/>
                  </a:lnTo>
                  <a:lnTo>
                    <a:pt x="219" y="0"/>
                  </a:lnTo>
                  <a:lnTo>
                    <a:pt x="270" y="3"/>
                  </a:lnTo>
                  <a:lnTo>
                    <a:pt x="333" y="15"/>
                  </a:lnTo>
                  <a:lnTo>
                    <a:pt x="405" y="36"/>
                  </a:lnTo>
                  <a:lnTo>
                    <a:pt x="474" y="56"/>
                  </a:lnTo>
                  <a:lnTo>
                    <a:pt x="538" y="75"/>
                  </a:lnTo>
                  <a:lnTo>
                    <a:pt x="585" y="86"/>
                  </a:lnTo>
                  <a:lnTo>
                    <a:pt x="612" y="87"/>
                  </a:lnTo>
                  <a:lnTo>
                    <a:pt x="646" y="93"/>
                  </a:lnTo>
                  <a:lnTo>
                    <a:pt x="708" y="132"/>
                  </a:lnTo>
                  <a:lnTo>
                    <a:pt x="790" y="194"/>
                  </a:lnTo>
                  <a:lnTo>
                    <a:pt x="883" y="273"/>
                  </a:lnTo>
                  <a:lnTo>
                    <a:pt x="979" y="357"/>
                  </a:lnTo>
                  <a:lnTo>
                    <a:pt x="1075" y="443"/>
                  </a:lnTo>
                  <a:lnTo>
                    <a:pt x="1159" y="517"/>
                  </a:lnTo>
                  <a:lnTo>
                    <a:pt x="1227" y="577"/>
                  </a:lnTo>
                  <a:lnTo>
                    <a:pt x="1303" y="641"/>
                  </a:lnTo>
                  <a:lnTo>
                    <a:pt x="1412" y="734"/>
                  </a:lnTo>
                  <a:lnTo>
                    <a:pt x="1544" y="844"/>
                  </a:lnTo>
                  <a:lnTo>
                    <a:pt x="1690" y="964"/>
                  </a:lnTo>
                  <a:lnTo>
                    <a:pt x="1838" y="1082"/>
                  </a:lnTo>
                  <a:lnTo>
                    <a:pt x="1980" y="1192"/>
                  </a:lnTo>
                  <a:lnTo>
                    <a:pt x="2104" y="1282"/>
                  </a:lnTo>
                  <a:lnTo>
                    <a:pt x="2203" y="1343"/>
                  </a:lnTo>
                  <a:lnTo>
                    <a:pt x="2309" y="1391"/>
                  </a:lnTo>
                  <a:lnTo>
                    <a:pt x="2458" y="1448"/>
                  </a:lnTo>
                  <a:lnTo>
                    <a:pt x="2635" y="1509"/>
                  </a:lnTo>
                  <a:lnTo>
                    <a:pt x="2828" y="1572"/>
                  </a:lnTo>
                  <a:lnTo>
                    <a:pt x="3019" y="1626"/>
                  </a:lnTo>
                  <a:lnTo>
                    <a:pt x="3197" y="1671"/>
                  </a:lnTo>
                  <a:lnTo>
                    <a:pt x="3348" y="1701"/>
                  </a:lnTo>
                  <a:lnTo>
                    <a:pt x="3457" y="1711"/>
                  </a:lnTo>
                  <a:lnTo>
                    <a:pt x="3541" y="1715"/>
                  </a:lnTo>
                  <a:lnTo>
                    <a:pt x="3628" y="1735"/>
                  </a:lnTo>
                  <a:lnTo>
                    <a:pt x="3709" y="1768"/>
                  </a:lnTo>
                  <a:lnTo>
                    <a:pt x="3784" y="1813"/>
                  </a:lnTo>
                  <a:lnTo>
                    <a:pt x="3843" y="1863"/>
                  </a:lnTo>
                  <a:lnTo>
                    <a:pt x="3888" y="1919"/>
                  </a:lnTo>
                  <a:lnTo>
                    <a:pt x="3908" y="1976"/>
                  </a:lnTo>
                  <a:lnTo>
                    <a:pt x="3903" y="2035"/>
                  </a:lnTo>
                  <a:lnTo>
                    <a:pt x="3870" y="2088"/>
                  </a:lnTo>
                  <a:lnTo>
                    <a:pt x="3822" y="2137"/>
                  </a:lnTo>
                  <a:lnTo>
                    <a:pt x="3765" y="2178"/>
                  </a:lnTo>
                  <a:lnTo>
                    <a:pt x="3704" y="2214"/>
                  </a:lnTo>
                  <a:lnTo>
                    <a:pt x="3646" y="2240"/>
                  </a:lnTo>
                  <a:lnTo>
                    <a:pt x="3595" y="2258"/>
                  </a:lnTo>
                  <a:lnTo>
                    <a:pt x="3560" y="2266"/>
                  </a:lnTo>
                  <a:lnTo>
                    <a:pt x="3545" y="2265"/>
                  </a:lnTo>
                  <a:lnTo>
                    <a:pt x="3543" y="2261"/>
                  </a:lnTo>
                  <a:lnTo>
                    <a:pt x="3541" y="2267"/>
                  </a:lnTo>
                  <a:lnTo>
                    <a:pt x="3540" y="2282"/>
                  </a:lnTo>
                  <a:lnTo>
                    <a:pt x="3537" y="2301"/>
                  </a:lnTo>
                  <a:lnTo>
                    <a:pt x="3530" y="2322"/>
                  </a:lnTo>
                  <a:lnTo>
                    <a:pt x="3521" y="2342"/>
                  </a:lnTo>
                  <a:lnTo>
                    <a:pt x="3505" y="2360"/>
                  </a:lnTo>
                  <a:lnTo>
                    <a:pt x="3483" y="2375"/>
                  </a:lnTo>
                  <a:lnTo>
                    <a:pt x="3476" y="2382"/>
                  </a:lnTo>
                  <a:lnTo>
                    <a:pt x="3507" y="2389"/>
                  </a:lnTo>
                  <a:lnTo>
                    <a:pt x="3564" y="2394"/>
                  </a:lnTo>
                  <a:lnTo>
                    <a:pt x="3639" y="2402"/>
                  </a:lnTo>
                  <a:lnTo>
                    <a:pt x="3719" y="2409"/>
                  </a:lnTo>
                  <a:lnTo>
                    <a:pt x="3799" y="2420"/>
                  </a:lnTo>
                  <a:lnTo>
                    <a:pt x="3866" y="2432"/>
                  </a:lnTo>
                  <a:lnTo>
                    <a:pt x="3914" y="2451"/>
                  </a:lnTo>
                  <a:lnTo>
                    <a:pt x="3941" y="2521"/>
                  </a:lnTo>
                  <a:lnTo>
                    <a:pt x="3933" y="2590"/>
                  </a:lnTo>
                  <a:lnTo>
                    <a:pt x="3899" y="2657"/>
                  </a:lnTo>
                  <a:lnTo>
                    <a:pt x="3850" y="2718"/>
                  </a:lnTo>
                  <a:lnTo>
                    <a:pt x="3793" y="2768"/>
                  </a:lnTo>
                  <a:lnTo>
                    <a:pt x="3742" y="2809"/>
                  </a:lnTo>
                  <a:lnTo>
                    <a:pt x="3702" y="2835"/>
                  </a:lnTo>
                  <a:lnTo>
                    <a:pt x="3689" y="2846"/>
                  </a:lnTo>
                  <a:close/>
                </a:path>
              </a:pathLst>
            </a:custGeom>
            <a:solidFill>
              <a:srgbClr val="9E9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5" name="Freeform 12">
              <a:extLst>
                <a:ext uri="{FF2B5EF4-FFF2-40B4-BE49-F238E27FC236}">
                  <a16:creationId xmlns:a16="http://schemas.microsoft.com/office/drawing/2014/main" id="{0E73F1BD-1655-3044-B231-29801E0CC48D}"/>
                </a:ext>
              </a:extLst>
            </p:cNvPr>
            <p:cNvSpPr>
              <a:spLocks/>
            </p:cNvSpPr>
            <p:nvPr/>
          </p:nvSpPr>
          <p:spPr bwMode="auto">
            <a:xfrm>
              <a:off x="88" y="818"/>
              <a:ext cx="3800" cy="2808"/>
            </a:xfrm>
            <a:custGeom>
              <a:avLst/>
              <a:gdLst>
                <a:gd name="T0" fmla="*/ 3494 w 3800"/>
                <a:gd name="T1" fmla="*/ 2772 h 2808"/>
                <a:gd name="T2" fmla="*/ 3211 w 3800"/>
                <a:gd name="T3" fmla="*/ 2808 h 2808"/>
                <a:gd name="T4" fmla="*/ 2721 w 3800"/>
                <a:gd name="T5" fmla="*/ 2770 h 2808"/>
                <a:gd name="T6" fmla="*/ 2109 w 3800"/>
                <a:gd name="T7" fmla="*/ 2551 h 2808"/>
                <a:gd name="T8" fmla="*/ 1472 w 3800"/>
                <a:gd name="T9" fmla="*/ 2091 h 2808"/>
                <a:gd name="T10" fmla="*/ 976 w 3800"/>
                <a:gd name="T11" fmla="*/ 1607 h 2808"/>
                <a:gd name="T12" fmla="*/ 632 w 3800"/>
                <a:gd name="T13" fmla="*/ 1151 h 2808"/>
                <a:gd name="T14" fmla="*/ 425 w 3800"/>
                <a:gd name="T15" fmla="*/ 729 h 2808"/>
                <a:gd name="T16" fmla="*/ 360 w 3800"/>
                <a:gd name="T17" fmla="*/ 495 h 2808"/>
                <a:gd name="T18" fmla="*/ 348 w 3800"/>
                <a:gd name="T19" fmla="*/ 400 h 2808"/>
                <a:gd name="T20" fmla="*/ 332 w 3800"/>
                <a:gd name="T21" fmla="*/ 301 h 2808"/>
                <a:gd name="T22" fmla="*/ 310 w 3800"/>
                <a:gd name="T23" fmla="*/ 219 h 2808"/>
                <a:gd name="T24" fmla="*/ 257 w 3800"/>
                <a:gd name="T25" fmla="*/ 162 h 2808"/>
                <a:gd name="T26" fmla="*/ 168 w 3800"/>
                <a:gd name="T27" fmla="*/ 133 h 2808"/>
                <a:gd name="T28" fmla="*/ 79 w 3800"/>
                <a:gd name="T29" fmla="*/ 133 h 2808"/>
                <a:gd name="T30" fmla="*/ 19 w 3800"/>
                <a:gd name="T31" fmla="*/ 140 h 2808"/>
                <a:gd name="T32" fmla="*/ 0 w 3800"/>
                <a:gd name="T33" fmla="*/ 140 h 2808"/>
                <a:gd name="T34" fmla="*/ 18 w 3800"/>
                <a:gd name="T35" fmla="*/ 110 h 2808"/>
                <a:gd name="T36" fmla="*/ 60 w 3800"/>
                <a:gd name="T37" fmla="*/ 64 h 2808"/>
                <a:gd name="T38" fmla="*/ 98 w 3800"/>
                <a:gd name="T39" fmla="*/ 23 h 2808"/>
                <a:gd name="T40" fmla="*/ 135 w 3800"/>
                <a:gd name="T41" fmla="*/ 0 h 2808"/>
                <a:gd name="T42" fmla="*/ 245 w 3800"/>
                <a:gd name="T43" fmla="*/ 13 h 2808"/>
                <a:gd name="T44" fmla="*/ 381 w 3800"/>
                <a:gd name="T45" fmla="*/ 52 h 2808"/>
                <a:gd name="T46" fmla="*/ 485 w 3800"/>
                <a:gd name="T47" fmla="*/ 80 h 2808"/>
                <a:gd name="T48" fmla="*/ 546 w 3800"/>
                <a:gd name="T49" fmla="*/ 86 h 2808"/>
                <a:gd name="T50" fmla="*/ 692 w 3800"/>
                <a:gd name="T51" fmla="*/ 174 h 2808"/>
                <a:gd name="T52" fmla="*/ 880 w 3800"/>
                <a:gd name="T53" fmla="*/ 324 h 2808"/>
                <a:gd name="T54" fmla="*/ 1048 w 3800"/>
                <a:gd name="T55" fmla="*/ 480 h 2808"/>
                <a:gd name="T56" fmla="*/ 1170 w 3800"/>
                <a:gd name="T57" fmla="*/ 616 h 2808"/>
                <a:gd name="T58" fmla="*/ 1411 w 3800"/>
                <a:gd name="T59" fmla="*/ 833 h 2808"/>
                <a:gd name="T60" fmla="*/ 1717 w 3800"/>
                <a:gd name="T61" fmla="*/ 1082 h 2808"/>
                <a:gd name="T62" fmla="*/ 1999 w 3800"/>
                <a:gd name="T63" fmla="*/ 1283 h 2808"/>
                <a:gd name="T64" fmla="*/ 2210 w 3800"/>
                <a:gd name="T65" fmla="*/ 1388 h 2808"/>
                <a:gd name="T66" fmla="*/ 2527 w 3800"/>
                <a:gd name="T67" fmla="*/ 1506 h 2808"/>
                <a:gd name="T68" fmla="*/ 2894 w 3800"/>
                <a:gd name="T69" fmla="*/ 1625 h 2808"/>
                <a:gd name="T70" fmla="*/ 3211 w 3800"/>
                <a:gd name="T71" fmla="*/ 1701 h 2808"/>
                <a:gd name="T72" fmla="*/ 3404 w 3800"/>
                <a:gd name="T73" fmla="*/ 1712 h 2808"/>
                <a:gd name="T74" fmla="*/ 3574 w 3800"/>
                <a:gd name="T75" fmla="*/ 1748 h 2808"/>
                <a:gd name="T76" fmla="*/ 3711 w 3800"/>
                <a:gd name="T77" fmla="*/ 1819 h 2808"/>
                <a:gd name="T78" fmla="*/ 3776 w 3800"/>
                <a:gd name="T79" fmla="*/ 1916 h 2808"/>
                <a:gd name="T80" fmla="*/ 3736 w 3800"/>
                <a:gd name="T81" fmla="*/ 2025 h 2808"/>
                <a:gd name="T82" fmla="*/ 3627 w 3800"/>
                <a:gd name="T83" fmla="*/ 2109 h 2808"/>
                <a:gd name="T84" fmla="*/ 3499 w 3800"/>
                <a:gd name="T85" fmla="*/ 2162 h 2808"/>
                <a:gd name="T86" fmla="*/ 3407 w 3800"/>
                <a:gd name="T87" fmla="*/ 2181 h 2808"/>
                <a:gd name="T88" fmla="*/ 3390 w 3800"/>
                <a:gd name="T89" fmla="*/ 2176 h 2808"/>
                <a:gd name="T90" fmla="*/ 3386 w 3800"/>
                <a:gd name="T91" fmla="*/ 2212 h 2808"/>
                <a:gd name="T92" fmla="*/ 3376 w 3800"/>
                <a:gd name="T93" fmla="*/ 2272 h 2808"/>
                <a:gd name="T94" fmla="*/ 3350 w 3800"/>
                <a:gd name="T95" fmla="*/ 2327 h 2808"/>
                <a:gd name="T96" fmla="*/ 3323 w 3800"/>
                <a:gd name="T97" fmla="*/ 2351 h 2808"/>
                <a:gd name="T98" fmla="*/ 3414 w 3800"/>
                <a:gd name="T99" fmla="*/ 2366 h 2808"/>
                <a:gd name="T100" fmla="*/ 3575 w 3800"/>
                <a:gd name="T101" fmla="*/ 2383 h 2808"/>
                <a:gd name="T102" fmla="*/ 3727 w 3800"/>
                <a:gd name="T103" fmla="*/ 2408 h 2808"/>
                <a:gd name="T104" fmla="*/ 3800 w 3800"/>
                <a:gd name="T105" fmla="*/ 2493 h 2808"/>
                <a:gd name="T106" fmla="*/ 3754 w 3800"/>
                <a:gd name="T107" fmla="*/ 2611 h 2808"/>
                <a:gd name="T108" fmla="*/ 3644 w 3800"/>
                <a:gd name="T109" fmla="*/ 2701 h 2808"/>
                <a:gd name="T110" fmla="*/ 3549 w 3800"/>
                <a:gd name="T111" fmla="*/ 2751 h 280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800" h="2808">
                  <a:moveTo>
                    <a:pt x="3534" y="2759"/>
                  </a:moveTo>
                  <a:lnTo>
                    <a:pt x="3494" y="2772"/>
                  </a:lnTo>
                  <a:lnTo>
                    <a:pt x="3383" y="2792"/>
                  </a:lnTo>
                  <a:lnTo>
                    <a:pt x="3211" y="2808"/>
                  </a:lnTo>
                  <a:lnTo>
                    <a:pt x="2987" y="2806"/>
                  </a:lnTo>
                  <a:lnTo>
                    <a:pt x="2721" y="2770"/>
                  </a:lnTo>
                  <a:lnTo>
                    <a:pt x="2425" y="2690"/>
                  </a:lnTo>
                  <a:lnTo>
                    <a:pt x="2109" y="2551"/>
                  </a:lnTo>
                  <a:lnTo>
                    <a:pt x="1782" y="2342"/>
                  </a:lnTo>
                  <a:lnTo>
                    <a:pt x="1472" y="2091"/>
                  </a:lnTo>
                  <a:lnTo>
                    <a:pt x="1205" y="1846"/>
                  </a:lnTo>
                  <a:lnTo>
                    <a:pt x="976" y="1607"/>
                  </a:lnTo>
                  <a:lnTo>
                    <a:pt x="788" y="1376"/>
                  </a:lnTo>
                  <a:lnTo>
                    <a:pt x="632" y="1151"/>
                  </a:lnTo>
                  <a:lnTo>
                    <a:pt x="513" y="935"/>
                  </a:lnTo>
                  <a:lnTo>
                    <a:pt x="425" y="729"/>
                  </a:lnTo>
                  <a:lnTo>
                    <a:pt x="368" y="535"/>
                  </a:lnTo>
                  <a:lnTo>
                    <a:pt x="360" y="495"/>
                  </a:lnTo>
                  <a:lnTo>
                    <a:pt x="355" y="450"/>
                  </a:lnTo>
                  <a:lnTo>
                    <a:pt x="348" y="400"/>
                  </a:lnTo>
                  <a:lnTo>
                    <a:pt x="341" y="351"/>
                  </a:lnTo>
                  <a:lnTo>
                    <a:pt x="332" y="301"/>
                  </a:lnTo>
                  <a:lnTo>
                    <a:pt x="322" y="256"/>
                  </a:lnTo>
                  <a:lnTo>
                    <a:pt x="310" y="219"/>
                  </a:lnTo>
                  <a:lnTo>
                    <a:pt x="295" y="193"/>
                  </a:lnTo>
                  <a:lnTo>
                    <a:pt x="257" y="162"/>
                  </a:lnTo>
                  <a:lnTo>
                    <a:pt x="215" y="144"/>
                  </a:lnTo>
                  <a:lnTo>
                    <a:pt x="168" y="133"/>
                  </a:lnTo>
                  <a:lnTo>
                    <a:pt x="122" y="132"/>
                  </a:lnTo>
                  <a:lnTo>
                    <a:pt x="79" y="133"/>
                  </a:lnTo>
                  <a:lnTo>
                    <a:pt x="43" y="137"/>
                  </a:lnTo>
                  <a:lnTo>
                    <a:pt x="19" y="140"/>
                  </a:lnTo>
                  <a:lnTo>
                    <a:pt x="10" y="144"/>
                  </a:lnTo>
                  <a:lnTo>
                    <a:pt x="0" y="140"/>
                  </a:lnTo>
                  <a:lnTo>
                    <a:pt x="4" y="128"/>
                  </a:lnTo>
                  <a:lnTo>
                    <a:pt x="18" y="110"/>
                  </a:lnTo>
                  <a:lnTo>
                    <a:pt x="38" y="88"/>
                  </a:lnTo>
                  <a:lnTo>
                    <a:pt x="60" y="64"/>
                  </a:lnTo>
                  <a:lnTo>
                    <a:pt x="81" y="42"/>
                  </a:lnTo>
                  <a:lnTo>
                    <a:pt x="98" y="23"/>
                  </a:lnTo>
                  <a:lnTo>
                    <a:pt x="108" y="13"/>
                  </a:lnTo>
                  <a:lnTo>
                    <a:pt x="135" y="0"/>
                  </a:lnTo>
                  <a:lnTo>
                    <a:pt x="184" y="3"/>
                  </a:lnTo>
                  <a:lnTo>
                    <a:pt x="245" y="13"/>
                  </a:lnTo>
                  <a:lnTo>
                    <a:pt x="314" y="32"/>
                  </a:lnTo>
                  <a:lnTo>
                    <a:pt x="381" y="52"/>
                  </a:lnTo>
                  <a:lnTo>
                    <a:pt x="440" y="69"/>
                  </a:lnTo>
                  <a:lnTo>
                    <a:pt x="485" y="80"/>
                  </a:lnTo>
                  <a:lnTo>
                    <a:pt x="511" y="81"/>
                  </a:lnTo>
                  <a:lnTo>
                    <a:pt x="546" y="86"/>
                  </a:lnTo>
                  <a:lnTo>
                    <a:pt x="609" y="118"/>
                  </a:lnTo>
                  <a:lnTo>
                    <a:pt x="692" y="174"/>
                  </a:lnTo>
                  <a:lnTo>
                    <a:pt x="785" y="245"/>
                  </a:lnTo>
                  <a:lnTo>
                    <a:pt x="880" y="324"/>
                  </a:lnTo>
                  <a:lnTo>
                    <a:pt x="971" y="405"/>
                  </a:lnTo>
                  <a:lnTo>
                    <a:pt x="1048" y="480"/>
                  </a:lnTo>
                  <a:lnTo>
                    <a:pt x="1105" y="545"/>
                  </a:lnTo>
                  <a:lnTo>
                    <a:pt x="1170" y="616"/>
                  </a:lnTo>
                  <a:lnTo>
                    <a:pt x="1277" y="716"/>
                  </a:lnTo>
                  <a:lnTo>
                    <a:pt x="1411" y="833"/>
                  </a:lnTo>
                  <a:lnTo>
                    <a:pt x="1563" y="958"/>
                  </a:lnTo>
                  <a:lnTo>
                    <a:pt x="1717" y="1082"/>
                  </a:lnTo>
                  <a:lnTo>
                    <a:pt x="1867" y="1193"/>
                  </a:lnTo>
                  <a:lnTo>
                    <a:pt x="1999" y="1283"/>
                  </a:lnTo>
                  <a:lnTo>
                    <a:pt x="2103" y="1343"/>
                  </a:lnTo>
                  <a:lnTo>
                    <a:pt x="2210" y="1388"/>
                  </a:lnTo>
                  <a:lnTo>
                    <a:pt x="2356" y="1445"/>
                  </a:lnTo>
                  <a:lnTo>
                    <a:pt x="2527" y="1506"/>
                  </a:lnTo>
                  <a:lnTo>
                    <a:pt x="2711" y="1569"/>
                  </a:lnTo>
                  <a:lnTo>
                    <a:pt x="2894" y="1625"/>
                  </a:lnTo>
                  <a:lnTo>
                    <a:pt x="3066" y="1671"/>
                  </a:lnTo>
                  <a:lnTo>
                    <a:pt x="3211" y="1701"/>
                  </a:lnTo>
                  <a:lnTo>
                    <a:pt x="3319" y="1710"/>
                  </a:lnTo>
                  <a:lnTo>
                    <a:pt x="3404" y="1712"/>
                  </a:lnTo>
                  <a:lnTo>
                    <a:pt x="3491" y="1725"/>
                  </a:lnTo>
                  <a:lnTo>
                    <a:pt x="3574" y="1748"/>
                  </a:lnTo>
                  <a:lnTo>
                    <a:pt x="3650" y="1781"/>
                  </a:lnTo>
                  <a:lnTo>
                    <a:pt x="3711" y="1819"/>
                  </a:lnTo>
                  <a:lnTo>
                    <a:pt x="3755" y="1865"/>
                  </a:lnTo>
                  <a:lnTo>
                    <a:pt x="3776" y="1916"/>
                  </a:lnTo>
                  <a:lnTo>
                    <a:pt x="3770" y="1972"/>
                  </a:lnTo>
                  <a:lnTo>
                    <a:pt x="3736" y="2025"/>
                  </a:lnTo>
                  <a:lnTo>
                    <a:pt x="3688" y="2071"/>
                  </a:lnTo>
                  <a:lnTo>
                    <a:pt x="3627" y="2109"/>
                  </a:lnTo>
                  <a:lnTo>
                    <a:pt x="3563" y="2140"/>
                  </a:lnTo>
                  <a:lnTo>
                    <a:pt x="3499" y="2162"/>
                  </a:lnTo>
                  <a:lnTo>
                    <a:pt x="3446" y="2176"/>
                  </a:lnTo>
                  <a:lnTo>
                    <a:pt x="3407" y="2181"/>
                  </a:lnTo>
                  <a:lnTo>
                    <a:pt x="3392" y="2178"/>
                  </a:lnTo>
                  <a:lnTo>
                    <a:pt x="3390" y="2176"/>
                  </a:lnTo>
                  <a:lnTo>
                    <a:pt x="3388" y="2189"/>
                  </a:lnTo>
                  <a:lnTo>
                    <a:pt x="3386" y="2212"/>
                  </a:lnTo>
                  <a:lnTo>
                    <a:pt x="3384" y="2242"/>
                  </a:lnTo>
                  <a:lnTo>
                    <a:pt x="3376" y="2272"/>
                  </a:lnTo>
                  <a:lnTo>
                    <a:pt x="3367" y="2302"/>
                  </a:lnTo>
                  <a:lnTo>
                    <a:pt x="3350" y="2327"/>
                  </a:lnTo>
                  <a:lnTo>
                    <a:pt x="3329" y="2343"/>
                  </a:lnTo>
                  <a:lnTo>
                    <a:pt x="3323" y="2351"/>
                  </a:lnTo>
                  <a:lnTo>
                    <a:pt x="3356" y="2359"/>
                  </a:lnTo>
                  <a:lnTo>
                    <a:pt x="3414" y="2366"/>
                  </a:lnTo>
                  <a:lnTo>
                    <a:pt x="3493" y="2374"/>
                  </a:lnTo>
                  <a:lnTo>
                    <a:pt x="3575" y="2383"/>
                  </a:lnTo>
                  <a:lnTo>
                    <a:pt x="3658" y="2395"/>
                  </a:lnTo>
                  <a:lnTo>
                    <a:pt x="3727" y="2408"/>
                  </a:lnTo>
                  <a:lnTo>
                    <a:pt x="3774" y="2427"/>
                  </a:lnTo>
                  <a:lnTo>
                    <a:pt x="3800" y="2493"/>
                  </a:lnTo>
                  <a:lnTo>
                    <a:pt x="3790" y="2555"/>
                  </a:lnTo>
                  <a:lnTo>
                    <a:pt x="3754" y="2611"/>
                  </a:lnTo>
                  <a:lnTo>
                    <a:pt x="3702" y="2661"/>
                  </a:lnTo>
                  <a:lnTo>
                    <a:pt x="3644" y="2701"/>
                  </a:lnTo>
                  <a:lnTo>
                    <a:pt x="3590" y="2732"/>
                  </a:lnTo>
                  <a:lnTo>
                    <a:pt x="3549" y="2751"/>
                  </a:lnTo>
                  <a:lnTo>
                    <a:pt x="3534" y="2759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6" name="Freeform 13">
              <a:extLst>
                <a:ext uri="{FF2B5EF4-FFF2-40B4-BE49-F238E27FC236}">
                  <a16:creationId xmlns:a16="http://schemas.microsoft.com/office/drawing/2014/main" id="{F07B3544-08C6-3742-BD42-70414BA04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982" y="1676"/>
              <a:ext cx="466" cy="407"/>
            </a:xfrm>
            <a:custGeom>
              <a:avLst/>
              <a:gdLst>
                <a:gd name="T0" fmla="*/ 459 w 466"/>
                <a:gd name="T1" fmla="*/ 313 h 407"/>
                <a:gd name="T2" fmla="*/ 455 w 466"/>
                <a:gd name="T3" fmla="*/ 318 h 407"/>
                <a:gd name="T4" fmla="*/ 445 w 466"/>
                <a:gd name="T5" fmla="*/ 334 h 407"/>
                <a:gd name="T6" fmla="*/ 429 w 466"/>
                <a:gd name="T7" fmla="*/ 356 h 407"/>
                <a:gd name="T8" fmla="*/ 405 w 466"/>
                <a:gd name="T9" fmla="*/ 380 h 407"/>
                <a:gd name="T10" fmla="*/ 372 w 466"/>
                <a:gd name="T11" fmla="*/ 398 h 407"/>
                <a:gd name="T12" fmla="*/ 332 w 466"/>
                <a:gd name="T13" fmla="*/ 407 h 407"/>
                <a:gd name="T14" fmla="*/ 281 w 466"/>
                <a:gd name="T15" fmla="*/ 403 h 407"/>
                <a:gd name="T16" fmla="*/ 223 w 466"/>
                <a:gd name="T17" fmla="*/ 381 h 407"/>
                <a:gd name="T18" fmla="*/ 164 w 466"/>
                <a:gd name="T19" fmla="*/ 343 h 407"/>
                <a:gd name="T20" fmla="*/ 114 w 466"/>
                <a:gd name="T21" fmla="*/ 305 h 407"/>
                <a:gd name="T22" fmla="*/ 73 w 466"/>
                <a:gd name="T23" fmla="*/ 264 h 407"/>
                <a:gd name="T24" fmla="*/ 42 w 466"/>
                <a:gd name="T25" fmla="*/ 225 h 407"/>
                <a:gd name="T26" fmla="*/ 17 w 466"/>
                <a:gd name="T27" fmla="*/ 187 h 407"/>
                <a:gd name="T28" fmla="*/ 5 w 466"/>
                <a:gd name="T29" fmla="*/ 154 h 407"/>
                <a:gd name="T30" fmla="*/ 0 w 466"/>
                <a:gd name="T31" fmla="*/ 127 h 407"/>
                <a:gd name="T32" fmla="*/ 5 w 466"/>
                <a:gd name="T33" fmla="*/ 109 h 407"/>
                <a:gd name="T34" fmla="*/ 13 w 466"/>
                <a:gd name="T35" fmla="*/ 90 h 407"/>
                <a:gd name="T36" fmla="*/ 21 w 466"/>
                <a:gd name="T37" fmla="*/ 68 h 407"/>
                <a:gd name="T38" fmla="*/ 32 w 466"/>
                <a:gd name="T39" fmla="*/ 47 h 407"/>
                <a:gd name="T40" fmla="*/ 47 w 466"/>
                <a:gd name="T41" fmla="*/ 28 h 407"/>
                <a:gd name="T42" fmla="*/ 63 w 466"/>
                <a:gd name="T43" fmla="*/ 11 h 407"/>
                <a:gd name="T44" fmla="*/ 84 w 466"/>
                <a:gd name="T45" fmla="*/ 2 h 407"/>
                <a:gd name="T46" fmla="*/ 109 w 466"/>
                <a:gd name="T47" fmla="*/ 0 h 407"/>
                <a:gd name="T48" fmla="*/ 142 w 466"/>
                <a:gd name="T49" fmla="*/ 13 h 407"/>
                <a:gd name="T50" fmla="*/ 169 w 466"/>
                <a:gd name="T51" fmla="*/ 28 h 407"/>
                <a:gd name="T52" fmla="*/ 188 w 466"/>
                <a:gd name="T53" fmla="*/ 44 h 407"/>
                <a:gd name="T54" fmla="*/ 199 w 466"/>
                <a:gd name="T55" fmla="*/ 60 h 407"/>
                <a:gd name="T56" fmla="*/ 206 w 466"/>
                <a:gd name="T57" fmla="*/ 78 h 407"/>
                <a:gd name="T58" fmla="*/ 211 w 466"/>
                <a:gd name="T59" fmla="*/ 94 h 407"/>
                <a:gd name="T60" fmla="*/ 222 w 466"/>
                <a:gd name="T61" fmla="*/ 115 h 407"/>
                <a:gd name="T62" fmla="*/ 239 w 466"/>
                <a:gd name="T63" fmla="*/ 135 h 407"/>
                <a:gd name="T64" fmla="*/ 268 w 466"/>
                <a:gd name="T65" fmla="*/ 158 h 407"/>
                <a:gd name="T66" fmla="*/ 296 w 466"/>
                <a:gd name="T67" fmla="*/ 175 h 407"/>
                <a:gd name="T68" fmla="*/ 322 w 466"/>
                <a:gd name="T69" fmla="*/ 184 h 407"/>
                <a:gd name="T70" fmla="*/ 341 w 466"/>
                <a:gd name="T71" fmla="*/ 188 h 407"/>
                <a:gd name="T72" fmla="*/ 359 w 466"/>
                <a:gd name="T73" fmla="*/ 191 h 407"/>
                <a:gd name="T74" fmla="*/ 374 w 466"/>
                <a:gd name="T75" fmla="*/ 191 h 407"/>
                <a:gd name="T76" fmla="*/ 390 w 466"/>
                <a:gd name="T77" fmla="*/ 194 h 407"/>
                <a:gd name="T78" fmla="*/ 407 w 466"/>
                <a:gd name="T79" fmla="*/ 200 h 407"/>
                <a:gd name="T80" fmla="*/ 429 w 466"/>
                <a:gd name="T81" fmla="*/ 214 h 407"/>
                <a:gd name="T82" fmla="*/ 447 w 466"/>
                <a:gd name="T83" fmla="*/ 230 h 407"/>
                <a:gd name="T84" fmla="*/ 459 w 466"/>
                <a:gd name="T85" fmla="*/ 247 h 407"/>
                <a:gd name="T86" fmla="*/ 464 w 466"/>
                <a:gd name="T87" fmla="*/ 263 h 407"/>
                <a:gd name="T88" fmla="*/ 466 w 466"/>
                <a:gd name="T89" fmla="*/ 279 h 407"/>
                <a:gd name="T90" fmla="*/ 463 w 466"/>
                <a:gd name="T91" fmla="*/ 292 h 407"/>
                <a:gd name="T92" fmla="*/ 462 w 466"/>
                <a:gd name="T93" fmla="*/ 304 h 407"/>
                <a:gd name="T94" fmla="*/ 459 w 466"/>
                <a:gd name="T95" fmla="*/ 311 h 407"/>
                <a:gd name="T96" fmla="*/ 459 w 466"/>
                <a:gd name="T97" fmla="*/ 313 h 40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66" h="407">
                  <a:moveTo>
                    <a:pt x="459" y="313"/>
                  </a:moveTo>
                  <a:lnTo>
                    <a:pt x="455" y="318"/>
                  </a:lnTo>
                  <a:lnTo>
                    <a:pt x="445" y="334"/>
                  </a:lnTo>
                  <a:lnTo>
                    <a:pt x="429" y="356"/>
                  </a:lnTo>
                  <a:lnTo>
                    <a:pt x="405" y="380"/>
                  </a:lnTo>
                  <a:lnTo>
                    <a:pt x="372" y="398"/>
                  </a:lnTo>
                  <a:lnTo>
                    <a:pt x="332" y="407"/>
                  </a:lnTo>
                  <a:lnTo>
                    <a:pt x="281" y="403"/>
                  </a:lnTo>
                  <a:lnTo>
                    <a:pt x="223" y="381"/>
                  </a:lnTo>
                  <a:lnTo>
                    <a:pt x="164" y="343"/>
                  </a:lnTo>
                  <a:lnTo>
                    <a:pt x="114" y="305"/>
                  </a:lnTo>
                  <a:lnTo>
                    <a:pt x="73" y="264"/>
                  </a:lnTo>
                  <a:lnTo>
                    <a:pt x="42" y="225"/>
                  </a:lnTo>
                  <a:lnTo>
                    <a:pt x="17" y="187"/>
                  </a:lnTo>
                  <a:lnTo>
                    <a:pt x="5" y="154"/>
                  </a:lnTo>
                  <a:lnTo>
                    <a:pt x="0" y="127"/>
                  </a:lnTo>
                  <a:lnTo>
                    <a:pt x="5" y="109"/>
                  </a:lnTo>
                  <a:lnTo>
                    <a:pt x="13" y="90"/>
                  </a:lnTo>
                  <a:lnTo>
                    <a:pt x="21" y="68"/>
                  </a:lnTo>
                  <a:lnTo>
                    <a:pt x="32" y="47"/>
                  </a:lnTo>
                  <a:lnTo>
                    <a:pt x="47" y="28"/>
                  </a:lnTo>
                  <a:lnTo>
                    <a:pt x="63" y="11"/>
                  </a:lnTo>
                  <a:lnTo>
                    <a:pt x="84" y="2"/>
                  </a:lnTo>
                  <a:lnTo>
                    <a:pt x="109" y="0"/>
                  </a:lnTo>
                  <a:lnTo>
                    <a:pt x="142" y="13"/>
                  </a:lnTo>
                  <a:lnTo>
                    <a:pt x="169" y="28"/>
                  </a:lnTo>
                  <a:lnTo>
                    <a:pt x="188" y="44"/>
                  </a:lnTo>
                  <a:lnTo>
                    <a:pt x="199" y="60"/>
                  </a:lnTo>
                  <a:lnTo>
                    <a:pt x="206" y="78"/>
                  </a:lnTo>
                  <a:lnTo>
                    <a:pt x="211" y="94"/>
                  </a:lnTo>
                  <a:lnTo>
                    <a:pt x="222" y="115"/>
                  </a:lnTo>
                  <a:lnTo>
                    <a:pt x="239" y="135"/>
                  </a:lnTo>
                  <a:lnTo>
                    <a:pt x="268" y="158"/>
                  </a:lnTo>
                  <a:lnTo>
                    <a:pt x="296" y="175"/>
                  </a:lnTo>
                  <a:lnTo>
                    <a:pt x="322" y="184"/>
                  </a:lnTo>
                  <a:lnTo>
                    <a:pt x="341" y="188"/>
                  </a:lnTo>
                  <a:lnTo>
                    <a:pt x="359" y="191"/>
                  </a:lnTo>
                  <a:lnTo>
                    <a:pt x="374" y="191"/>
                  </a:lnTo>
                  <a:lnTo>
                    <a:pt x="390" y="194"/>
                  </a:lnTo>
                  <a:lnTo>
                    <a:pt x="407" y="200"/>
                  </a:lnTo>
                  <a:lnTo>
                    <a:pt x="429" y="214"/>
                  </a:lnTo>
                  <a:lnTo>
                    <a:pt x="447" y="230"/>
                  </a:lnTo>
                  <a:lnTo>
                    <a:pt x="459" y="247"/>
                  </a:lnTo>
                  <a:lnTo>
                    <a:pt x="464" y="263"/>
                  </a:lnTo>
                  <a:lnTo>
                    <a:pt x="466" y="279"/>
                  </a:lnTo>
                  <a:lnTo>
                    <a:pt x="463" y="292"/>
                  </a:lnTo>
                  <a:lnTo>
                    <a:pt x="462" y="304"/>
                  </a:lnTo>
                  <a:lnTo>
                    <a:pt x="459" y="311"/>
                  </a:lnTo>
                  <a:lnTo>
                    <a:pt x="459" y="313"/>
                  </a:lnTo>
                  <a:close/>
                </a:path>
              </a:pathLst>
            </a:cu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7" name="Freeform 14">
              <a:extLst>
                <a:ext uri="{FF2B5EF4-FFF2-40B4-BE49-F238E27FC236}">
                  <a16:creationId xmlns:a16="http://schemas.microsoft.com/office/drawing/2014/main" id="{4CA6E3B5-5D83-7442-A4F4-BB34CE4899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6" y="2043"/>
              <a:ext cx="466" cy="408"/>
            </a:xfrm>
            <a:custGeom>
              <a:avLst/>
              <a:gdLst>
                <a:gd name="T0" fmla="*/ 459 w 466"/>
                <a:gd name="T1" fmla="*/ 314 h 408"/>
                <a:gd name="T2" fmla="*/ 455 w 466"/>
                <a:gd name="T3" fmla="*/ 318 h 408"/>
                <a:gd name="T4" fmla="*/ 446 w 466"/>
                <a:gd name="T5" fmla="*/ 334 h 408"/>
                <a:gd name="T6" fmla="*/ 428 w 466"/>
                <a:gd name="T7" fmla="*/ 356 h 408"/>
                <a:gd name="T8" fmla="*/ 404 w 466"/>
                <a:gd name="T9" fmla="*/ 381 h 408"/>
                <a:gd name="T10" fmla="*/ 371 w 466"/>
                <a:gd name="T11" fmla="*/ 398 h 408"/>
                <a:gd name="T12" fmla="*/ 331 w 466"/>
                <a:gd name="T13" fmla="*/ 408 h 408"/>
                <a:gd name="T14" fmla="*/ 281 w 466"/>
                <a:gd name="T15" fmla="*/ 404 h 408"/>
                <a:gd name="T16" fmla="*/ 224 w 466"/>
                <a:gd name="T17" fmla="*/ 382 h 408"/>
                <a:gd name="T18" fmla="*/ 163 w 466"/>
                <a:gd name="T19" fmla="*/ 344 h 408"/>
                <a:gd name="T20" fmla="*/ 114 w 466"/>
                <a:gd name="T21" fmla="*/ 306 h 408"/>
                <a:gd name="T22" fmla="*/ 74 w 466"/>
                <a:gd name="T23" fmla="*/ 265 h 408"/>
                <a:gd name="T24" fmla="*/ 42 w 466"/>
                <a:gd name="T25" fmla="*/ 225 h 408"/>
                <a:gd name="T26" fmla="*/ 18 w 466"/>
                <a:gd name="T27" fmla="*/ 187 h 408"/>
                <a:gd name="T28" fmla="*/ 6 w 466"/>
                <a:gd name="T29" fmla="*/ 153 h 408"/>
                <a:gd name="T30" fmla="*/ 0 w 466"/>
                <a:gd name="T31" fmla="*/ 126 h 408"/>
                <a:gd name="T32" fmla="*/ 6 w 466"/>
                <a:gd name="T33" fmla="*/ 107 h 408"/>
                <a:gd name="T34" fmla="*/ 14 w 466"/>
                <a:gd name="T35" fmla="*/ 88 h 408"/>
                <a:gd name="T36" fmla="*/ 22 w 466"/>
                <a:gd name="T37" fmla="*/ 69 h 408"/>
                <a:gd name="T38" fmla="*/ 33 w 466"/>
                <a:gd name="T39" fmla="*/ 47 h 408"/>
                <a:gd name="T40" fmla="*/ 46 w 466"/>
                <a:gd name="T41" fmla="*/ 28 h 408"/>
                <a:gd name="T42" fmla="*/ 63 w 466"/>
                <a:gd name="T43" fmla="*/ 10 h 408"/>
                <a:gd name="T44" fmla="*/ 84 w 466"/>
                <a:gd name="T45" fmla="*/ 1 h 408"/>
                <a:gd name="T46" fmla="*/ 109 w 466"/>
                <a:gd name="T47" fmla="*/ 0 h 408"/>
                <a:gd name="T48" fmla="*/ 143 w 466"/>
                <a:gd name="T49" fmla="*/ 10 h 408"/>
                <a:gd name="T50" fmla="*/ 170 w 466"/>
                <a:gd name="T51" fmla="*/ 25 h 408"/>
                <a:gd name="T52" fmla="*/ 189 w 466"/>
                <a:gd name="T53" fmla="*/ 42 h 408"/>
                <a:gd name="T54" fmla="*/ 199 w 466"/>
                <a:gd name="T55" fmla="*/ 58 h 408"/>
                <a:gd name="T56" fmla="*/ 206 w 466"/>
                <a:gd name="T57" fmla="*/ 77 h 408"/>
                <a:gd name="T58" fmla="*/ 212 w 466"/>
                <a:gd name="T59" fmla="*/ 93 h 408"/>
                <a:gd name="T60" fmla="*/ 222 w 466"/>
                <a:gd name="T61" fmla="*/ 114 h 408"/>
                <a:gd name="T62" fmla="*/ 240 w 466"/>
                <a:gd name="T63" fmla="*/ 133 h 408"/>
                <a:gd name="T64" fmla="*/ 269 w 466"/>
                <a:gd name="T65" fmla="*/ 156 h 408"/>
                <a:gd name="T66" fmla="*/ 297 w 466"/>
                <a:gd name="T67" fmla="*/ 172 h 408"/>
                <a:gd name="T68" fmla="*/ 323 w 466"/>
                <a:gd name="T69" fmla="*/ 183 h 408"/>
                <a:gd name="T70" fmla="*/ 342 w 466"/>
                <a:gd name="T71" fmla="*/ 187 h 408"/>
                <a:gd name="T72" fmla="*/ 359 w 466"/>
                <a:gd name="T73" fmla="*/ 190 h 408"/>
                <a:gd name="T74" fmla="*/ 374 w 466"/>
                <a:gd name="T75" fmla="*/ 191 h 408"/>
                <a:gd name="T76" fmla="*/ 390 w 466"/>
                <a:gd name="T77" fmla="*/ 194 h 408"/>
                <a:gd name="T78" fmla="*/ 408 w 466"/>
                <a:gd name="T79" fmla="*/ 201 h 408"/>
                <a:gd name="T80" fmla="*/ 430 w 466"/>
                <a:gd name="T81" fmla="*/ 215 h 408"/>
                <a:gd name="T82" fmla="*/ 447 w 466"/>
                <a:gd name="T83" fmla="*/ 231 h 408"/>
                <a:gd name="T84" fmla="*/ 459 w 466"/>
                <a:gd name="T85" fmla="*/ 247 h 408"/>
                <a:gd name="T86" fmla="*/ 465 w 466"/>
                <a:gd name="T87" fmla="*/ 263 h 408"/>
                <a:gd name="T88" fmla="*/ 466 w 466"/>
                <a:gd name="T89" fmla="*/ 280 h 408"/>
                <a:gd name="T90" fmla="*/ 464 w 466"/>
                <a:gd name="T91" fmla="*/ 292 h 408"/>
                <a:gd name="T92" fmla="*/ 462 w 466"/>
                <a:gd name="T93" fmla="*/ 304 h 408"/>
                <a:gd name="T94" fmla="*/ 459 w 466"/>
                <a:gd name="T95" fmla="*/ 311 h 408"/>
                <a:gd name="T96" fmla="*/ 459 w 466"/>
                <a:gd name="T97" fmla="*/ 314 h 40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66" h="408">
                  <a:moveTo>
                    <a:pt x="459" y="314"/>
                  </a:moveTo>
                  <a:lnTo>
                    <a:pt x="455" y="318"/>
                  </a:lnTo>
                  <a:lnTo>
                    <a:pt x="446" y="334"/>
                  </a:lnTo>
                  <a:lnTo>
                    <a:pt x="428" y="356"/>
                  </a:lnTo>
                  <a:lnTo>
                    <a:pt x="404" y="381"/>
                  </a:lnTo>
                  <a:lnTo>
                    <a:pt x="371" y="398"/>
                  </a:lnTo>
                  <a:lnTo>
                    <a:pt x="331" y="408"/>
                  </a:lnTo>
                  <a:lnTo>
                    <a:pt x="281" y="404"/>
                  </a:lnTo>
                  <a:lnTo>
                    <a:pt x="224" y="382"/>
                  </a:lnTo>
                  <a:lnTo>
                    <a:pt x="163" y="344"/>
                  </a:lnTo>
                  <a:lnTo>
                    <a:pt x="114" y="306"/>
                  </a:lnTo>
                  <a:lnTo>
                    <a:pt x="74" y="265"/>
                  </a:lnTo>
                  <a:lnTo>
                    <a:pt x="42" y="225"/>
                  </a:lnTo>
                  <a:lnTo>
                    <a:pt x="18" y="187"/>
                  </a:lnTo>
                  <a:lnTo>
                    <a:pt x="6" y="153"/>
                  </a:lnTo>
                  <a:lnTo>
                    <a:pt x="0" y="126"/>
                  </a:lnTo>
                  <a:lnTo>
                    <a:pt x="6" y="107"/>
                  </a:lnTo>
                  <a:lnTo>
                    <a:pt x="14" y="88"/>
                  </a:lnTo>
                  <a:lnTo>
                    <a:pt x="22" y="69"/>
                  </a:lnTo>
                  <a:lnTo>
                    <a:pt x="33" y="47"/>
                  </a:lnTo>
                  <a:lnTo>
                    <a:pt x="46" y="28"/>
                  </a:lnTo>
                  <a:lnTo>
                    <a:pt x="63" y="10"/>
                  </a:lnTo>
                  <a:lnTo>
                    <a:pt x="84" y="1"/>
                  </a:lnTo>
                  <a:lnTo>
                    <a:pt x="109" y="0"/>
                  </a:lnTo>
                  <a:lnTo>
                    <a:pt x="143" y="10"/>
                  </a:lnTo>
                  <a:lnTo>
                    <a:pt x="170" y="25"/>
                  </a:lnTo>
                  <a:lnTo>
                    <a:pt x="189" y="42"/>
                  </a:lnTo>
                  <a:lnTo>
                    <a:pt x="199" y="58"/>
                  </a:lnTo>
                  <a:lnTo>
                    <a:pt x="206" y="77"/>
                  </a:lnTo>
                  <a:lnTo>
                    <a:pt x="212" y="93"/>
                  </a:lnTo>
                  <a:lnTo>
                    <a:pt x="222" y="114"/>
                  </a:lnTo>
                  <a:lnTo>
                    <a:pt x="240" y="133"/>
                  </a:lnTo>
                  <a:lnTo>
                    <a:pt x="269" y="156"/>
                  </a:lnTo>
                  <a:lnTo>
                    <a:pt x="297" y="172"/>
                  </a:lnTo>
                  <a:lnTo>
                    <a:pt x="323" y="183"/>
                  </a:lnTo>
                  <a:lnTo>
                    <a:pt x="342" y="187"/>
                  </a:lnTo>
                  <a:lnTo>
                    <a:pt x="359" y="190"/>
                  </a:lnTo>
                  <a:lnTo>
                    <a:pt x="374" y="191"/>
                  </a:lnTo>
                  <a:lnTo>
                    <a:pt x="390" y="194"/>
                  </a:lnTo>
                  <a:lnTo>
                    <a:pt x="408" y="201"/>
                  </a:lnTo>
                  <a:lnTo>
                    <a:pt x="430" y="215"/>
                  </a:lnTo>
                  <a:lnTo>
                    <a:pt x="447" y="231"/>
                  </a:lnTo>
                  <a:lnTo>
                    <a:pt x="459" y="247"/>
                  </a:lnTo>
                  <a:lnTo>
                    <a:pt x="465" y="263"/>
                  </a:lnTo>
                  <a:lnTo>
                    <a:pt x="466" y="280"/>
                  </a:lnTo>
                  <a:lnTo>
                    <a:pt x="464" y="292"/>
                  </a:lnTo>
                  <a:lnTo>
                    <a:pt x="462" y="304"/>
                  </a:lnTo>
                  <a:lnTo>
                    <a:pt x="459" y="311"/>
                  </a:lnTo>
                  <a:lnTo>
                    <a:pt x="459" y="314"/>
                  </a:lnTo>
                  <a:close/>
                </a:path>
              </a:pathLst>
            </a:cu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8" name="Freeform 15">
              <a:extLst>
                <a:ext uri="{FF2B5EF4-FFF2-40B4-BE49-F238E27FC236}">
                  <a16:creationId xmlns:a16="http://schemas.microsoft.com/office/drawing/2014/main" id="{0461F314-CE5D-DB4F-A903-C3D86D6021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4" y="2324"/>
              <a:ext cx="466" cy="407"/>
            </a:xfrm>
            <a:custGeom>
              <a:avLst/>
              <a:gdLst>
                <a:gd name="T0" fmla="*/ 459 w 466"/>
                <a:gd name="T1" fmla="*/ 313 h 407"/>
                <a:gd name="T2" fmla="*/ 455 w 466"/>
                <a:gd name="T3" fmla="*/ 317 h 407"/>
                <a:gd name="T4" fmla="*/ 446 w 466"/>
                <a:gd name="T5" fmla="*/ 334 h 407"/>
                <a:gd name="T6" fmla="*/ 429 w 466"/>
                <a:gd name="T7" fmla="*/ 355 h 407"/>
                <a:gd name="T8" fmla="*/ 405 w 466"/>
                <a:gd name="T9" fmla="*/ 380 h 407"/>
                <a:gd name="T10" fmla="*/ 372 w 466"/>
                <a:gd name="T11" fmla="*/ 398 h 407"/>
                <a:gd name="T12" fmla="*/ 332 w 466"/>
                <a:gd name="T13" fmla="*/ 407 h 407"/>
                <a:gd name="T14" fmla="*/ 282 w 466"/>
                <a:gd name="T15" fmla="*/ 403 h 407"/>
                <a:gd name="T16" fmla="*/ 223 w 466"/>
                <a:gd name="T17" fmla="*/ 381 h 407"/>
                <a:gd name="T18" fmla="*/ 164 w 466"/>
                <a:gd name="T19" fmla="*/ 343 h 407"/>
                <a:gd name="T20" fmla="*/ 114 w 466"/>
                <a:gd name="T21" fmla="*/ 305 h 407"/>
                <a:gd name="T22" fmla="*/ 73 w 466"/>
                <a:gd name="T23" fmla="*/ 264 h 407"/>
                <a:gd name="T24" fmla="*/ 42 w 466"/>
                <a:gd name="T25" fmla="*/ 225 h 407"/>
                <a:gd name="T26" fmla="*/ 18 w 466"/>
                <a:gd name="T27" fmla="*/ 188 h 407"/>
                <a:gd name="T28" fmla="*/ 5 w 466"/>
                <a:gd name="T29" fmla="*/ 155 h 407"/>
                <a:gd name="T30" fmla="*/ 0 w 466"/>
                <a:gd name="T31" fmla="*/ 128 h 407"/>
                <a:gd name="T32" fmla="*/ 5 w 466"/>
                <a:gd name="T33" fmla="*/ 109 h 407"/>
                <a:gd name="T34" fmla="*/ 14 w 466"/>
                <a:gd name="T35" fmla="*/ 90 h 407"/>
                <a:gd name="T36" fmla="*/ 22 w 466"/>
                <a:gd name="T37" fmla="*/ 68 h 407"/>
                <a:gd name="T38" fmla="*/ 33 w 466"/>
                <a:gd name="T39" fmla="*/ 46 h 407"/>
                <a:gd name="T40" fmla="*/ 47 w 466"/>
                <a:gd name="T41" fmla="*/ 27 h 407"/>
                <a:gd name="T42" fmla="*/ 62 w 466"/>
                <a:gd name="T43" fmla="*/ 11 h 407"/>
                <a:gd name="T44" fmla="*/ 84 w 466"/>
                <a:gd name="T45" fmla="*/ 2 h 407"/>
                <a:gd name="T46" fmla="*/ 108 w 466"/>
                <a:gd name="T47" fmla="*/ 0 h 407"/>
                <a:gd name="T48" fmla="*/ 142 w 466"/>
                <a:gd name="T49" fmla="*/ 12 h 407"/>
                <a:gd name="T50" fmla="*/ 169 w 466"/>
                <a:gd name="T51" fmla="*/ 27 h 407"/>
                <a:gd name="T52" fmla="*/ 188 w 466"/>
                <a:gd name="T53" fmla="*/ 44 h 407"/>
                <a:gd name="T54" fmla="*/ 198 w 466"/>
                <a:gd name="T55" fmla="*/ 60 h 407"/>
                <a:gd name="T56" fmla="*/ 206 w 466"/>
                <a:gd name="T57" fmla="*/ 78 h 407"/>
                <a:gd name="T58" fmla="*/ 211 w 466"/>
                <a:gd name="T59" fmla="*/ 94 h 407"/>
                <a:gd name="T60" fmla="*/ 222 w 466"/>
                <a:gd name="T61" fmla="*/ 113 h 407"/>
                <a:gd name="T62" fmla="*/ 240 w 466"/>
                <a:gd name="T63" fmla="*/ 134 h 407"/>
                <a:gd name="T64" fmla="*/ 268 w 466"/>
                <a:gd name="T65" fmla="*/ 155 h 407"/>
                <a:gd name="T66" fmla="*/ 297 w 466"/>
                <a:gd name="T67" fmla="*/ 173 h 407"/>
                <a:gd name="T68" fmla="*/ 321 w 466"/>
                <a:gd name="T69" fmla="*/ 183 h 407"/>
                <a:gd name="T70" fmla="*/ 341 w 466"/>
                <a:gd name="T71" fmla="*/ 188 h 407"/>
                <a:gd name="T72" fmla="*/ 359 w 466"/>
                <a:gd name="T73" fmla="*/ 191 h 407"/>
                <a:gd name="T74" fmla="*/ 374 w 466"/>
                <a:gd name="T75" fmla="*/ 191 h 407"/>
                <a:gd name="T76" fmla="*/ 390 w 466"/>
                <a:gd name="T77" fmla="*/ 195 h 407"/>
                <a:gd name="T78" fmla="*/ 408 w 466"/>
                <a:gd name="T79" fmla="*/ 200 h 407"/>
                <a:gd name="T80" fmla="*/ 429 w 466"/>
                <a:gd name="T81" fmla="*/ 215 h 407"/>
                <a:gd name="T82" fmla="*/ 447 w 466"/>
                <a:gd name="T83" fmla="*/ 232 h 407"/>
                <a:gd name="T84" fmla="*/ 459 w 466"/>
                <a:gd name="T85" fmla="*/ 248 h 407"/>
                <a:gd name="T86" fmla="*/ 464 w 466"/>
                <a:gd name="T87" fmla="*/ 264 h 407"/>
                <a:gd name="T88" fmla="*/ 466 w 466"/>
                <a:gd name="T89" fmla="*/ 280 h 407"/>
                <a:gd name="T90" fmla="*/ 463 w 466"/>
                <a:gd name="T91" fmla="*/ 293 h 407"/>
                <a:gd name="T92" fmla="*/ 462 w 466"/>
                <a:gd name="T93" fmla="*/ 304 h 407"/>
                <a:gd name="T94" fmla="*/ 459 w 466"/>
                <a:gd name="T95" fmla="*/ 310 h 407"/>
                <a:gd name="T96" fmla="*/ 459 w 466"/>
                <a:gd name="T97" fmla="*/ 313 h 40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66" h="407">
                  <a:moveTo>
                    <a:pt x="459" y="313"/>
                  </a:moveTo>
                  <a:lnTo>
                    <a:pt x="455" y="317"/>
                  </a:lnTo>
                  <a:lnTo>
                    <a:pt x="446" y="334"/>
                  </a:lnTo>
                  <a:lnTo>
                    <a:pt x="429" y="355"/>
                  </a:lnTo>
                  <a:lnTo>
                    <a:pt x="405" y="380"/>
                  </a:lnTo>
                  <a:lnTo>
                    <a:pt x="372" y="398"/>
                  </a:lnTo>
                  <a:lnTo>
                    <a:pt x="332" y="407"/>
                  </a:lnTo>
                  <a:lnTo>
                    <a:pt x="282" y="403"/>
                  </a:lnTo>
                  <a:lnTo>
                    <a:pt x="223" y="381"/>
                  </a:lnTo>
                  <a:lnTo>
                    <a:pt x="164" y="343"/>
                  </a:lnTo>
                  <a:lnTo>
                    <a:pt x="114" y="305"/>
                  </a:lnTo>
                  <a:lnTo>
                    <a:pt x="73" y="264"/>
                  </a:lnTo>
                  <a:lnTo>
                    <a:pt x="42" y="225"/>
                  </a:lnTo>
                  <a:lnTo>
                    <a:pt x="18" y="188"/>
                  </a:lnTo>
                  <a:lnTo>
                    <a:pt x="5" y="155"/>
                  </a:lnTo>
                  <a:lnTo>
                    <a:pt x="0" y="128"/>
                  </a:lnTo>
                  <a:lnTo>
                    <a:pt x="5" y="109"/>
                  </a:lnTo>
                  <a:lnTo>
                    <a:pt x="14" y="90"/>
                  </a:lnTo>
                  <a:lnTo>
                    <a:pt x="22" y="68"/>
                  </a:lnTo>
                  <a:lnTo>
                    <a:pt x="33" y="46"/>
                  </a:lnTo>
                  <a:lnTo>
                    <a:pt x="47" y="27"/>
                  </a:lnTo>
                  <a:lnTo>
                    <a:pt x="62" y="11"/>
                  </a:lnTo>
                  <a:lnTo>
                    <a:pt x="84" y="2"/>
                  </a:lnTo>
                  <a:lnTo>
                    <a:pt x="108" y="0"/>
                  </a:lnTo>
                  <a:lnTo>
                    <a:pt x="142" y="12"/>
                  </a:lnTo>
                  <a:lnTo>
                    <a:pt x="169" y="27"/>
                  </a:lnTo>
                  <a:lnTo>
                    <a:pt x="188" y="44"/>
                  </a:lnTo>
                  <a:lnTo>
                    <a:pt x="198" y="60"/>
                  </a:lnTo>
                  <a:lnTo>
                    <a:pt x="206" y="78"/>
                  </a:lnTo>
                  <a:lnTo>
                    <a:pt x="211" y="94"/>
                  </a:lnTo>
                  <a:lnTo>
                    <a:pt x="222" y="113"/>
                  </a:lnTo>
                  <a:lnTo>
                    <a:pt x="240" y="134"/>
                  </a:lnTo>
                  <a:lnTo>
                    <a:pt x="268" y="155"/>
                  </a:lnTo>
                  <a:lnTo>
                    <a:pt x="297" y="173"/>
                  </a:lnTo>
                  <a:lnTo>
                    <a:pt x="321" y="183"/>
                  </a:lnTo>
                  <a:lnTo>
                    <a:pt x="341" y="188"/>
                  </a:lnTo>
                  <a:lnTo>
                    <a:pt x="359" y="191"/>
                  </a:lnTo>
                  <a:lnTo>
                    <a:pt x="374" y="191"/>
                  </a:lnTo>
                  <a:lnTo>
                    <a:pt x="390" y="195"/>
                  </a:lnTo>
                  <a:lnTo>
                    <a:pt x="408" y="200"/>
                  </a:lnTo>
                  <a:lnTo>
                    <a:pt x="429" y="215"/>
                  </a:lnTo>
                  <a:lnTo>
                    <a:pt x="447" y="232"/>
                  </a:lnTo>
                  <a:lnTo>
                    <a:pt x="459" y="248"/>
                  </a:lnTo>
                  <a:lnTo>
                    <a:pt x="464" y="264"/>
                  </a:lnTo>
                  <a:lnTo>
                    <a:pt x="466" y="280"/>
                  </a:lnTo>
                  <a:lnTo>
                    <a:pt x="463" y="293"/>
                  </a:lnTo>
                  <a:lnTo>
                    <a:pt x="462" y="304"/>
                  </a:lnTo>
                  <a:lnTo>
                    <a:pt x="459" y="310"/>
                  </a:lnTo>
                  <a:lnTo>
                    <a:pt x="459" y="313"/>
                  </a:lnTo>
                  <a:close/>
                </a:path>
              </a:pathLst>
            </a:cu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9" name="Freeform 16">
              <a:extLst>
                <a:ext uri="{FF2B5EF4-FFF2-40B4-BE49-F238E27FC236}">
                  <a16:creationId xmlns:a16="http://schemas.microsoft.com/office/drawing/2014/main" id="{256D859D-3297-5F48-BE20-EAE13CB5DA1C}"/>
                </a:ext>
              </a:extLst>
            </p:cNvPr>
            <p:cNvSpPr>
              <a:spLocks/>
            </p:cNvSpPr>
            <p:nvPr/>
          </p:nvSpPr>
          <p:spPr bwMode="auto">
            <a:xfrm>
              <a:off x="997" y="1690"/>
              <a:ext cx="440" cy="378"/>
            </a:xfrm>
            <a:custGeom>
              <a:avLst/>
              <a:gdLst>
                <a:gd name="T0" fmla="*/ 425 w 440"/>
                <a:gd name="T1" fmla="*/ 304 h 378"/>
                <a:gd name="T2" fmla="*/ 419 w 440"/>
                <a:gd name="T3" fmla="*/ 312 h 378"/>
                <a:gd name="T4" fmla="*/ 407 w 440"/>
                <a:gd name="T5" fmla="*/ 328 h 378"/>
                <a:gd name="T6" fmla="*/ 387 w 440"/>
                <a:gd name="T7" fmla="*/ 346 h 378"/>
                <a:gd name="T8" fmla="*/ 361 w 440"/>
                <a:gd name="T9" fmla="*/ 365 h 378"/>
                <a:gd name="T10" fmla="*/ 326 w 440"/>
                <a:gd name="T11" fmla="*/ 376 h 378"/>
                <a:gd name="T12" fmla="*/ 287 w 440"/>
                <a:gd name="T13" fmla="*/ 378 h 378"/>
                <a:gd name="T14" fmla="*/ 239 w 440"/>
                <a:gd name="T15" fmla="*/ 367 h 378"/>
                <a:gd name="T16" fmla="*/ 188 w 440"/>
                <a:gd name="T17" fmla="*/ 342 h 378"/>
                <a:gd name="T18" fmla="*/ 135 w 440"/>
                <a:gd name="T19" fmla="*/ 305 h 378"/>
                <a:gd name="T20" fmla="*/ 94 w 440"/>
                <a:gd name="T21" fmla="*/ 268 h 378"/>
                <a:gd name="T22" fmla="*/ 61 w 440"/>
                <a:gd name="T23" fmla="*/ 234 h 378"/>
                <a:gd name="T24" fmla="*/ 35 w 440"/>
                <a:gd name="T25" fmla="*/ 203 h 378"/>
                <a:gd name="T26" fmla="*/ 16 w 440"/>
                <a:gd name="T27" fmla="*/ 173 h 378"/>
                <a:gd name="T28" fmla="*/ 5 w 440"/>
                <a:gd name="T29" fmla="*/ 148 h 378"/>
                <a:gd name="T30" fmla="*/ 0 w 440"/>
                <a:gd name="T31" fmla="*/ 127 h 378"/>
                <a:gd name="T32" fmla="*/ 2 w 440"/>
                <a:gd name="T33" fmla="*/ 112 h 378"/>
                <a:gd name="T34" fmla="*/ 5 w 440"/>
                <a:gd name="T35" fmla="*/ 94 h 378"/>
                <a:gd name="T36" fmla="*/ 12 w 440"/>
                <a:gd name="T37" fmla="*/ 74 h 378"/>
                <a:gd name="T38" fmla="*/ 20 w 440"/>
                <a:gd name="T39" fmla="*/ 52 h 378"/>
                <a:gd name="T40" fmla="*/ 32 w 440"/>
                <a:gd name="T41" fmla="*/ 31 h 378"/>
                <a:gd name="T42" fmla="*/ 46 w 440"/>
                <a:gd name="T43" fmla="*/ 12 h 378"/>
                <a:gd name="T44" fmla="*/ 66 w 440"/>
                <a:gd name="T45" fmla="*/ 3 h 378"/>
                <a:gd name="T46" fmla="*/ 89 w 440"/>
                <a:gd name="T47" fmla="*/ 0 h 378"/>
                <a:gd name="T48" fmla="*/ 119 w 440"/>
                <a:gd name="T49" fmla="*/ 11 h 378"/>
                <a:gd name="T50" fmla="*/ 142 w 440"/>
                <a:gd name="T51" fmla="*/ 26 h 378"/>
                <a:gd name="T52" fmla="*/ 158 w 440"/>
                <a:gd name="T53" fmla="*/ 46 h 378"/>
                <a:gd name="T54" fmla="*/ 166 w 440"/>
                <a:gd name="T55" fmla="*/ 67 h 378"/>
                <a:gd name="T56" fmla="*/ 173 w 440"/>
                <a:gd name="T57" fmla="*/ 89 h 378"/>
                <a:gd name="T58" fmla="*/ 178 w 440"/>
                <a:gd name="T59" fmla="*/ 109 h 378"/>
                <a:gd name="T60" fmla="*/ 188 w 440"/>
                <a:gd name="T61" fmla="*/ 131 h 378"/>
                <a:gd name="T62" fmla="*/ 201 w 440"/>
                <a:gd name="T63" fmla="*/ 151 h 378"/>
                <a:gd name="T64" fmla="*/ 227 w 440"/>
                <a:gd name="T65" fmla="*/ 172 h 378"/>
                <a:gd name="T66" fmla="*/ 253 w 440"/>
                <a:gd name="T67" fmla="*/ 185 h 378"/>
                <a:gd name="T68" fmla="*/ 277 w 440"/>
                <a:gd name="T69" fmla="*/ 192 h 378"/>
                <a:gd name="T70" fmla="*/ 298 w 440"/>
                <a:gd name="T71" fmla="*/ 193 h 378"/>
                <a:gd name="T72" fmla="*/ 318 w 440"/>
                <a:gd name="T73" fmla="*/ 195 h 378"/>
                <a:gd name="T74" fmla="*/ 334 w 440"/>
                <a:gd name="T75" fmla="*/ 192 h 378"/>
                <a:gd name="T76" fmla="*/ 352 w 440"/>
                <a:gd name="T77" fmla="*/ 193 h 378"/>
                <a:gd name="T78" fmla="*/ 369 w 440"/>
                <a:gd name="T79" fmla="*/ 199 h 378"/>
                <a:gd name="T80" fmla="*/ 390 w 440"/>
                <a:gd name="T81" fmla="*/ 210 h 378"/>
                <a:gd name="T82" fmla="*/ 414 w 440"/>
                <a:gd name="T83" fmla="*/ 221 h 378"/>
                <a:gd name="T84" fmla="*/ 430 w 440"/>
                <a:gd name="T85" fmla="*/ 235 h 378"/>
                <a:gd name="T86" fmla="*/ 437 w 440"/>
                <a:gd name="T87" fmla="*/ 249 h 378"/>
                <a:gd name="T88" fmla="*/ 440 w 440"/>
                <a:gd name="T89" fmla="*/ 264 h 378"/>
                <a:gd name="T90" fmla="*/ 436 w 440"/>
                <a:gd name="T91" fmla="*/ 276 h 378"/>
                <a:gd name="T92" fmla="*/ 432 w 440"/>
                <a:gd name="T93" fmla="*/ 289 h 378"/>
                <a:gd name="T94" fmla="*/ 426 w 440"/>
                <a:gd name="T95" fmla="*/ 297 h 378"/>
                <a:gd name="T96" fmla="*/ 425 w 440"/>
                <a:gd name="T97" fmla="*/ 304 h 37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40" h="378">
                  <a:moveTo>
                    <a:pt x="425" y="304"/>
                  </a:moveTo>
                  <a:lnTo>
                    <a:pt x="419" y="312"/>
                  </a:lnTo>
                  <a:lnTo>
                    <a:pt x="407" y="328"/>
                  </a:lnTo>
                  <a:lnTo>
                    <a:pt x="387" y="346"/>
                  </a:lnTo>
                  <a:lnTo>
                    <a:pt x="361" y="365"/>
                  </a:lnTo>
                  <a:lnTo>
                    <a:pt x="326" y="376"/>
                  </a:lnTo>
                  <a:lnTo>
                    <a:pt x="287" y="378"/>
                  </a:lnTo>
                  <a:lnTo>
                    <a:pt x="239" y="367"/>
                  </a:lnTo>
                  <a:lnTo>
                    <a:pt x="188" y="342"/>
                  </a:lnTo>
                  <a:lnTo>
                    <a:pt x="135" y="305"/>
                  </a:lnTo>
                  <a:lnTo>
                    <a:pt x="94" y="268"/>
                  </a:lnTo>
                  <a:lnTo>
                    <a:pt x="61" y="234"/>
                  </a:lnTo>
                  <a:lnTo>
                    <a:pt x="35" y="203"/>
                  </a:lnTo>
                  <a:lnTo>
                    <a:pt x="16" y="173"/>
                  </a:lnTo>
                  <a:lnTo>
                    <a:pt x="5" y="148"/>
                  </a:lnTo>
                  <a:lnTo>
                    <a:pt x="0" y="127"/>
                  </a:lnTo>
                  <a:lnTo>
                    <a:pt x="2" y="112"/>
                  </a:lnTo>
                  <a:lnTo>
                    <a:pt x="5" y="94"/>
                  </a:lnTo>
                  <a:lnTo>
                    <a:pt x="12" y="74"/>
                  </a:lnTo>
                  <a:lnTo>
                    <a:pt x="20" y="52"/>
                  </a:lnTo>
                  <a:lnTo>
                    <a:pt x="32" y="31"/>
                  </a:lnTo>
                  <a:lnTo>
                    <a:pt x="46" y="12"/>
                  </a:lnTo>
                  <a:lnTo>
                    <a:pt x="66" y="3"/>
                  </a:lnTo>
                  <a:lnTo>
                    <a:pt x="89" y="0"/>
                  </a:lnTo>
                  <a:lnTo>
                    <a:pt x="119" y="11"/>
                  </a:lnTo>
                  <a:lnTo>
                    <a:pt x="142" y="26"/>
                  </a:lnTo>
                  <a:lnTo>
                    <a:pt x="158" y="46"/>
                  </a:lnTo>
                  <a:lnTo>
                    <a:pt x="166" y="67"/>
                  </a:lnTo>
                  <a:lnTo>
                    <a:pt x="173" y="89"/>
                  </a:lnTo>
                  <a:lnTo>
                    <a:pt x="178" y="109"/>
                  </a:lnTo>
                  <a:lnTo>
                    <a:pt x="188" y="131"/>
                  </a:lnTo>
                  <a:lnTo>
                    <a:pt x="201" y="151"/>
                  </a:lnTo>
                  <a:lnTo>
                    <a:pt x="227" y="172"/>
                  </a:lnTo>
                  <a:lnTo>
                    <a:pt x="253" y="185"/>
                  </a:lnTo>
                  <a:lnTo>
                    <a:pt x="277" y="192"/>
                  </a:lnTo>
                  <a:lnTo>
                    <a:pt x="298" y="193"/>
                  </a:lnTo>
                  <a:lnTo>
                    <a:pt x="318" y="195"/>
                  </a:lnTo>
                  <a:lnTo>
                    <a:pt x="334" y="192"/>
                  </a:lnTo>
                  <a:lnTo>
                    <a:pt x="352" y="193"/>
                  </a:lnTo>
                  <a:lnTo>
                    <a:pt x="369" y="199"/>
                  </a:lnTo>
                  <a:lnTo>
                    <a:pt x="390" y="210"/>
                  </a:lnTo>
                  <a:lnTo>
                    <a:pt x="414" y="221"/>
                  </a:lnTo>
                  <a:lnTo>
                    <a:pt x="430" y="235"/>
                  </a:lnTo>
                  <a:lnTo>
                    <a:pt x="437" y="249"/>
                  </a:lnTo>
                  <a:lnTo>
                    <a:pt x="440" y="264"/>
                  </a:lnTo>
                  <a:lnTo>
                    <a:pt x="436" y="276"/>
                  </a:lnTo>
                  <a:lnTo>
                    <a:pt x="432" y="289"/>
                  </a:lnTo>
                  <a:lnTo>
                    <a:pt x="426" y="297"/>
                  </a:lnTo>
                  <a:lnTo>
                    <a:pt x="425" y="304"/>
                  </a:lnTo>
                  <a:close/>
                </a:path>
              </a:pathLst>
            </a:custGeom>
            <a:solidFill>
              <a:srgbClr val="FF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0" name="Freeform 17">
              <a:extLst>
                <a:ext uri="{FF2B5EF4-FFF2-40B4-BE49-F238E27FC236}">
                  <a16:creationId xmlns:a16="http://schemas.microsoft.com/office/drawing/2014/main" id="{DC6349A1-FF6A-FA4F-A220-FC701FDBF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0" y="2056"/>
              <a:ext cx="441" cy="378"/>
            </a:xfrm>
            <a:custGeom>
              <a:avLst/>
              <a:gdLst>
                <a:gd name="T0" fmla="*/ 427 w 441"/>
                <a:gd name="T1" fmla="*/ 305 h 378"/>
                <a:gd name="T2" fmla="*/ 421 w 441"/>
                <a:gd name="T3" fmla="*/ 313 h 378"/>
                <a:gd name="T4" fmla="*/ 409 w 441"/>
                <a:gd name="T5" fmla="*/ 329 h 378"/>
                <a:gd name="T6" fmla="*/ 389 w 441"/>
                <a:gd name="T7" fmla="*/ 347 h 378"/>
                <a:gd name="T8" fmla="*/ 363 w 441"/>
                <a:gd name="T9" fmla="*/ 366 h 378"/>
                <a:gd name="T10" fmla="*/ 328 w 441"/>
                <a:gd name="T11" fmla="*/ 376 h 378"/>
                <a:gd name="T12" fmla="*/ 288 w 441"/>
                <a:gd name="T13" fmla="*/ 378 h 378"/>
                <a:gd name="T14" fmla="*/ 241 w 441"/>
                <a:gd name="T15" fmla="*/ 368 h 378"/>
                <a:gd name="T16" fmla="*/ 190 w 441"/>
                <a:gd name="T17" fmla="*/ 342 h 378"/>
                <a:gd name="T18" fmla="*/ 137 w 441"/>
                <a:gd name="T19" fmla="*/ 304 h 378"/>
                <a:gd name="T20" fmla="*/ 95 w 441"/>
                <a:gd name="T21" fmla="*/ 268 h 378"/>
                <a:gd name="T22" fmla="*/ 61 w 441"/>
                <a:gd name="T23" fmla="*/ 234 h 378"/>
                <a:gd name="T24" fmla="*/ 35 w 441"/>
                <a:gd name="T25" fmla="*/ 203 h 378"/>
                <a:gd name="T26" fmla="*/ 16 w 441"/>
                <a:gd name="T27" fmla="*/ 174 h 378"/>
                <a:gd name="T28" fmla="*/ 5 w 441"/>
                <a:gd name="T29" fmla="*/ 150 h 378"/>
                <a:gd name="T30" fmla="*/ 0 w 441"/>
                <a:gd name="T31" fmla="*/ 128 h 378"/>
                <a:gd name="T32" fmla="*/ 3 w 441"/>
                <a:gd name="T33" fmla="*/ 113 h 378"/>
                <a:gd name="T34" fmla="*/ 5 w 441"/>
                <a:gd name="T35" fmla="*/ 95 h 378"/>
                <a:gd name="T36" fmla="*/ 12 w 441"/>
                <a:gd name="T37" fmla="*/ 75 h 378"/>
                <a:gd name="T38" fmla="*/ 20 w 441"/>
                <a:gd name="T39" fmla="*/ 53 h 378"/>
                <a:gd name="T40" fmla="*/ 34 w 441"/>
                <a:gd name="T41" fmla="*/ 33 h 378"/>
                <a:gd name="T42" fmla="*/ 47 w 441"/>
                <a:gd name="T43" fmla="*/ 14 h 378"/>
                <a:gd name="T44" fmla="*/ 66 w 441"/>
                <a:gd name="T45" fmla="*/ 3 h 378"/>
                <a:gd name="T46" fmla="*/ 89 w 441"/>
                <a:gd name="T47" fmla="*/ 0 h 378"/>
                <a:gd name="T48" fmla="*/ 118 w 441"/>
                <a:gd name="T49" fmla="*/ 10 h 378"/>
                <a:gd name="T50" fmla="*/ 142 w 441"/>
                <a:gd name="T51" fmla="*/ 25 h 378"/>
                <a:gd name="T52" fmla="*/ 157 w 441"/>
                <a:gd name="T53" fmla="*/ 45 h 378"/>
                <a:gd name="T54" fmla="*/ 166 w 441"/>
                <a:gd name="T55" fmla="*/ 65 h 378"/>
                <a:gd name="T56" fmla="*/ 173 w 441"/>
                <a:gd name="T57" fmla="*/ 89 h 378"/>
                <a:gd name="T58" fmla="*/ 179 w 441"/>
                <a:gd name="T59" fmla="*/ 109 h 378"/>
                <a:gd name="T60" fmla="*/ 188 w 441"/>
                <a:gd name="T61" fmla="*/ 132 h 378"/>
                <a:gd name="T62" fmla="*/ 203 w 441"/>
                <a:gd name="T63" fmla="*/ 153 h 378"/>
                <a:gd name="T64" fmla="*/ 227 w 441"/>
                <a:gd name="T65" fmla="*/ 173 h 378"/>
                <a:gd name="T66" fmla="*/ 255 w 441"/>
                <a:gd name="T67" fmla="*/ 185 h 378"/>
                <a:gd name="T68" fmla="*/ 279 w 441"/>
                <a:gd name="T69" fmla="*/ 192 h 378"/>
                <a:gd name="T70" fmla="*/ 299 w 441"/>
                <a:gd name="T71" fmla="*/ 193 h 378"/>
                <a:gd name="T72" fmla="*/ 320 w 441"/>
                <a:gd name="T73" fmla="*/ 195 h 378"/>
                <a:gd name="T74" fmla="*/ 336 w 441"/>
                <a:gd name="T75" fmla="*/ 192 h 378"/>
                <a:gd name="T76" fmla="*/ 353 w 441"/>
                <a:gd name="T77" fmla="*/ 193 h 378"/>
                <a:gd name="T78" fmla="*/ 371 w 441"/>
                <a:gd name="T79" fmla="*/ 197 h 378"/>
                <a:gd name="T80" fmla="*/ 391 w 441"/>
                <a:gd name="T81" fmla="*/ 208 h 378"/>
                <a:gd name="T82" fmla="*/ 416 w 441"/>
                <a:gd name="T83" fmla="*/ 221 h 378"/>
                <a:gd name="T84" fmla="*/ 432 w 441"/>
                <a:gd name="T85" fmla="*/ 236 h 378"/>
                <a:gd name="T86" fmla="*/ 439 w 441"/>
                <a:gd name="T87" fmla="*/ 250 h 378"/>
                <a:gd name="T88" fmla="*/ 441 w 441"/>
                <a:gd name="T89" fmla="*/ 265 h 378"/>
                <a:gd name="T90" fmla="*/ 437 w 441"/>
                <a:gd name="T91" fmla="*/ 278 h 378"/>
                <a:gd name="T92" fmla="*/ 433 w 441"/>
                <a:gd name="T93" fmla="*/ 290 h 378"/>
                <a:gd name="T94" fmla="*/ 428 w 441"/>
                <a:gd name="T95" fmla="*/ 298 h 378"/>
                <a:gd name="T96" fmla="*/ 427 w 441"/>
                <a:gd name="T97" fmla="*/ 305 h 37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41" h="378">
                  <a:moveTo>
                    <a:pt x="427" y="305"/>
                  </a:moveTo>
                  <a:lnTo>
                    <a:pt x="421" y="313"/>
                  </a:lnTo>
                  <a:lnTo>
                    <a:pt x="409" y="329"/>
                  </a:lnTo>
                  <a:lnTo>
                    <a:pt x="389" y="347"/>
                  </a:lnTo>
                  <a:lnTo>
                    <a:pt x="363" y="366"/>
                  </a:lnTo>
                  <a:lnTo>
                    <a:pt x="328" y="376"/>
                  </a:lnTo>
                  <a:lnTo>
                    <a:pt x="288" y="378"/>
                  </a:lnTo>
                  <a:lnTo>
                    <a:pt x="241" y="368"/>
                  </a:lnTo>
                  <a:lnTo>
                    <a:pt x="190" y="342"/>
                  </a:lnTo>
                  <a:lnTo>
                    <a:pt x="137" y="304"/>
                  </a:lnTo>
                  <a:lnTo>
                    <a:pt x="95" y="268"/>
                  </a:lnTo>
                  <a:lnTo>
                    <a:pt x="61" y="234"/>
                  </a:lnTo>
                  <a:lnTo>
                    <a:pt x="35" y="203"/>
                  </a:lnTo>
                  <a:lnTo>
                    <a:pt x="16" y="174"/>
                  </a:lnTo>
                  <a:lnTo>
                    <a:pt x="5" y="150"/>
                  </a:lnTo>
                  <a:lnTo>
                    <a:pt x="0" y="128"/>
                  </a:lnTo>
                  <a:lnTo>
                    <a:pt x="3" y="113"/>
                  </a:lnTo>
                  <a:lnTo>
                    <a:pt x="5" y="95"/>
                  </a:lnTo>
                  <a:lnTo>
                    <a:pt x="12" y="75"/>
                  </a:lnTo>
                  <a:lnTo>
                    <a:pt x="20" y="53"/>
                  </a:lnTo>
                  <a:lnTo>
                    <a:pt x="34" y="33"/>
                  </a:lnTo>
                  <a:lnTo>
                    <a:pt x="47" y="14"/>
                  </a:lnTo>
                  <a:lnTo>
                    <a:pt x="66" y="3"/>
                  </a:lnTo>
                  <a:lnTo>
                    <a:pt x="89" y="0"/>
                  </a:lnTo>
                  <a:lnTo>
                    <a:pt x="118" y="10"/>
                  </a:lnTo>
                  <a:lnTo>
                    <a:pt x="142" y="25"/>
                  </a:lnTo>
                  <a:lnTo>
                    <a:pt x="157" y="45"/>
                  </a:lnTo>
                  <a:lnTo>
                    <a:pt x="166" y="65"/>
                  </a:lnTo>
                  <a:lnTo>
                    <a:pt x="173" y="89"/>
                  </a:lnTo>
                  <a:lnTo>
                    <a:pt x="179" y="109"/>
                  </a:lnTo>
                  <a:lnTo>
                    <a:pt x="188" y="132"/>
                  </a:lnTo>
                  <a:lnTo>
                    <a:pt x="203" y="153"/>
                  </a:lnTo>
                  <a:lnTo>
                    <a:pt x="227" y="173"/>
                  </a:lnTo>
                  <a:lnTo>
                    <a:pt x="255" y="185"/>
                  </a:lnTo>
                  <a:lnTo>
                    <a:pt x="279" y="192"/>
                  </a:lnTo>
                  <a:lnTo>
                    <a:pt x="299" y="193"/>
                  </a:lnTo>
                  <a:lnTo>
                    <a:pt x="320" y="195"/>
                  </a:lnTo>
                  <a:lnTo>
                    <a:pt x="336" y="192"/>
                  </a:lnTo>
                  <a:lnTo>
                    <a:pt x="353" y="193"/>
                  </a:lnTo>
                  <a:lnTo>
                    <a:pt x="371" y="197"/>
                  </a:lnTo>
                  <a:lnTo>
                    <a:pt x="391" y="208"/>
                  </a:lnTo>
                  <a:lnTo>
                    <a:pt x="416" y="221"/>
                  </a:lnTo>
                  <a:lnTo>
                    <a:pt x="432" y="236"/>
                  </a:lnTo>
                  <a:lnTo>
                    <a:pt x="439" y="250"/>
                  </a:lnTo>
                  <a:lnTo>
                    <a:pt x="441" y="265"/>
                  </a:lnTo>
                  <a:lnTo>
                    <a:pt x="437" y="278"/>
                  </a:lnTo>
                  <a:lnTo>
                    <a:pt x="433" y="290"/>
                  </a:lnTo>
                  <a:lnTo>
                    <a:pt x="428" y="298"/>
                  </a:lnTo>
                  <a:lnTo>
                    <a:pt x="427" y="305"/>
                  </a:lnTo>
                  <a:close/>
                </a:path>
              </a:pathLst>
            </a:custGeom>
            <a:solidFill>
              <a:srgbClr val="FF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1" name="Freeform 18">
              <a:extLst>
                <a:ext uri="{FF2B5EF4-FFF2-40B4-BE49-F238E27FC236}">
                  <a16:creationId xmlns:a16="http://schemas.microsoft.com/office/drawing/2014/main" id="{D13EAEDA-FF3C-164E-8C9E-696E8EC34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8" y="2338"/>
              <a:ext cx="440" cy="378"/>
            </a:xfrm>
            <a:custGeom>
              <a:avLst/>
              <a:gdLst>
                <a:gd name="T0" fmla="*/ 426 w 440"/>
                <a:gd name="T1" fmla="*/ 305 h 378"/>
                <a:gd name="T2" fmla="*/ 421 w 440"/>
                <a:gd name="T3" fmla="*/ 313 h 378"/>
                <a:gd name="T4" fmla="*/ 409 w 440"/>
                <a:gd name="T5" fmla="*/ 329 h 378"/>
                <a:gd name="T6" fmla="*/ 388 w 440"/>
                <a:gd name="T7" fmla="*/ 347 h 378"/>
                <a:gd name="T8" fmla="*/ 362 w 440"/>
                <a:gd name="T9" fmla="*/ 364 h 378"/>
                <a:gd name="T10" fmla="*/ 327 w 440"/>
                <a:gd name="T11" fmla="*/ 375 h 378"/>
                <a:gd name="T12" fmla="*/ 288 w 440"/>
                <a:gd name="T13" fmla="*/ 378 h 378"/>
                <a:gd name="T14" fmla="*/ 241 w 440"/>
                <a:gd name="T15" fmla="*/ 367 h 378"/>
                <a:gd name="T16" fmla="*/ 189 w 440"/>
                <a:gd name="T17" fmla="*/ 340 h 378"/>
                <a:gd name="T18" fmla="*/ 136 w 440"/>
                <a:gd name="T19" fmla="*/ 303 h 378"/>
                <a:gd name="T20" fmla="*/ 94 w 440"/>
                <a:gd name="T21" fmla="*/ 268 h 378"/>
                <a:gd name="T22" fmla="*/ 60 w 440"/>
                <a:gd name="T23" fmla="*/ 234 h 378"/>
                <a:gd name="T24" fmla="*/ 36 w 440"/>
                <a:gd name="T25" fmla="*/ 203 h 378"/>
                <a:gd name="T26" fmla="*/ 16 w 440"/>
                <a:gd name="T27" fmla="*/ 174 h 378"/>
                <a:gd name="T28" fmla="*/ 5 w 440"/>
                <a:gd name="T29" fmla="*/ 149 h 378"/>
                <a:gd name="T30" fmla="*/ 0 w 440"/>
                <a:gd name="T31" fmla="*/ 129 h 378"/>
                <a:gd name="T32" fmla="*/ 2 w 440"/>
                <a:gd name="T33" fmla="*/ 114 h 378"/>
                <a:gd name="T34" fmla="*/ 5 w 440"/>
                <a:gd name="T35" fmla="*/ 96 h 378"/>
                <a:gd name="T36" fmla="*/ 12 w 440"/>
                <a:gd name="T37" fmla="*/ 75 h 378"/>
                <a:gd name="T38" fmla="*/ 20 w 440"/>
                <a:gd name="T39" fmla="*/ 51 h 378"/>
                <a:gd name="T40" fmla="*/ 33 w 440"/>
                <a:gd name="T41" fmla="*/ 31 h 378"/>
                <a:gd name="T42" fmla="*/ 47 w 440"/>
                <a:gd name="T43" fmla="*/ 12 h 378"/>
                <a:gd name="T44" fmla="*/ 67 w 440"/>
                <a:gd name="T45" fmla="*/ 3 h 378"/>
                <a:gd name="T46" fmla="*/ 90 w 440"/>
                <a:gd name="T47" fmla="*/ 0 h 378"/>
                <a:gd name="T48" fmla="*/ 119 w 440"/>
                <a:gd name="T49" fmla="*/ 11 h 378"/>
                <a:gd name="T50" fmla="*/ 142 w 440"/>
                <a:gd name="T51" fmla="*/ 26 h 378"/>
                <a:gd name="T52" fmla="*/ 158 w 440"/>
                <a:gd name="T53" fmla="*/ 46 h 378"/>
                <a:gd name="T54" fmla="*/ 166 w 440"/>
                <a:gd name="T55" fmla="*/ 66 h 378"/>
                <a:gd name="T56" fmla="*/ 173 w 440"/>
                <a:gd name="T57" fmla="*/ 88 h 378"/>
                <a:gd name="T58" fmla="*/ 178 w 440"/>
                <a:gd name="T59" fmla="*/ 109 h 378"/>
                <a:gd name="T60" fmla="*/ 188 w 440"/>
                <a:gd name="T61" fmla="*/ 130 h 378"/>
                <a:gd name="T62" fmla="*/ 203 w 440"/>
                <a:gd name="T63" fmla="*/ 151 h 378"/>
                <a:gd name="T64" fmla="*/ 228 w 440"/>
                <a:gd name="T65" fmla="*/ 171 h 378"/>
                <a:gd name="T66" fmla="*/ 254 w 440"/>
                <a:gd name="T67" fmla="*/ 185 h 378"/>
                <a:gd name="T68" fmla="*/ 279 w 440"/>
                <a:gd name="T69" fmla="*/ 192 h 378"/>
                <a:gd name="T70" fmla="*/ 299 w 440"/>
                <a:gd name="T71" fmla="*/ 193 h 378"/>
                <a:gd name="T72" fmla="*/ 318 w 440"/>
                <a:gd name="T73" fmla="*/ 193 h 378"/>
                <a:gd name="T74" fmla="*/ 334 w 440"/>
                <a:gd name="T75" fmla="*/ 190 h 378"/>
                <a:gd name="T76" fmla="*/ 352 w 440"/>
                <a:gd name="T77" fmla="*/ 192 h 378"/>
                <a:gd name="T78" fmla="*/ 369 w 440"/>
                <a:gd name="T79" fmla="*/ 196 h 378"/>
                <a:gd name="T80" fmla="*/ 390 w 440"/>
                <a:gd name="T81" fmla="*/ 207 h 378"/>
                <a:gd name="T82" fmla="*/ 414 w 440"/>
                <a:gd name="T83" fmla="*/ 219 h 378"/>
                <a:gd name="T84" fmla="*/ 430 w 440"/>
                <a:gd name="T85" fmla="*/ 234 h 378"/>
                <a:gd name="T86" fmla="*/ 437 w 440"/>
                <a:gd name="T87" fmla="*/ 249 h 378"/>
                <a:gd name="T88" fmla="*/ 440 w 440"/>
                <a:gd name="T89" fmla="*/ 264 h 378"/>
                <a:gd name="T90" fmla="*/ 436 w 440"/>
                <a:gd name="T91" fmla="*/ 276 h 378"/>
                <a:gd name="T92" fmla="*/ 432 w 440"/>
                <a:gd name="T93" fmla="*/ 288 h 378"/>
                <a:gd name="T94" fmla="*/ 427 w 440"/>
                <a:gd name="T95" fmla="*/ 298 h 378"/>
                <a:gd name="T96" fmla="*/ 426 w 440"/>
                <a:gd name="T97" fmla="*/ 305 h 37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40" h="378">
                  <a:moveTo>
                    <a:pt x="426" y="305"/>
                  </a:moveTo>
                  <a:lnTo>
                    <a:pt x="421" y="313"/>
                  </a:lnTo>
                  <a:lnTo>
                    <a:pt x="409" y="329"/>
                  </a:lnTo>
                  <a:lnTo>
                    <a:pt x="388" y="347"/>
                  </a:lnTo>
                  <a:lnTo>
                    <a:pt x="362" y="364"/>
                  </a:lnTo>
                  <a:lnTo>
                    <a:pt x="327" y="375"/>
                  </a:lnTo>
                  <a:lnTo>
                    <a:pt x="288" y="378"/>
                  </a:lnTo>
                  <a:lnTo>
                    <a:pt x="241" y="367"/>
                  </a:lnTo>
                  <a:lnTo>
                    <a:pt x="189" y="340"/>
                  </a:lnTo>
                  <a:lnTo>
                    <a:pt x="136" y="303"/>
                  </a:lnTo>
                  <a:lnTo>
                    <a:pt x="94" y="268"/>
                  </a:lnTo>
                  <a:lnTo>
                    <a:pt x="60" y="234"/>
                  </a:lnTo>
                  <a:lnTo>
                    <a:pt x="36" y="203"/>
                  </a:lnTo>
                  <a:lnTo>
                    <a:pt x="16" y="174"/>
                  </a:lnTo>
                  <a:lnTo>
                    <a:pt x="5" y="149"/>
                  </a:lnTo>
                  <a:lnTo>
                    <a:pt x="0" y="129"/>
                  </a:lnTo>
                  <a:lnTo>
                    <a:pt x="2" y="114"/>
                  </a:lnTo>
                  <a:lnTo>
                    <a:pt x="5" y="96"/>
                  </a:lnTo>
                  <a:lnTo>
                    <a:pt x="12" y="75"/>
                  </a:lnTo>
                  <a:lnTo>
                    <a:pt x="20" y="51"/>
                  </a:lnTo>
                  <a:lnTo>
                    <a:pt x="33" y="31"/>
                  </a:lnTo>
                  <a:lnTo>
                    <a:pt x="47" y="12"/>
                  </a:lnTo>
                  <a:lnTo>
                    <a:pt x="67" y="3"/>
                  </a:lnTo>
                  <a:lnTo>
                    <a:pt x="90" y="0"/>
                  </a:lnTo>
                  <a:lnTo>
                    <a:pt x="119" y="11"/>
                  </a:lnTo>
                  <a:lnTo>
                    <a:pt x="142" y="26"/>
                  </a:lnTo>
                  <a:lnTo>
                    <a:pt x="158" y="46"/>
                  </a:lnTo>
                  <a:lnTo>
                    <a:pt x="166" y="66"/>
                  </a:lnTo>
                  <a:lnTo>
                    <a:pt x="173" y="88"/>
                  </a:lnTo>
                  <a:lnTo>
                    <a:pt x="178" y="109"/>
                  </a:lnTo>
                  <a:lnTo>
                    <a:pt x="188" y="130"/>
                  </a:lnTo>
                  <a:lnTo>
                    <a:pt x="203" y="151"/>
                  </a:lnTo>
                  <a:lnTo>
                    <a:pt x="228" y="171"/>
                  </a:lnTo>
                  <a:lnTo>
                    <a:pt x="254" y="185"/>
                  </a:lnTo>
                  <a:lnTo>
                    <a:pt x="279" y="192"/>
                  </a:lnTo>
                  <a:lnTo>
                    <a:pt x="299" y="193"/>
                  </a:lnTo>
                  <a:lnTo>
                    <a:pt x="318" y="193"/>
                  </a:lnTo>
                  <a:lnTo>
                    <a:pt x="334" y="190"/>
                  </a:lnTo>
                  <a:lnTo>
                    <a:pt x="352" y="192"/>
                  </a:lnTo>
                  <a:lnTo>
                    <a:pt x="369" y="196"/>
                  </a:lnTo>
                  <a:lnTo>
                    <a:pt x="390" y="207"/>
                  </a:lnTo>
                  <a:lnTo>
                    <a:pt x="414" y="219"/>
                  </a:lnTo>
                  <a:lnTo>
                    <a:pt x="430" y="234"/>
                  </a:lnTo>
                  <a:lnTo>
                    <a:pt x="437" y="249"/>
                  </a:lnTo>
                  <a:lnTo>
                    <a:pt x="440" y="264"/>
                  </a:lnTo>
                  <a:lnTo>
                    <a:pt x="436" y="276"/>
                  </a:lnTo>
                  <a:lnTo>
                    <a:pt x="432" y="288"/>
                  </a:lnTo>
                  <a:lnTo>
                    <a:pt x="427" y="298"/>
                  </a:lnTo>
                  <a:lnTo>
                    <a:pt x="426" y="305"/>
                  </a:lnTo>
                  <a:close/>
                </a:path>
              </a:pathLst>
            </a:custGeom>
            <a:solidFill>
              <a:srgbClr val="FF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2" name="Freeform 19">
              <a:extLst>
                <a:ext uri="{FF2B5EF4-FFF2-40B4-BE49-F238E27FC236}">
                  <a16:creationId xmlns:a16="http://schemas.microsoft.com/office/drawing/2014/main" id="{E1C4031D-EC9F-8C49-A8CE-C43074B2D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7" y="1851"/>
              <a:ext cx="84" cy="50"/>
            </a:xfrm>
            <a:custGeom>
              <a:avLst/>
              <a:gdLst>
                <a:gd name="T0" fmla="*/ 65 w 84"/>
                <a:gd name="T1" fmla="*/ 23 h 50"/>
                <a:gd name="T2" fmla="*/ 50 w 84"/>
                <a:gd name="T3" fmla="*/ 15 h 50"/>
                <a:gd name="T4" fmla="*/ 39 w 84"/>
                <a:gd name="T5" fmla="*/ 8 h 50"/>
                <a:gd name="T6" fmla="*/ 28 w 84"/>
                <a:gd name="T7" fmla="*/ 1 h 50"/>
                <a:gd name="T8" fmla="*/ 20 w 84"/>
                <a:gd name="T9" fmla="*/ 0 h 50"/>
                <a:gd name="T10" fmla="*/ 13 w 84"/>
                <a:gd name="T11" fmla="*/ 0 h 50"/>
                <a:gd name="T12" fmla="*/ 8 w 84"/>
                <a:gd name="T13" fmla="*/ 2 h 50"/>
                <a:gd name="T14" fmla="*/ 3 w 84"/>
                <a:gd name="T15" fmla="*/ 6 h 50"/>
                <a:gd name="T16" fmla="*/ 1 w 84"/>
                <a:gd name="T17" fmla="*/ 13 h 50"/>
                <a:gd name="T18" fmla="*/ 0 w 84"/>
                <a:gd name="T19" fmla="*/ 20 h 50"/>
                <a:gd name="T20" fmla="*/ 4 w 84"/>
                <a:gd name="T21" fmla="*/ 28 h 50"/>
                <a:gd name="T22" fmla="*/ 13 w 84"/>
                <a:gd name="T23" fmla="*/ 36 h 50"/>
                <a:gd name="T24" fmla="*/ 31 w 84"/>
                <a:gd name="T25" fmla="*/ 46 h 50"/>
                <a:gd name="T26" fmla="*/ 43 w 84"/>
                <a:gd name="T27" fmla="*/ 49 h 50"/>
                <a:gd name="T28" fmla="*/ 57 w 84"/>
                <a:gd name="T29" fmla="*/ 50 h 50"/>
                <a:gd name="T30" fmla="*/ 68 w 84"/>
                <a:gd name="T31" fmla="*/ 50 h 50"/>
                <a:gd name="T32" fmla="*/ 78 w 84"/>
                <a:gd name="T33" fmla="*/ 49 h 50"/>
                <a:gd name="T34" fmla="*/ 84 w 84"/>
                <a:gd name="T35" fmla="*/ 43 h 50"/>
                <a:gd name="T36" fmla="*/ 84 w 84"/>
                <a:gd name="T37" fmla="*/ 39 h 50"/>
                <a:gd name="T38" fmla="*/ 78 w 84"/>
                <a:gd name="T39" fmla="*/ 31 h 50"/>
                <a:gd name="T40" fmla="*/ 65 w 84"/>
                <a:gd name="T41" fmla="*/ 23 h 5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4" h="50">
                  <a:moveTo>
                    <a:pt x="65" y="23"/>
                  </a:moveTo>
                  <a:lnTo>
                    <a:pt x="50" y="15"/>
                  </a:lnTo>
                  <a:lnTo>
                    <a:pt x="39" y="8"/>
                  </a:lnTo>
                  <a:lnTo>
                    <a:pt x="28" y="1"/>
                  </a:lnTo>
                  <a:lnTo>
                    <a:pt x="20" y="0"/>
                  </a:lnTo>
                  <a:lnTo>
                    <a:pt x="13" y="0"/>
                  </a:lnTo>
                  <a:lnTo>
                    <a:pt x="8" y="2"/>
                  </a:lnTo>
                  <a:lnTo>
                    <a:pt x="3" y="6"/>
                  </a:lnTo>
                  <a:lnTo>
                    <a:pt x="1" y="13"/>
                  </a:lnTo>
                  <a:lnTo>
                    <a:pt x="0" y="20"/>
                  </a:lnTo>
                  <a:lnTo>
                    <a:pt x="4" y="28"/>
                  </a:lnTo>
                  <a:lnTo>
                    <a:pt x="13" y="36"/>
                  </a:lnTo>
                  <a:lnTo>
                    <a:pt x="31" y="46"/>
                  </a:lnTo>
                  <a:lnTo>
                    <a:pt x="43" y="49"/>
                  </a:lnTo>
                  <a:lnTo>
                    <a:pt x="57" y="50"/>
                  </a:lnTo>
                  <a:lnTo>
                    <a:pt x="68" y="50"/>
                  </a:lnTo>
                  <a:lnTo>
                    <a:pt x="78" y="49"/>
                  </a:lnTo>
                  <a:lnTo>
                    <a:pt x="84" y="43"/>
                  </a:lnTo>
                  <a:lnTo>
                    <a:pt x="84" y="39"/>
                  </a:lnTo>
                  <a:lnTo>
                    <a:pt x="78" y="31"/>
                  </a:lnTo>
                  <a:lnTo>
                    <a:pt x="65" y="23"/>
                  </a:lnTo>
                  <a:close/>
                </a:path>
              </a:pathLst>
            </a:custGeom>
            <a:solidFill>
              <a:srgbClr val="B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3" name="Freeform 20">
              <a:extLst>
                <a:ext uri="{FF2B5EF4-FFF2-40B4-BE49-F238E27FC236}">
                  <a16:creationId xmlns:a16="http://schemas.microsoft.com/office/drawing/2014/main" id="{9EDFD378-2AE4-AD4B-8D84-AF48DB678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1" y="2218"/>
              <a:ext cx="84" cy="50"/>
            </a:xfrm>
            <a:custGeom>
              <a:avLst/>
              <a:gdLst>
                <a:gd name="T0" fmla="*/ 65 w 84"/>
                <a:gd name="T1" fmla="*/ 23 h 50"/>
                <a:gd name="T2" fmla="*/ 50 w 84"/>
                <a:gd name="T3" fmla="*/ 15 h 50"/>
                <a:gd name="T4" fmla="*/ 40 w 84"/>
                <a:gd name="T5" fmla="*/ 8 h 50"/>
                <a:gd name="T6" fmla="*/ 27 w 84"/>
                <a:gd name="T7" fmla="*/ 1 h 50"/>
                <a:gd name="T8" fmla="*/ 19 w 84"/>
                <a:gd name="T9" fmla="*/ 0 h 50"/>
                <a:gd name="T10" fmla="*/ 14 w 84"/>
                <a:gd name="T11" fmla="*/ 0 h 50"/>
                <a:gd name="T12" fmla="*/ 9 w 84"/>
                <a:gd name="T13" fmla="*/ 3 h 50"/>
                <a:gd name="T14" fmla="*/ 3 w 84"/>
                <a:gd name="T15" fmla="*/ 7 h 50"/>
                <a:gd name="T16" fmla="*/ 0 w 84"/>
                <a:gd name="T17" fmla="*/ 14 h 50"/>
                <a:gd name="T18" fmla="*/ 0 w 84"/>
                <a:gd name="T19" fmla="*/ 20 h 50"/>
                <a:gd name="T20" fmla="*/ 4 w 84"/>
                <a:gd name="T21" fmla="*/ 29 h 50"/>
                <a:gd name="T22" fmla="*/ 14 w 84"/>
                <a:gd name="T23" fmla="*/ 37 h 50"/>
                <a:gd name="T24" fmla="*/ 32 w 84"/>
                <a:gd name="T25" fmla="*/ 46 h 50"/>
                <a:gd name="T26" fmla="*/ 44 w 84"/>
                <a:gd name="T27" fmla="*/ 49 h 50"/>
                <a:gd name="T28" fmla="*/ 57 w 84"/>
                <a:gd name="T29" fmla="*/ 50 h 50"/>
                <a:gd name="T30" fmla="*/ 68 w 84"/>
                <a:gd name="T31" fmla="*/ 50 h 50"/>
                <a:gd name="T32" fmla="*/ 79 w 84"/>
                <a:gd name="T33" fmla="*/ 49 h 50"/>
                <a:gd name="T34" fmla="*/ 84 w 84"/>
                <a:gd name="T35" fmla="*/ 44 h 50"/>
                <a:gd name="T36" fmla="*/ 84 w 84"/>
                <a:gd name="T37" fmla="*/ 40 h 50"/>
                <a:gd name="T38" fmla="*/ 79 w 84"/>
                <a:gd name="T39" fmla="*/ 31 h 50"/>
                <a:gd name="T40" fmla="*/ 65 w 84"/>
                <a:gd name="T41" fmla="*/ 23 h 5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4" h="50">
                  <a:moveTo>
                    <a:pt x="65" y="23"/>
                  </a:moveTo>
                  <a:lnTo>
                    <a:pt x="50" y="15"/>
                  </a:lnTo>
                  <a:lnTo>
                    <a:pt x="40" y="8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4" y="0"/>
                  </a:lnTo>
                  <a:lnTo>
                    <a:pt x="9" y="3"/>
                  </a:lnTo>
                  <a:lnTo>
                    <a:pt x="3" y="7"/>
                  </a:lnTo>
                  <a:lnTo>
                    <a:pt x="0" y="14"/>
                  </a:lnTo>
                  <a:lnTo>
                    <a:pt x="0" y="20"/>
                  </a:lnTo>
                  <a:lnTo>
                    <a:pt x="4" y="29"/>
                  </a:lnTo>
                  <a:lnTo>
                    <a:pt x="14" y="37"/>
                  </a:lnTo>
                  <a:lnTo>
                    <a:pt x="32" y="46"/>
                  </a:lnTo>
                  <a:lnTo>
                    <a:pt x="44" y="49"/>
                  </a:lnTo>
                  <a:lnTo>
                    <a:pt x="57" y="50"/>
                  </a:lnTo>
                  <a:lnTo>
                    <a:pt x="68" y="50"/>
                  </a:lnTo>
                  <a:lnTo>
                    <a:pt x="79" y="49"/>
                  </a:lnTo>
                  <a:lnTo>
                    <a:pt x="84" y="44"/>
                  </a:lnTo>
                  <a:lnTo>
                    <a:pt x="84" y="40"/>
                  </a:lnTo>
                  <a:lnTo>
                    <a:pt x="79" y="31"/>
                  </a:lnTo>
                  <a:lnTo>
                    <a:pt x="65" y="23"/>
                  </a:lnTo>
                  <a:close/>
                </a:path>
              </a:pathLst>
            </a:custGeom>
            <a:solidFill>
              <a:srgbClr val="B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4" name="Freeform 21">
              <a:extLst>
                <a:ext uri="{FF2B5EF4-FFF2-40B4-BE49-F238E27FC236}">
                  <a16:creationId xmlns:a16="http://schemas.microsoft.com/office/drawing/2014/main" id="{67E597EE-7EA1-F345-8BFC-95A5DC496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9" y="2498"/>
              <a:ext cx="84" cy="52"/>
            </a:xfrm>
            <a:custGeom>
              <a:avLst/>
              <a:gdLst>
                <a:gd name="T0" fmla="*/ 64 w 84"/>
                <a:gd name="T1" fmla="*/ 23 h 52"/>
                <a:gd name="T2" fmla="*/ 50 w 84"/>
                <a:gd name="T3" fmla="*/ 15 h 52"/>
                <a:gd name="T4" fmla="*/ 39 w 84"/>
                <a:gd name="T5" fmla="*/ 9 h 52"/>
                <a:gd name="T6" fmla="*/ 28 w 84"/>
                <a:gd name="T7" fmla="*/ 2 h 52"/>
                <a:gd name="T8" fmla="*/ 20 w 84"/>
                <a:gd name="T9" fmla="*/ 0 h 52"/>
                <a:gd name="T10" fmla="*/ 14 w 84"/>
                <a:gd name="T11" fmla="*/ 0 h 52"/>
                <a:gd name="T12" fmla="*/ 8 w 84"/>
                <a:gd name="T13" fmla="*/ 3 h 52"/>
                <a:gd name="T14" fmla="*/ 3 w 84"/>
                <a:gd name="T15" fmla="*/ 7 h 52"/>
                <a:gd name="T16" fmla="*/ 1 w 84"/>
                <a:gd name="T17" fmla="*/ 14 h 52"/>
                <a:gd name="T18" fmla="*/ 0 w 84"/>
                <a:gd name="T19" fmla="*/ 21 h 52"/>
                <a:gd name="T20" fmla="*/ 4 w 84"/>
                <a:gd name="T21" fmla="*/ 29 h 52"/>
                <a:gd name="T22" fmla="*/ 14 w 84"/>
                <a:gd name="T23" fmla="*/ 37 h 52"/>
                <a:gd name="T24" fmla="*/ 31 w 84"/>
                <a:gd name="T25" fmla="*/ 47 h 52"/>
                <a:gd name="T26" fmla="*/ 43 w 84"/>
                <a:gd name="T27" fmla="*/ 49 h 52"/>
                <a:gd name="T28" fmla="*/ 57 w 84"/>
                <a:gd name="T29" fmla="*/ 52 h 52"/>
                <a:gd name="T30" fmla="*/ 68 w 84"/>
                <a:gd name="T31" fmla="*/ 51 h 52"/>
                <a:gd name="T32" fmla="*/ 79 w 84"/>
                <a:gd name="T33" fmla="*/ 49 h 52"/>
                <a:gd name="T34" fmla="*/ 84 w 84"/>
                <a:gd name="T35" fmla="*/ 44 h 52"/>
                <a:gd name="T36" fmla="*/ 84 w 84"/>
                <a:gd name="T37" fmla="*/ 40 h 52"/>
                <a:gd name="T38" fmla="*/ 77 w 84"/>
                <a:gd name="T39" fmla="*/ 32 h 52"/>
                <a:gd name="T40" fmla="*/ 64 w 84"/>
                <a:gd name="T41" fmla="*/ 23 h 5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4" h="52">
                  <a:moveTo>
                    <a:pt x="64" y="23"/>
                  </a:moveTo>
                  <a:lnTo>
                    <a:pt x="50" y="15"/>
                  </a:lnTo>
                  <a:lnTo>
                    <a:pt x="39" y="9"/>
                  </a:lnTo>
                  <a:lnTo>
                    <a:pt x="28" y="2"/>
                  </a:lnTo>
                  <a:lnTo>
                    <a:pt x="20" y="0"/>
                  </a:lnTo>
                  <a:lnTo>
                    <a:pt x="14" y="0"/>
                  </a:lnTo>
                  <a:lnTo>
                    <a:pt x="8" y="3"/>
                  </a:lnTo>
                  <a:lnTo>
                    <a:pt x="3" y="7"/>
                  </a:lnTo>
                  <a:lnTo>
                    <a:pt x="1" y="14"/>
                  </a:lnTo>
                  <a:lnTo>
                    <a:pt x="0" y="21"/>
                  </a:lnTo>
                  <a:lnTo>
                    <a:pt x="4" y="29"/>
                  </a:lnTo>
                  <a:lnTo>
                    <a:pt x="14" y="37"/>
                  </a:lnTo>
                  <a:lnTo>
                    <a:pt x="31" y="47"/>
                  </a:lnTo>
                  <a:lnTo>
                    <a:pt x="43" y="49"/>
                  </a:lnTo>
                  <a:lnTo>
                    <a:pt x="57" y="52"/>
                  </a:lnTo>
                  <a:lnTo>
                    <a:pt x="68" y="51"/>
                  </a:lnTo>
                  <a:lnTo>
                    <a:pt x="79" y="49"/>
                  </a:lnTo>
                  <a:lnTo>
                    <a:pt x="84" y="44"/>
                  </a:lnTo>
                  <a:lnTo>
                    <a:pt x="84" y="40"/>
                  </a:lnTo>
                  <a:lnTo>
                    <a:pt x="77" y="32"/>
                  </a:lnTo>
                  <a:lnTo>
                    <a:pt x="64" y="23"/>
                  </a:lnTo>
                  <a:close/>
                </a:path>
              </a:pathLst>
            </a:custGeom>
            <a:solidFill>
              <a:srgbClr val="B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5" name="Freeform 22">
              <a:extLst>
                <a:ext uri="{FF2B5EF4-FFF2-40B4-BE49-F238E27FC236}">
                  <a16:creationId xmlns:a16="http://schemas.microsoft.com/office/drawing/2014/main" id="{03A559CF-67F3-0E4C-82B2-50A7947DE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" y="1713"/>
              <a:ext cx="402" cy="338"/>
            </a:xfrm>
            <a:custGeom>
              <a:avLst/>
              <a:gdLst>
                <a:gd name="T0" fmla="*/ 402 w 402"/>
                <a:gd name="T1" fmla="*/ 238 h 338"/>
                <a:gd name="T2" fmla="*/ 400 w 402"/>
                <a:gd name="T3" fmla="*/ 256 h 338"/>
                <a:gd name="T4" fmla="*/ 393 w 402"/>
                <a:gd name="T5" fmla="*/ 283 h 338"/>
                <a:gd name="T6" fmla="*/ 373 w 402"/>
                <a:gd name="T7" fmla="*/ 310 h 338"/>
                <a:gd name="T8" fmla="*/ 340 w 402"/>
                <a:gd name="T9" fmla="*/ 327 h 338"/>
                <a:gd name="T10" fmla="*/ 319 w 402"/>
                <a:gd name="T11" fmla="*/ 335 h 338"/>
                <a:gd name="T12" fmla="*/ 298 w 402"/>
                <a:gd name="T13" fmla="*/ 336 h 338"/>
                <a:gd name="T14" fmla="*/ 267 w 402"/>
                <a:gd name="T15" fmla="*/ 334 h 338"/>
                <a:gd name="T16" fmla="*/ 212 w 402"/>
                <a:gd name="T17" fmla="*/ 323 h 338"/>
                <a:gd name="T18" fmla="*/ 137 w 402"/>
                <a:gd name="T19" fmla="*/ 279 h 338"/>
                <a:gd name="T20" fmla="*/ 63 w 402"/>
                <a:gd name="T21" fmla="*/ 218 h 338"/>
                <a:gd name="T22" fmla="*/ 11 w 402"/>
                <a:gd name="T23" fmla="*/ 153 h 338"/>
                <a:gd name="T24" fmla="*/ 0 w 402"/>
                <a:gd name="T25" fmla="*/ 97 h 338"/>
                <a:gd name="T26" fmla="*/ 4 w 402"/>
                <a:gd name="T27" fmla="*/ 52 h 338"/>
                <a:gd name="T28" fmla="*/ 17 w 402"/>
                <a:gd name="T29" fmla="*/ 19 h 338"/>
                <a:gd name="T30" fmla="*/ 37 w 402"/>
                <a:gd name="T31" fmla="*/ 2 h 338"/>
                <a:gd name="T32" fmla="*/ 73 w 402"/>
                <a:gd name="T33" fmla="*/ 3 h 338"/>
                <a:gd name="T34" fmla="*/ 117 w 402"/>
                <a:gd name="T35" fmla="*/ 29 h 338"/>
                <a:gd name="T36" fmla="*/ 145 w 402"/>
                <a:gd name="T37" fmla="*/ 68 h 338"/>
                <a:gd name="T38" fmla="*/ 149 w 402"/>
                <a:gd name="T39" fmla="*/ 108 h 338"/>
                <a:gd name="T40" fmla="*/ 128 w 402"/>
                <a:gd name="T41" fmla="*/ 135 h 338"/>
                <a:gd name="T42" fmla="*/ 114 w 402"/>
                <a:gd name="T43" fmla="*/ 157 h 338"/>
                <a:gd name="T44" fmla="*/ 118 w 402"/>
                <a:gd name="T45" fmla="*/ 181 h 338"/>
                <a:gd name="T46" fmla="*/ 148 w 402"/>
                <a:gd name="T47" fmla="*/ 211 h 338"/>
                <a:gd name="T48" fmla="*/ 191 w 402"/>
                <a:gd name="T49" fmla="*/ 237 h 338"/>
                <a:gd name="T50" fmla="*/ 222 w 402"/>
                <a:gd name="T51" fmla="*/ 245 h 338"/>
                <a:gd name="T52" fmla="*/ 248 w 402"/>
                <a:gd name="T53" fmla="*/ 244 h 338"/>
                <a:gd name="T54" fmla="*/ 266 w 402"/>
                <a:gd name="T55" fmla="*/ 234 h 338"/>
                <a:gd name="T56" fmla="*/ 290 w 402"/>
                <a:gd name="T57" fmla="*/ 195 h 338"/>
                <a:gd name="T58" fmla="*/ 331 w 402"/>
                <a:gd name="T59" fmla="*/ 180 h 338"/>
                <a:gd name="T60" fmla="*/ 367 w 402"/>
                <a:gd name="T61" fmla="*/ 203 h 338"/>
                <a:gd name="T62" fmla="*/ 394 w 402"/>
                <a:gd name="T63" fmla="*/ 232 h 33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02" h="338">
                  <a:moveTo>
                    <a:pt x="402" y="237"/>
                  </a:moveTo>
                  <a:lnTo>
                    <a:pt x="402" y="238"/>
                  </a:lnTo>
                  <a:lnTo>
                    <a:pt x="402" y="246"/>
                  </a:lnTo>
                  <a:lnTo>
                    <a:pt x="400" y="256"/>
                  </a:lnTo>
                  <a:lnTo>
                    <a:pt x="398" y="271"/>
                  </a:lnTo>
                  <a:lnTo>
                    <a:pt x="393" y="283"/>
                  </a:lnTo>
                  <a:lnTo>
                    <a:pt x="385" y="298"/>
                  </a:lnTo>
                  <a:lnTo>
                    <a:pt x="373" y="310"/>
                  </a:lnTo>
                  <a:lnTo>
                    <a:pt x="358" y="321"/>
                  </a:lnTo>
                  <a:lnTo>
                    <a:pt x="340" y="327"/>
                  </a:lnTo>
                  <a:lnTo>
                    <a:pt x="328" y="332"/>
                  </a:lnTo>
                  <a:lnTo>
                    <a:pt x="319" y="335"/>
                  </a:lnTo>
                  <a:lnTo>
                    <a:pt x="309" y="338"/>
                  </a:lnTo>
                  <a:lnTo>
                    <a:pt x="298" y="336"/>
                  </a:lnTo>
                  <a:lnTo>
                    <a:pt x="285" y="336"/>
                  </a:lnTo>
                  <a:lnTo>
                    <a:pt x="267" y="334"/>
                  </a:lnTo>
                  <a:lnTo>
                    <a:pt x="244" y="332"/>
                  </a:lnTo>
                  <a:lnTo>
                    <a:pt x="212" y="323"/>
                  </a:lnTo>
                  <a:lnTo>
                    <a:pt x="176" y="305"/>
                  </a:lnTo>
                  <a:lnTo>
                    <a:pt x="137" y="279"/>
                  </a:lnTo>
                  <a:lnTo>
                    <a:pt x="99" y="251"/>
                  </a:lnTo>
                  <a:lnTo>
                    <a:pt x="63" y="218"/>
                  </a:lnTo>
                  <a:lnTo>
                    <a:pt x="33" y="185"/>
                  </a:lnTo>
                  <a:lnTo>
                    <a:pt x="11" y="153"/>
                  </a:lnTo>
                  <a:lnTo>
                    <a:pt x="3" y="125"/>
                  </a:lnTo>
                  <a:lnTo>
                    <a:pt x="0" y="97"/>
                  </a:lnTo>
                  <a:lnTo>
                    <a:pt x="2" y="74"/>
                  </a:lnTo>
                  <a:lnTo>
                    <a:pt x="4" y="52"/>
                  </a:lnTo>
                  <a:lnTo>
                    <a:pt x="10" y="34"/>
                  </a:lnTo>
                  <a:lnTo>
                    <a:pt x="17" y="19"/>
                  </a:lnTo>
                  <a:lnTo>
                    <a:pt x="26" y="8"/>
                  </a:lnTo>
                  <a:lnTo>
                    <a:pt x="37" y="2"/>
                  </a:lnTo>
                  <a:lnTo>
                    <a:pt x="52" y="0"/>
                  </a:lnTo>
                  <a:lnTo>
                    <a:pt x="73" y="3"/>
                  </a:lnTo>
                  <a:lnTo>
                    <a:pt x="96" y="14"/>
                  </a:lnTo>
                  <a:lnTo>
                    <a:pt x="117" y="29"/>
                  </a:lnTo>
                  <a:lnTo>
                    <a:pt x="134" y="48"/>
                  </a:lnTo>
                  <a:lnTo>
                    <a:pt x="145" y="68"/>
                  </a:lnTo>
                  <a:lnTo>
                    <a:pt x="151" y="89"/>
                  </a:lnTo>
                  <a:lnTo>
                    <a:pt x="149" y="108"/>
                  </a:lnTo>
                  <a:lnTo>
                    <a:pt x="140" y="125"/>
                  </a:lnTo>
                  <a:lnTo>
                    <a:pt x="128" y="135"/>
                  </a:lnTo>
                  <a:lnTo>
                    <a:pt x="119" y="146"/>
                  </a:lnTo>
                  <a:lnTo>
                    <a:pt x="114" y="157"/>
                  </a:lnTo>
                  <a:lnTo>
                    <a:pt x="114" y="169"/>
                  </a:lnTo>
                  <a:lnTo>
                    <a:pt x="118" y="181"/>
                  </a:lnTo>
                  <a:lnTo>
                    <a:pt x="130" y="195"/>
                  </a:lnTo>
                  <a:lnTo>
                    <a:pt x="148" y="211"/>
                  </a:lnTo>
                  <a:lnTo>
                    <a:pt x="175" y="229"/>
                  </a:lnTo>
                  <a:lnTo>
                    <a:pt x="191" y="237"/>
                  </a:lnTo>
                  <a:lnTo>
                    <a:pt x="207" y="242"/>
                  </a:lnTo>
                  <a:lnTo>
                    <a:pt x="222" y="245"/>
                  </a:lnTo>
                  <a:lnTo>
                    <a:pt x="237" y="246"/>
                  </a:lnTo>
                  <a:lnTo>
                    <a:pt x="248" y="244"/>
                  </a:lnTo>
                  <a:lnTo>
                    <a:pt x="258" y="240"/>
                  </a:lnTo>
                  <a:lnTo>
                    <a:pt x="266" y="234"/>
                  </a:lnTo>
                  <a:lnTo>
                    <a:pt x="271" y="230"/>
                  </a:lnTo>
                  <a:lnTo>
                    <a:pt x="290" y="195"/>
                  </a:lnTo>
                  <a:lnTo>
                    <a:pt x="310" y="181"/>
                  </a:lnTo>
                  <a:lnTo>
                    <a:pt x="331" y="180"/>
                  </a:lnTo>
                  <a:lnTo>
                    <a:pt x="351" y="189"/>
                  </a:lnTo>
                  <a:lnTo>
                    <a:pt x="367" y="203"/>
                  </a:lnTo>
                  <a:lnTo>
                    <a:pt x="382" y="219"/>
                  </a:lnTo>
                  <a:lnTo>
                    <a:pt x="394" y="232"/>
                  </a:lnTo>
                  <a:lnTo>
                    <a:pt x="402" y="237"/>
                  </a:lnTo>
                  <a:close/>
                </a:path>
              </a:pathLst>
            </a:custGeom>
            <a:solidFill>
              <a:srgbClr val="F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6" name="Freeform 23">
              <a:extLst>
                <a:ext uri="{FF2B5EF4-FFF2-40B4-BE49-F238E27FC236}">
                  <a16:creationId xmlns:a16="http://schemas.microsoft.com/office/drawing/2014/main" id="{948D24D0-7C4F-9043-B93B-1ACA77E5E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8" y="2081"/>
              <a:ext cx="400" cy="337"/>
            </a:xfrm>
            <a:custGeom>
              <a:avLst/>
              <a:gdLst>
                <a:gd name="T0" fmla="*/ 400 w 400"/>
                <a:gd name="T1" fmla="*/ 238 h 337"/>
                <a:gd name="T2" fmla="*/ 399 w 400"/>
                <a:gd name="T3" fmla="*/ 255 h 337"/>
                <a:gd name="T4" fmla="*/ 392 w 400"/>
                <a:gd name="T5" fmla="*/ 283 h 337"/>
                <a:gd name="T6" fmla="*/ 373 w 400"/>
                <a:gd name="T7" fmla="*/ 310 h 337"/>
                <a:gd name="T8" fmla="*/ 341 w 400"/>
                <a:gd name="T9" fmla="*/ 326 h 337"/>
                <a:gd name="T10" fmla="*/ 319 w 400"/>
                <a:gd name="T11" fmla="*/ 334 h 337"/>
                <a:gd name="T12" fmla="*/ 297 w 400"/>
                <a:gd name="T13" fmla="*/ 336 h 337"/>
                <a:gd name="T14" fmla="*/ 268 w 400"/>
                <a:gd name="T15" fmla="*/ 333 h 337"/>
                <a:gd name="T16" fmla="*/ 212 w 400"/>
                <a:gd name="T17" fmla="*/ 322 h 337"/>
                <a:gd name="T18" fmla="*/ 136 w 400"/>
                <a:gd name="T19" fmla="*/ 279 h 337"/>
                <a:gd name="T20" fmla="*/ 62 w 400"/>
                <a:gd name="T21" fmla="*/ 216 h 337"/>
                <a:gd name="T22" fmla="*/ 12 w 400"/>
                <a:gd name="T23" fmla="*/ 151 h 337"/>
                <a:gd name="T24" fmla="*/ 0 w 400"/>
                <a:gd name="T25" fmla="*/ 95 h 337"/>
                <a:gd name="T26" fmla="*/ 4 w 400"/>
                <a:gd name="T27" fmla="*/ 50 h 337"/>
                <a:gd name="T28" fmla="*/ 16 w 400"/>
                <a:gd name="T29" fmla="*/ 19 h 337"/>
                <a:gd name="T30" fmla="*/ 36 w 400"/>
                <a:gd name="T31" fmla="*/ 1 h 337"/>
                <a:gd name="T32" fmla="*/ 73 w 400"/>
                <a:gd name="T33" fmla="*/ 2 h 337"/>
                <a:gd name="T34" fmla="*/ 116 w 400"/>
                <a:gd name="T35" fmla="*/ 27 h 337"/>
                <a:gd name="T36" fmla="*/ 144 w 400"/>
                <a:gd name="T37" fmla="*/ 66 h 337"/>
                <a:gd name="T38" fmla="*/ 148 w 400"/>
                <a:gd name="T39" fmla="*/ 107 h 337"/>
                <a:gd name="T40" fmla="*/ 125 w 400"/>
                <a:gd name="T41" fmla="*/ 134 h 337"/>
                <a:gd name="T42" fmla="*/ 115 w 400"/>
                <a:gd name="T43" fmla="*/ 156 h 337"/>
                <a:gd name="T44" fmla="*/ 119 w 400"/>
                <a:gd name="T45" fmla="*/ 181 h 337"/>
                <a:gd name="T46" fmla="*/ 148 w 400"/>
                <a:gd name="T47" fmla="*/ 211 h 337"/>
                <a:gd name="T48" fmla="*/ 192 w 400"/>
                <a:gd name="T49" fmla="*/ 236 h 337"/>
                <a:gd name="T50" fmla="*/ 223 w 400"/>
                <a:gd name="T51" fmla="*/ 243 h 337"/>
                <a:gd name="T52" fmla="*/ 247 w 400"/>
                <a:gd name="T53" fmla="*/ 242 h 337"/>
                <a:gd name="T54" fmla="*/ 265 w 400"/>
                <a:gd name="T55" fmla="*/ 234 h 337"/>
                <a:gd name="T56" fmla="*/ 289 w 400"/>
                <a:gd name="T57" fmla="*/ 194 h 337"/>
                <a:gd name="T58" fmla="*/ 329 w 400"/>
                <a:gd name="T59" fmla="*/ 179 h 337"/>
                <a:gd name="T60" fmla="*/ 367 w 400"/>
                <a:gd name="T61" fmla="*/ 202 h 337"/>
                <a:gd name="T62" fmla="*/ 392 w 400"/>
                <a:gd name="T63" fmla="*/ 231 h 33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00" h="337">
                  <a:moveTo>
                    <a:pt x="400" y="236"/>
                  </a:moveTo>
                  <a:lnTo>
                    <a:pt x="400" y="238"/>
                  </a:lnTo>
                  <a:lnTo>
                    <a:pt x="400" y="246"/>
                  </a:lnTo>
                  <a:lnTo>
                    <a:pt x="399" y="255"/>
                  </a:lnTo>
                  <a:lnTo>
                    <a:pt x="398" y="270"/>
                  </a:lnTo>
                  <a:lnTo>
                    <a:pt x="392" y="283"/>
                  </a:lnTo>
                  <a:lnTo>
                    <a:pt x="385" y="298"/>
                  </a:lnTo>
                  <a:lnTo>
                    <a:pt x="373" y="310"/>
                  </a:lnTo>
                  <a:lnTo>
                    <a:pt x="358" y="321"/>
                  </a:lnTo>
                  <a:lnTo>
                    <a:pt x="341" y="326"/>
                  </a:lnTo>
                  <a:lnTo>
                    <a:pt x="329" y="332"/>
                  </a:lnTo>
                  <a:lnTo>
                    <a:pt x="319" y="334"/>
                  </a:lnTo>
                  <a:lnTo>
                    <a:pt x="310" y="337"/>
                  </a:lnTo>
                  <a:lnTo>
                    <a:pt x="297" y="336"/>
                  </a:lnTo>
                  <a:lnTo>
                    <a:pt x="285" y="336"/>
                  </a:lnTo>
                  <a:lnTo>
                    <a:pt x="268" y="333"/>
                  </a:lnTo>
                  <a:lnTo>
                    <a:pt x="245" y="332"/>
                  </a:lnTo>
                  <a:lnTo>
                    <a:pt x="212" y="322"/>
                  </a:lnTo>
                  <a:lnTo>
                    <a:pt x="176" y="304"/>
                  </a:lnTo>
                  <a:lnTo>
                    <a:pt x="136" y="279"/>
                  </a:lnTo>
                  <a:lnTo>
                    <a:pt x="98" y="250"/>
                  </a:lnTo>
                  <a:lnTo>
                    <a:pt x="62" y="216"/>
                  </a:lnTo>
                  <a:lnTo>
                    <a:pt x="32" y="183"/>
                  </a:lnTo>
                  <a:lnTo>
                    <a:pt x="12" y="151"/>
                  </a:lnTo>
                  <a:lnTo>
                    <a:pt x="4" y="122"/>
                  </a:lnTo>
                  <a:lnTo>
                    <a:pt x="0" y="95"/>
                  </a:lnTo>
                  <a:lnTo>
                    <a:pt x="1" y="72"/>
                  </a:lnTo>
                  <a:lnTo>
                    <a:pt x="4" y="50"/>
                  </a:lnTo>
                  <a:lnTo>
                    <a:pt x="9" y="34"/>
                  </a:lnTo>
                  <a:lnTo>
                    <a:pt x="16" y="19"/>
                  </a:lnTo>
                  <a:lnTo>
                    <a:pt x="25" y="8"/>
                  </a:lnTo>
                  <a:lnTo>
                    <a:pt x="36" y="1"/>
                  </a:lnTo>
                  <a:lnTo>
                    <a:pt x="50" y="0"/>
                  </a:lnTo>
                  <a:lnTo>
                    <a:pt x="73" y="2"/>
                  </a:lnTo>
                  <a:lnTo>
                    <a:pt x="96" y="12"/>
                  </a:lnTo>
                  <a:lnTo>
                    <a:pt x="116" y="27"/>
                  </a:lnTo>
                  <a:lnTo>
                    <a:pt x="134" y="46"/>
                  </a:lnTo>
                  <a:lnTo>
                    <a:pt x="144" y="66"/>
                  </a:lnTo>
                  <a:lnTo>
                    <a:pt x="151" y="87"/>
                  </a:lnTo>
                  <a:lnTo>
                    <a:pt x="148" y="107"/>
                  </a:lnTo>
                  <a:lnTo>
                    <a:pt x="138" y="125"/>
                  </a:lnTo>
                  <a:lnTo>
                    <a:pt x="125" y="134"/>
                  </a:lnTo>
                  <a:lnTo>
                    <a:pt x="119" y="145"/>
                  </a:lnTo>
                  <a:lnTo>
                    <a:pt x="115" y="156"/>
                  </a:lnTo>
                  <a:lnTo>
                    <a:pt x="115" y="168"/>
                  </a:lnTo>
                  <a:lnTo>
                    <a:pt x="119" y="181"/>
                  </a:lnTo>
                  <a:lnTo>
                    <a:pt x="131" y="194"/>
                  </a:lnTo>
                  <a:lnTo>
                    <a:pt x="148" y="211"/>
                  </a:lnTo>
                  <a:lnTo>
                    <a:pt x="176" y="228"/>
                  </a:lnTo>
                  <a:lnTo>
                    <a:pt x="192" y="236"/>
                  </a:lnTo>
                  <a:lnTo>
                    <a:pt x="208" y="242"/>
                  </a:lnTo>
                  <a:lnTo>
                    <a:pt x="223" y="243"/>
                  </a:lnTo>
                  <a:lnTo>
                    <a:pt x="237" y="245"/>
                  </a:lnTo>
                  <a:lnTo>
                    <a:pt x="247" y="242"/>
                  </a:lnTo>
                  <a:lnTo>
                    <a:pt x="258" y="239"/>
                  </a:lnTo>
                  <a:lnTo>
                    <a:pt x="265" y="234"/>
                  </a:lnTo>
                  <a:lnTo>
                    <a:pt x="270" y="230"/>
                  </a:lnTo>
                  <a:lnTo>
                    <a:pt x="289" y="194"/>
                  </a:lnTo>
                  <a:lnTo>
                    <a:pt x="310" y="181"/>
                  </a:lnTo>
                  <a:lnTo>
                    <a:pt x="329" y="179"/>
                  </a:lnTo>
                  <a:lnTo>
                    <a:pt x="349" y="189"/>
                  </a:lnTo>
                  <a:lnTo>
                    <a:pt x="367" y="202"/>
                  </a:lnTo>
                  <a:lnTo>
                    <a:pt x="381" y="219"/>
                  </a:lnTo>
                  <a:lnTo>
                    <a:pt x="392" y="231"/>
                  </a:lnTo>
                  <a:lnTo>
                    <a:pt x="400" y="236"/>
                  </a:lnTo>
                  <a:close/>
                </a:path>
              </a:pathLst>
            </a:custGeom>
            <a:solidFill>
              <a:srgbClr val="F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7" name="Freeform 24">
              <a:extLst>
                <a:ext uri="{FF2B5EF4-FFF2-40B4-BE49-F238E27FC236}">
                  <a16:creationId xmlns:a16="http://schemas.microsoft.com/office/drawing/2014/main" id="{2478227E-EC0B-8348-9985-1BEB2B047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7" y="2361"/>
              <a:ext cx="399" cy="339"/>
            </a:xfrm>
            <a:custGeom>
              <a:avLst/>
              <a:gdLst>
                <a:gd name="T0" fmla="*/ 399 w 399"/>
                <a:gd name="T1" fmla="*/ 238 h 339"/>
                <a:gd name="T2" fmla="*/ 396 w 399"/>
                <a:gd name="T3" fmla="*/ 256 h 339"/>
                <a:gd name="T4" fmla="*/ 390 w 399"/>
                <a:gd name="T5" fmla="*/ 284 h 339"/>
                <a:gd name="T6" fmla="*/ 371 w 399"/>
                <a:gd name="T7" fmla="*/ 310 h 339"/>
                <a:gd name="T8" fmla="*/ 339 w 399"/>
                <a:gd name="T9" fmla="*/ 328 h 339"/>
                <a:gd name="T10" fmla="*/ 316 w 399"/>
                <a:gd name="T11" fmla="*/ 336 h 339"/>
                <a:gd name="T12" fmla="*/ 296 w 399"/>
                <a:gd name="T13" fmla="*/ 337 h 339"/>
                <a:gd name="T14" fmla="*/ 266 w 399"/>
                <a:gd name="T15" fmla="*/ 335 h 339"/>
                <a:gd name="T16" fmla="*/ 211 w 399"/>
                <a:gd name="T17" fmla="*/ 322 h 339"/>
                <a:gd name="T18" fmla="*/ 135 w 399"/>
                <a:gd name="T19" fmla="*/ 279 h 339"/>
                <a:gd name="T20" fmla="*/ 60 w 399"/>
                <a:gd name="T21" fmla="*/ 218 h 339"/>
                <a:gd name="T22" fmla="*/ 10 w 399"/>
                <a:gd name="T23" fmla="*/ 151 h 339"/>
                <a:gd name="T24" fmla="*/ 0 w 399"/>
                <a:gd name="T25" fmla="*/ 95 h 339"/>
                <a:gd name="T26" fmla="*/ 4 w 399"/>
                <a:gd name="T27" fmla="*/ 50 h 339"/>
                <a:gd name="T28" fmla="*/ 16 w 399"/>
                <a:gd name="T29" fmla="*/ 19 h 339"/>
                <a:gd name="T30" fmla="*/ 36 w 399"/>
                <a:gd name="T31" fmla="*/ 1 h 339"/>
                <a:gd name="T32" fmla="*/ 71 w 399"/>
                <a:gd name="T33" fmla="*/ 3 h 339"/>
                <a:gd name="T34" fmla="*/ 115 w 399"/>
                <a:gd name="T35" fmla="*/ 28 h 339"/>
                <a:gd name="T36" fmla="*/ 143 w 399"/>
                <a:gd name="T37" fmla="*/ 68 h 339"/>
                <a:gd name="T38" fmla="*/ 147 w 399"/>
                <a:gd name="T39" fmla="*/ 107 h 339"/>
                <a:gd name="T40" fmla="*/ 125 w 399"/>
                <a:gd name="T41" fmla="*/ 135 h 339"/>
                <a:gd name="T42" fmla="*/ 113 w 399"/>
                <a:gd name="T43" fmla="*/ 156 h 339"/>
                <a:gd name="T44" fmla="*/ 117 w 399"/>
                <a:gd name="T45" fmla="*/ 181 h 339"/>
                <a:gd name="T46" fmla="*/ 147 w 399"/>
                <a:gd name="T47" fmla="*/ 211 h 339"/>
                <a:gd name="T48" fmla="*/ 190 w 399"/>
                <a:gd name="T49" fmla="*/ 237 h 339"/>
                <a:gd name="T50" fmla="*/ 222 w 399"/>
                <a:gd name="T51" fmla="*/ 245 h 339"/>
                <a:gd name="T52" fmla="*/ 246 w 399"/>
                <a:gd name="T53" fmla="*/ 242 h 339"/>
                <a:gd name="T54" fmla="*/ 264 w 399"/>
                <a:gd name="T55" fmla="*/ 234 h 339"/>
                <a:gd name="T56" fmla="*/ 287 w 399"/>
                <a:gd name="T57" fmla="*/ 196 h 339"/>
                <a:gd name="T58" fmla="*/ 329 w 399"/>
                <a:gd name="T59" fmla="*/ 180 h 339"/>
                <a:gd name="T60" fmla="*/ 365 w 399"/>
                <a:gd name="T61" fmla="*/ 204 h 339"/>
                <a:gd name="T62" fmla="*/ 391 w 399"/>
                <a:gd name="T63" fmla="*/ 231 h 33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99" h="339">
                  <a:moveTo>
                    <a:pt x="399" y="237"/>
                  </a:moveTo>
                  <a:lnTo>
                    <a:pt x="399" y="238"/>
                  </a:lnTo>
                  <a:lnTo>
                    <a:pt x="399" y="246"/>
                  </a:lnTo>
                  <a:lnTo>
                    <a:pt x="396" y="256"/>
                  </a:lnTo>
                  <a:lnTo>
                    <a:pt x="395" y="271"/>
                  </a:lnTo>
                  <a:lnTo>
                    <a:pt x="390" y="284"/>
                  </a:lnTo>
                  <a:lnTo>
                    <a:pt x="383" y="298"/>
                  </a:lnTo>
                  <a:lnTo>
                    <a:pt x="371" y="310"/>
                  </a:lnTo>
                  <a:lnTo>
                    <a:pt x="357" y="321"/>
                  </a:lnTo>
                  <a:lnTo>
                    <a:pt x="339" y="328"/>
                  </a:lnTo>
                  <a:lnTo>
                    <a:pt x="327" y="333"/>
                  </a:lnTo>
                  <a:lnTo>
                    <a:pt x="316" y="336"/>
                  </a:lnTo>
                  <a:lnTo>
                    <a:pt x="308" y="339"/>
                  </a:lnTo>
                  <a:lnTo>
                    <a:pt x="296" y="337"/>
                  </a:lnTo>
                  <a:lnTo>
                    <a:pt x="284" y="337"/>
                  </a:lnTo>
                  <a:lnTo>
                    <a:pt x="266" y="335"/>
                  </a:lnTo>
                  <a:lnTo>
                    <a:pt x="243" y="332"/>
                  </a:lnTo>
                  <a:lnTo>
                    <a:pt x="211" y="322"/>
                  </a:lnTo>
                  <a:lnTo>
                    <a:pt x="174" y="305"/>
                  </a:lnTo>
                  <a:lnTo>
                    <a:pt x="135" y="279"/>
                  </a:lnTo>
                  <a:lnTo>
                    <a:pt x="97" y="250"/>
                  </a:lnTo>
                  <a:lnTo>
                    <a:pt x="60" y="218"/>
                  </a:lnTo>
                  <a:lnTo>
                    <a:pt x="31" y="184"/>
                  </a:lnTo>
                  <a:lnTo>
                    <a:pt x="10" y="151"/>
                  </a:lnTo>
                  <a:lnTo>
                    <a:pt x="2" y="122"/>
                  </a:lnTo>
                  <a:lnTo>
                    <a:pt x="0" y="95"/>
                  </a:lnTo>
                  <a:lnTo>
                    <a:pt x="1" y="72"/>
                  </a:lnTo>
                  <a:lnTo>
                    <a:pt x="4" y="50"/>
                  </a:lnTo>
                  <a:lnTo>
                    <a:pt x="9" y="34"/>
                  </a:lnTo>
                  <a:lnTo>
                    <a:pt x="16" y="19"/>
                  </a:lnTo>
                  <a:lnTo>
                    <a:pt x="25" y="8"/>
                  </a:lnTo>
                  <a:lnTo>
                    <a:pt x="36" y="1"/>
                  </a:lnTo>
                  <a:lnTo>
                    <a:pt x="50" y="0"/>
                  </a:lnTo>
                  <a:lnTo>
                    <a:pt x="71" y="3"/>
                  </a:lnTo>
                  <a:lnTo>
                    <a:pt x="94" y="14"/>
                  </a:lnTo>
                  <a:lnTo>
                    <a:pt x="115" y="28"/>
                  </a:lnTo>
                  <a:lnTo>
                    <a:pt x="132" y="48"/>
                  </a:lnTo>
                  <a:lnTo>
                    <a:pt x="143" y="68"/>
                  </a:lnTo>
                  <a:lnTo>
                    <a:pt x="150" y="88"/>
                  </a:lnTo>
                  <a:lnTo>
                    <a:pt x="147" y="107"/>
                  </a:lnTo>
                  <a:lnTo>
                    <a:pt x="138" y="125"/>
                  </a:lnTo>
                  <a:lnTo>
                    <a:pt x="125" y="135"/>
                  </a:lnTo>
                  <a:lnTo>
                    <a:pt x="117" y="146"/>
                  </a:lnTo>
                  <a:lnTo>
                    <a:pt x="113" y="156"/>
                  </a:lnTo>
                  <a:lnTo>
                    <a:pt x="113" y="169"/>
                  </a:lnTo>
                  <a:lnTo>
                    <a:pt x="117" y="181"/>
                  </a:lnTo>
                  <a:lnTo>
                    <a:pt x="130" y="195"/>
                  </a:lnTo>
                  <a:lnTo>
                    <a:pt x="147" y="211"/>
                  </a:lnTo>
                  <a:lnTo>
                    <a:pt x="174" y="229"/>
                  </a:lnTo>
                  <a:lnTo>
                    <a:pt x="190" y="237"/>
                  </a:lnTo>
                  <a:lnTo>
                    <a:pt x="207" y="242"/>
                  </a:lnTo>
                  <a:lnTo>
                    <a:pt x="222" y="245"/>
                  </a:lnTo>
                  <a:lnTo>
                    <a:pt x="235" y="245"/>
                  </a:lnTo>
                  <a:lnTo>
                    <a:pt x="246" y="242"/>
                  </a:lnTo>
                  <a:lnTo>
                    <a:pt x="257" y="239"/>
                  </a:lnTo>
                  <a:lnTo>
                    <a:pt x="264" y="234"/>
                  </a:lnTo>
                  <a:lnTo>
                    <a:pt x="268" y="230"/>
                  </a:lnTo>
                  <a:lnTo>
                    <a:pt x="287" y="196"/>
                  </a:lnTo>
                  <a:lnTo>
                    <a:pt x="308" y="181"/>
                  </a:lnTo>
                  <a:lnTo>
                    <a:pt x="329" y="180"/>
                  </a:lnTo>
                  <a:lnTo>
                    <a:pt x="349" y="190"/>
                  </a:lnTo>
                  <a:lnTo>
                    <a:pt x="365" y="204"/>
                  </a:lnTo>
                  <a:lnTo>
                    <a:pt x="380" y="219"/>
                  </a:lnTo>
                  <a:lnTo>
                    <a:pt x="391" y="231"/>
                  </a:lnTo>
                  <a:lnTo>
                    <a:pt x="399" y="237"/>
                  </a:lnTo>
                  <a:close/>
                </a:path>
              </a:pathLst>
            </a:custGeom>
            <a:solidFill>
              <a:srgbClr val="F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8" name="Freeform 25">
              <a:extLst>
                <a:ext uri="{FF2B5EF4-FFF2-40B4-BE49-F238E27FC236}">
                  <a16:creationId xmlns:a16="http://schemas.microsoft.com/office/drawing/2014/main" id="{C29778D8-30DD-4E4C-8239-A358083DCE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4" y="2556"/>
              <a:ext cx="602" cy="434"/>
            </a:xfrm>
            <a:custGeom>
              <a:avLst/>
              <a:gdLst>
                <a:gd name="T0" fmla="*/ 601 w 602"/>
                <a:gd name="T1" fmla="*/ 278 h 434"/>
                <a:gd name="T2" fmla="*/ 597 w 602"/>
                <a:gd name="T3" fmla="*/ 284 h 434"/>
                <a:gd name="T4" fmla="*/ 590 w 602"/>
                <a:gd name="T5" fmla="*/ 306 h 434"/>
                <a:gd name="T6" fmla="*/ 575 w 602"/>
                <a:gd name="T7" fmla="*/ 336 h 434"/>
                <a:gd name="T8" fmla="*/ 553 w 602"/>
                <a:gd name="T9" fmla="*/ 371 h 434"/>
                <a:gd name="T10" fmla="*/ 520 w 602"/>
                <a:gd name="T11" fmla="*/ 401 h 434"/>
                <a:gd name="T12" fmla="*/ 474 w 602"/>
                <a:gd name="T13" fmla="*/ 425 h 434"/>
                <a:gd name="T14" fmla="*/ 414 w 602"/>
                <a:gd name="T15" fmla="*/ 434 h 434"/>
                <a:gd name="T16" fmla="*/ 338 w 602"/>
                <a:gd name="T17" fmla="*/ 424 h 434"/>
                <a:gd name="T18" fmla="*/ 256 w 602"/>
                <a:gd name="T19" fmla="*/ 395 h 434"/>
                <a:gd name="T20" fmla="*/ 185 w 602"/>
                <a:gd name="T21" fmla="*/ 361 h 434"/>
                <a:gd name="T22" fmla="*/ 124 w 602"/>
                <a:gd name="T23" fmla="*/ 325 h 434"/>
                <a:gd name="T24" fmla="*/ 77 w 602"/>
                <a:gd name="T25" fmla="*/ 287 h 434"/>
                <a:gd name="T26" fmla="*/ 38 w 602"/>
                <a:gd name="T27" fmla="*/ 247 h 434"/>
                <a:gd name="T28" fmla="*/ 13 w 602"/>
                <a:gd name="T29" fmla="*/ 212 h 434"/>
                <a:gd name="T30" fmla="*/ 0 w 602"/>
                <a:gd name="T31" fmla="*/ 180 h 434"/>
                <a:gd name="T32" fmla="*/ 1 w 602"/>
                <a:gd name="T33" fmla="*/ 157 h 434"/>
                <a:gd name="T34" fmla="*/ 5 w 602"/>
                <a:gd name="T35" fmla="*/ 132 h 434"/>
                <a:gd name="T36" fmla="*/ 10 w 602"/>
                <a:gd name="T37" fmla="*/ 104 h 434"/>
                <a:gd name="T38" fmla="*/ 17 w 602"/>
                <a:gd name="T39" fmla="*/ 74 h 434"/>
                <a:gd name="T40" fmla="*/ 29 w 602"/>
                <a:gd name="T41" fmla="*/ 48 h 434"/>
                <a:gd name="T42" fmla="*/ 43 w 602"/>
                <a:gd name="T43" fmla="*/ 24 h 434"/>
                <a:gd name="T44" fmla="*/ 66 w 602"/>
                <a:gd name="T45" fmla="*/ 8 h 434"/>
                <a:gd name="T46" fmla="*/ 97 w 602"/>
                <a:gd name="T47" fmla="*/ 0 h 434"/>
                <a:gd name="T48" fmla="*/ 139 w 602"/>
                <a:gd name="T49" fmla="*/ 4 h 434"/>
                <a:gd name="T50" fmla="*/ 176 w 602"/>
                <a:gd name="T51" fmla="*/ 13 h 434"/>
                <a:gd name="T52" fmla="*/ 201 w 602"/>
                <a:gd name="T53" fmla="*/ 28 h 434"/>
                <a:gd name="T54" fmla="*/ 219 w 602"/>
                <a:gd name="T55" fmla="*/ 44 h 434"/>
                <a:gd name="T56" fmla="*/ 233 w 602"/>
                <a:gd name="T57" fmla="*/ 65 h 434"/>
                <a:gd name="T58" fmla="*/ 245 w 602"/>
                <a:gd name="T59" fmla="*/ 84 h 434"/>
                <a:gd name="T60" fmla="*/ 264 w 602"/>
                <a:gd name="T61" fmla="*/ 103 h 434"/>
                <a:gd name="T62" fmla="*/ 289 w 602"/>
                <a:gd name="T63" fmla="*/ 122 h 434"/>
                <a:gd name="T64" fmla="*/ 330 w 602"/>
                <a:gd name="T65" fmla="*/ 141 h 434"/>
                <a:gd name="T66" fmla="*/ 371 w 602"/>
                <a:gd name="T67" fmla="*/ 153 h 434"/>
                <a:gd name="T68" fmla="*/ 403 w 602"/>
                <a:gd name="T69" fmla="*/ 159 h 434"/>
                <a:gd name="T70" fmla="*/ 428 w 602"/>
                <a:gd name="T71" fmla="*/ 160 h 434"/>
                <a:gd name="T72" fmla="*/ 449 w 602"/>
                <a:gd name="T73" fmla="*/ 159 h 434"/>
                <a:gd name="T74" fmla="*/ 467 w 602"/>
                <a:gd name="T75" fmla="*/ 155 h 434"/>
                <a:gd name="T76" fmla="*/ 487 w 602"/>
                <a:gd name="T77" fmla="*/ 155 h 434"/>
                <a:gd name="T78" fmla="*/ 509 w 602"/>
                <a:gd name="T79" fmla="*/ 157 h 434"/>
                <a:gd name="T80" fmla="*/ 539 w 602"/>
                <a:gd name="T81" fmla="*/ 168 h 434"/>
                <a:gd name="T82" fmla="*/ 564 w 602"/>
                <a:gd name="T83" fmla="*/ 182 h 434"/>
                <a:gd name="T84" fmla="*/ 583 w 602"/>
                <a:gd name="T85" fmla="*/ 198 h 434"/>
                <a:gd name="T86" fmla="*/ 594 w 602"/>
                <a:gd name="T87" fmla="*/ 216 h 434"/>
                <a:gd name="T88" fmla="*/ 601 w 602"/>
                <a:gd name="T89" fmla="*/ 235 h 434"/>
                <a:gd name="T90" fmla="*/ 602 w 602"/>
                <a:gd name="T91" fmla="*/ 251 h 434"/>
                <a:gd name="T92" fmla="*/ 602 w 602"/>
                <a:gd name="T93" fmla="*/ 265 h 434"/>
                <a:gd name="T94" fmla="*/ 601 w 602"/>
                <a:gd name="T95" fmla="*/ 274 h 434"/>
                <a:gd name="T96" fmla="*/ 601 w 602"/>
                <a:gd name="T97" fmla="*/ 278 h 43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02" h="434">
                  <a:moveTo>
                    <a:pt x="601" y="278"/>
                  </a:moveTo>
                  <a:lnTo>
                    <a:pt x="597" y="284"/>
                  </a:lnTo>
                  <a:lnTo>
                    <a:pt x="590" y="306"/>
                  </a:lnTo>
                  <a:lnTo>
                    <a:pt x="575" y="336"/>
                  </a:lnTo>
                  <a:lnTo>
                    <a:pt x="553" y="371"/>
                  </a:lnTo>
                  <a:lnTo>
                    <a:pt x="520" y="401"/>
                  </a:lnTo>
                  <a:lnTo>
                    <a:pt x="474" y="425"/>
                  </a:lnTo>
                  <a:lnTo>
                    <a:pt x="414" y="434"/>
                  </a:lnTo>
                  <a:lnTo>
                    <a:pt x="338" y="424"/>
                  </a:lnTo>
                  <a:lnTo>
                    <a:pt x="256" y="395"/>
                  </a:lnTo>
                  <a:lnTo>
                    <a:pt x="185" y="361"/>
                  </a:lnTo>
                  <a:lnTo>
                    <a:pt x="124" y="325"/>
                  </a:lnTo>
                  <a:lnTo>
                    <a:pt x="77" y="287"/>
                  </a:lnTo>
                  <a:lnTo>
                    <a:pt x="38" y="247"/>
                  </a:lnTo>
                  <a:lnTo>
                    <a:pt x="13" y="212"/>
                  </a:lnTo>
                  <a:lnTo>
                    <a:pt x="0" y="180"/>
                  </a:lnTo>
                  <a:lnTo>
                    <a:pt x="1" y="157"/>
                  </a:lnTo>
                  <a:lnTo>
                    <a:pt x="5" y="132"/>
                  </a:lnTo>
                  <a:lnTo>
                    <a:pt x="10" y="104"/>
                  </a:lnTo>
                  <a:lnTo>
                    <a:pt x="17" y="74"/>
                  </a:lnTo>
                  <a:lnTo>
                    <a:pt x="29" y="48"/>
                  </a:lnTo>
                  <a:lnTo>
                    <a:pt x="43" y="24"/>
                  </a:lnTo>
                  <a:lnTo>
                    <a:pt x="66" y="8"/>
                  </a:lnTo>
                  <a:lnTo>
                    <a:pt x="97" y="0"/>
                  </a:lnTo>
                  <a:lnTo>
                    <a:pt x="139" y="4"/>
                  </a:lnTo>
                  <a:lnTo>
                    <a:pt x="176" y="13"/>
                  </a:lnTo>
                  <a:lnTo>
                    <a:pt x="201" y="28"/>
                  </a:lnTo>
                  <a:lnTo>
                    <a:pt x="219" y="44"/>
                  </a:lnTo>
                  <a:lnTo>
                    <a:pt x="233" y="65"/>
                  </a:lnTo>
                  <a:lnTo>
                    <a:pt x="245" y="84"/>
                  </a:lnTo>
                  <a:lnTo>
                    <a:pt x="264" y="103"/>
                  </a:lnTo>
                  <a:lnTo>
                    <a:pt x="289" y="122"/>
                  </a:lnTo>
                  <a:lnTo>
                    <a:pt x="330" y="141"/>
                  </a:lnTo>
                  <a:lnTo>
                    <a:pt x="371" y="153"/>
                  </a:lnTo>
                  <a:lnTo>
                    <a:pt x="403" y="159"/>
                  </a:lnTo>
                  <a:lnTo>
                    <a:pt x="428" y="160"/>
                  </a:lnTo>
                  <a:lnTo>
                    <a:pt x="449" y="159"/>
                  </a:lnTo>
                  <a:lnTo>
                    <a:pt x="467" y="155"/>
                  </a:lnTo>
                  <a:lnTo>
                    <a:pt x="487" y="155"/>
                  </a:lnTo>
                  <a:lnTo>
                    <a:pt x="509" y="157"/>
                  </a:lnTo>
                  <a:lnTo>
                    <a:pt x="539" y="168"/>
                  </a:lnTo>
                  <a:lnTo>
                    <a:pt x="564" y="182"/>
                  </a:lnTo>
                  <a:lnTo>
                    <a:pt x="583" y="198"/>
                  </a:lnTo>
                  <a:lnTo>
                    <a:pt x="594" y="216"/>
                  </a:lnTo>
                  <a:lnTo>
                    <a:pt x="601" y="235"/>
                  </a:lnTo>
                  <a:lnTo>
                    <a:pt x="602" y="251"/>
                  </a:lnTo>
                  <a:lnTo>
                    <a:pt x="602" y="265"/>
                  </a:lnTo>
                  <a:lnTo>
                    <a:pt x="601" y="274"/>
                  </a:lnTo>
                  <a:lnTo>
                    <a:pt x="601" y="278"/>
                  </a:lnTo>
                  <a:close/>
                </a:path>
              </a:pathLst>
            </a:cu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9" name="Freeform 26">
              <a:extLst>
                <a:ext uri="{FF2B5EF4-FFF2-40B4-BE49-F238E27FC236}">
                  <a16:creationId xmlns:a16="http://schemas.microsoft.com/office/drawing/2014/main" id="{F70FCBCF-36B2-B54E-9B56-D28460A12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2736"/>
              <a:ext cx="602" cy="436"/>
            </a:xfrm>
            <a:custGeom>
              <a:avLst/>
              <a:gdLst>
                <a:gd name="T0" fmla="*/ 600 w 602"/>
                <a:gd name="T1" fmla="*/ 279 h 436"/>
                <a:gd name="T2" fmla="*/ 598 w 602"/>
                <a:gd name="T3" fmla="*/ 285 h 436"/>
                <a:gd name="T4" fmla="*/ 591 w 602"/>
                <a:gd name="T5" fmla="*/ 308 h 436"/>
                <a:gd name="T6" fmla="*/ 576 w 602"/>
                <a:gd name="T7" fmla="*/ 338 h 436"/>
                <a:gd name="T8" fmla="*/ 554 w 602"/>
                <a:gd name="T9" fmla="*/ 373 h 436"/>
                <a:gd name="T10" fmla="*/ 520 w 602"/>
                <a:gd name="T11" fmla="*/ 403 h 436"/>
                <a:gd name="T12" fmla="*/ 474 w 602"/>
                <a:gd name="T13" fmla="*/ 428 h 436"/>
                <a:gd name="T14" fmla="*/ 413 w 602"/>
                <a:gd name="T15" fmla="*/ 436 h 436"/>
                <a:gd name="T16" fmla="*/ 338 w 602"/>
                <a:gd name="T17" fmla="*/ 425 h 436"/>
                <a:gd name="T18" fmla="*/ 256 w 602"/>
                <a:gd name="T19" fmla="*/ 396 h 436"/>
                <a:gd name="T20" fmla="*/ 186 w 602"/>
                <a:gd name="T21" fmla="*/ 364 h 436"/>
                <a:gd name="T22" fmla="*/ 125 w 602"/>
                <a:gd name="T23" fmla="*/ 327 h 436"/>
                <a:gd name="T24" fmla="*/ 78 w 602"/>
                <a:gd name="T25" fmla="*/ 290 h 436"/>
                <a:gd name="T26" fmla="*/ 38 w 602"/>
                <a:gd name="T27" fmla="*/ 251 h 436"/>
                <a:gd name="T28" fmla="*/ 14 w 602"/>
                <a:gd name="T29" fmla="*/ 215 h 436"/>
                <a:gd name="T30" fmla="*/ 0 w 602"/>
                <a:gd name="T31" fmla="*/ 184 h 436"/>
                <a:gd name="T32" fmla="*/ 2 w 602"/>
                <a:gd name="T33" fmla="*/ 160 h 436"/>
                <a:gd name="T34" fmla="*/ 6 w 602"/>
                <a:gd name="T35" fmla="*/ 134 h 436"/>
                <a:gd name="T36" fmla="*/ 11 w 602"/>
                <a:gd name="T37" fmla="*/ 107 h 436"/>
                <a:gd name="T38" fmla="*/ 18 w 602"/>
                <a:gd name="T39" fmla="*/ 77 h 436"/>
                <a:gd name="T40" fmla="*/ 29 w 602"/>
                <a:gd name="T41" fmla="*/ 49 h 436"/>
                <a:gd name="T42" fmla="*/ 42 w 602"/>
                <a:gd name="T43" fmla="*/ 25 h 436"/>
                <a:gd name="T44" fmla="*/ 65 w 602"/>
                <a:gd name="T45" fmla="*/ 9 h 436"/>
                <a:gd name="T46" fmla="*/ 96 w 602"/>
                <a:gd name="T47" fmla="*/ 0 h 436"/>
                <a:gd name="T48" fmla="*/ 138 w 602"/>
                <a:gd name="T49" fmla="*/ 5 h 436"/>
                <a:gd name="T50" fmla="*/ 176 w 602"/>
                <a:gd name="T51" fmla="*/ 15 h 436"/>
                <a:gd name="T52" fmla="*/ 202 w 602"/>
                <a:gd name="T53" fmla="*/ 30 h 436"/>
                <a:gd name="T54" fmla="*/ 220 w 602"/>
                <a:gd name="T55" fmla="*/ 47 h 436"/>
                <a:gd name="T56" fmla="*/ 233 w 602"/>
                <a:gd name="T57" fmla="*/ 67 h 436"/>
                <a:gd name="T58" fmla="*/ 245 w 602"/>
                <a:gd name="T59" fmla="*/ 86 h 436"/>
                <a:gd name="T60" fmla="*/ 264 w 602"/>
                <a:gd name="T61" fmla="*/ 107 h 436"/>
                <a:gd name="T62" fmla="*/ 290 w 602"/>
                <a:gd name="T63" fmla="*/ 126 h 436"/>
                <a:gd name="T64" fmla="*/ 329 w 602"/>
                <a:gd name="T65" fmla="*/ 145 h 436"/>
                <a:gd name="T66" fmla="*/ 369 w 602"/>
                <a:gd name="T67" fmla="*/ 156 h 436"/>
                <a:gd name="T68" fmla="*/ 401 w 602"/>
                <a:gd name="T69" fmla="*/ 161 h 436"/>
                <a:gd name="T70" fmla="*/ 427 w 602"/>
                <a:gd name="T71" fmla="*/ 161 h 436"/>
                <a:gd name="T72" fmla="*/ 449 w 602"/>
                <a:gd name="T73" fmla="*/ 160 h 436"/>
                <a:gd name="T74" fmla="*/ 468 w 602"/>
                <a:gd name="T75" fmla="*/ 156 h 436"/>
                <a:gd name="T76" fmla="*/ 488 w 602"/>
                <a:gd name="T77" fmla="*/ 156 h 436"/>
                <a:gd name="T78" fmla="*/ 510 w 602"/>
                <a:gd name="T79" fmla="*/ 158 h 436"/>
                <a:gd name="T80" fmla="*/ 539 w 602"/>
                <a:gd name="T81" fmla="*/ 169 h 436"/>
                <a:gd name="T82" fmla="*/ 565 w 602"/>
                <a:gd name="T83" fmla="*/ 183 h 436"/>
                <a:gd name="T84" fmla="*/ 584 w 602"/>
                <a:gd name="T85" fmla="*/ 201 h 436"/>
                <a:gd name="T86" fmla="*/ 593 w 602"/>
                <a:gd name="T87" fmla="*/ 218 h 436"/>
                <a:gd name="T88" fmla="*/ 600 w 602"/>
                <a:gd name="T89" fmla="*/ 237 h 436"/>
                <a:gd name="T90" fmla="*/ 602 w 602"/>
                <a:gd name="T91" fmla="*/ 252 h 436"/>
                <a:gd name="T92" fmla="*/ 602 w 602"/>
                <a:gd name="T93" fmla="*/ 266 h 436"/>
                <a:gd name="T94" fmla="*/ 600 w 602"/>
                <a:gd name="T95" fmla="*/ 275 h 436"/>
                <a:gd name="T96" fmla="*/ 600 w 602"/>
                <a:gd name="T97" fmla="*/ 279 h 4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02" h="436">
                  <a:moveTo>
                    <a:pt x="600" y="279"/>
                  </a:moveTo>
                  <a:lnTo>
                    <a:pt x="598" y="285"/>
                  </a:lnTo>
                  <a:lnTo>
                    <a:pt x="591" y="308"/>
                  </a:lnTo>
                  <a:lnTo>
                    <a:pt x="576" y="338"/>
                  </a:lnTo>
                  <a:lnTo>
                    <a:pt x="554" y="373"/>
                  </a:lnTo>
                  <a:lnTo>
                    <a:pt x="520" y="403"/>
                  </a:lnTo>
                  <a:lnTo>
                    <a:pt x="474" y="428"/>
                  </a:lnTo>
                  <a:lnTo>
                    <a:pt x="413" y="436"/>
                  </a:lnTo>
                  <a:lnTo>
                    <a:pt x="338" y="425"/>
                  </a:lnTo>
                  <a:lnTo>
                    <a:pt x="256" y="396"/>
                  </a:lnTo>
                  <a:lnTo>
                    <a:pt x="186" y="364"/>
                  </a:lnTo>
                  <a:lnTo>
                    <a:pt x="125" y="327"/>
                  </a:lnTo>
                  <a:lnTo>
                    <a:pt x="78" y="290"/>
                  </a:lnTo>
                  <a:lnTo>
                    <a:pt x="38" y="251"/>
                  </a:lnTo>
                  <a:lnTo>
                    <a:pt x="14" y="215"/>
                  </a:lnTo>
                  <a:lnTo>
                    <a:pt x="0" y="184"/>
                  </a:lnTo>
                  <a:lnTo>
                    <a:pt x="2" y="160"/>
                  </a:lnTo>
                  <a:lnTo>
                    <a:pt x="6" y="134"/>
                  </a:lnTo>
                  <a:lnTo>
                    <a:pt x="11" y="107"/>
                  </a:lnTo>
                  <a:lnTo>
                    <a:pt x="18" y="77"/>
                  </a:lnTo>
                  <a:lnTo>
                    <a:pt x="29" y="49"/>
                  </a:lnTo>
                  <a:lnTo>
                    <a:pt x="42" y="25"/>
                  </a:lnTo>
                  <a:lnTo>
                    <a:pt x="65" y="9"/>
                  </a:lnTo>
                  <a:lnTo>
                    <a:pt x="96" y="0"/>
                  </a:lnTo>
                  <a:lnTo>
                    <a:pt x="138" y="5"/>
                  </a:lnTo>
                  <a:lnTo>
                    <a:pt x="176" y="15"/>
                  </a:lnTo>
                  <a:lnTo>
                    <a:pt x="202" y="30"/>
                  </a:lnTo>
                  <a:lnTo>
                    <a:pt x="220" y="47"/>
                  </a:lnTo>
                  <a:lnTo>
                    <a:pt x="233" y="67"/>
                  </a:lnTo>
                  <a:lnTo>
                    <a:pt x="245" y="86"/>
                  </a:lnTo>
                  <a:lnTo>
                    <a:pt x="264" y="107"/>
                  </a:lnTo>
                  <a:lnTo>
                    <a:pt x="290" y="126"/>
                  </a:lnTo>
                  <a:lnTo>
                    <a:pt x="329" y="145"/>
                  </a:lnTo>
                  <a:lnTo>
                    <a:pt x="369" y="156"/>
                  </a:lnTo>
                  <a:lnTo>
                    <a:pt x="401" y="161"/>
                  </a:lnTo>
                  <a:lnTo>
                    <a:pt x="427" y="161"/>
                  </a:lnTo>
                  <a:lnTo>
                    <a:pt x="449" y="160"/>
                  </a:lnTo>
                  <a:lnTo>
                    <a:pt x="468" y="156"/>
                  </a:lnTo>
                  <a:lnTo>
                    <a:pt x="488" y="156"/>
                  </a:lnTo>
                  <a:lnTo>
                    <a:pt x="510" y="158"/>
                  </a:lnTo>
                  <a:lnTo>
                    <a:pt x="539" y="169"/>
                  </a:lnTo>
                  <a:lnTo>
                    <a:pt x="565" y="183"/>
                  </a:lnTo>
                  <a:lnTo>
                    <a:pt x="584" y="201"/>
                  </a:lnTo>
                  <a:lnTo>
                    <a:pt x="593" y="218"/>
                  </a:lnTo>
                  <a:lnTo>
                    <a:pt x="600" y="237"/>
                  </a:lnTo>
                  <a:lnTo>
                    <a:pt x="602" y="252"/>
                  </a:lnTo>
                  <a:lnTo>
                    <a:pt x="602" y="266"/>
                  </a:lnTo>
                  <a:lnTo>
                    <a:pt x="600" y="275"/>
                  </a:lnTo>
                  <a:lnTo>
                    <a:pt x="600" y="279"/>
                  </a:lnTo>
                  <a:close/>
                </a:path>
              </a:pathLst>
            </a:cu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0" name="Freeform 27">
              <a:extLst>
                <a:ext uri="{FF2B5EF4-FFF2-40B4-BE49-F238E27FC236}">
                  <a16:creationId xmlns:a16="http://schemas.microsoft.com/office/drawing/2014/main" id="{91B96A96-068F-F74E-BA28-392654A18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4" y="2572"/>
              <a:ext cx="566" cy="399"/>
            </a:xfrm>
            <a:custGeom>
              <a:avLst/>
              <a:gdLst>
                <a:gd name="T0" fmla="*/ 561 w 566"/>
                <a:gd name="T1" fmla="*/ 272 h 399"/>
                <a:gd name="T2" fmla="*/ 556 w 566"/>
                <a:gd name="T3" fmla="*/ 284 h 399"/>
                <a:gd name="T4" fmla="*/ 546 w 566"/>
                <a:gd name="T5" fmla="*/ 306 h 399"/>
                <a:gd name="T6" fmla="*/ 527 w 566"/>
                <a:gd name="T7" fmla="*/ 333 h 399"/>
                <a:gd name="T8" fmla="*/ 500 w 566"/>
                <a:gd name="T9" fmla="*/ 362 h 399"/>
                <a:gd name="T10" fmla="*/ 462 w 566"/>
                <a:gd name="T11" fmla="*/ 384 h 399"/>
                <a:gd name="T12" fmla="*/ 414 w 566"/>
                <a:gd name="T13" fmla="*/ 399 h 399"/>
                <a:gd name="T14" fmla="*/ 355 w 566"/>
                <a:gd name="T15" fmla="*/ 399 h 399"/>
                <a:gd name="T16" fmla="*/ 284 w 566"/>
                <a:gd name="T17" fmla="*/ 382 h 399"/>
                <a:gd name="T18" fmla="*/ 211 w 566"/>
                <a:gd name="T19" fmla="*/ 351 h 399"/>
                <a:gd name="T20" fmla="*/ 152 w 566"/>
                <a:gd name="T21" fmla="*/ 320 h 399"/>
                <a:gd name="T22" fmla="*/ 103 w 566"/>
                <a:gd name="T23" fmla="*/ 288 h 399"/>
                <a:gd name="T24" fmla="*/ 65 w 566"/>
                <a:gd name="T25" fmla="*/ 258 h 399"/>
                <a:gd name="T26" fmla="*/ 35 w 566"/>
                <a:gd name="T27" fmla="*/ 228 h 399"/>
                <a:gd name="T28" fmla="*/ 15 w 566"/>
                <a:gd name="T29" fmla="*/ 203 h 399"/>
                <a:gd name="T30" fmla="*/ 3 w 566"/>
                <a:gd name="T31" fmla="*/ 179 h 399"/>
                <a:gd name="T32" fmla="*/ 0 w 566"/>
                <a:gd name="T33" fmla="*/ 160 h 399"/>
                <a:gd name="T34" fmla="*/ 0 w 566"/>
                <a:gd name="T35" fmla="*/ 137 h 399"/>
                <a:gd name="T36" fmla="*/ 3 w 566"/>
                <a:gd name="T37" fmla="*/ 111 h 399"/>
                <a:gd name="T38" fmla="*/ 7 w 566"/>
                <a:gd name="T39" fmla="*/ 81 h 399"/>
                <a:gd name="T40" fmla="*/ 15 w 566"/>
                <a:gd name="T41" fmla="*/ 54 h 399"/>
                <a:gd name="T42" fmla="*/ 27 w 566"/>
                <a:gd name="T43" fmla="*/ 27 h 399"/>
                <a:gd name="T44" fmla="*/ 46 w 566"/>
                <a:gd name="T45" fmla="*/ 9 h 399"/>
                <a:gd name="T46" fmla="*/ 73 w 566"/>
                <a:gd name="T47" fmla="*/ 0 h 399"/>
                <a:gd name="T48" fmla="*/ 111 w 566"/>
                <a:gd name="T49" fmla="*/ 5 h 399"/>
                <a:gd name="T50" fmla="*/ 145 w 566"/>
                <a:gd name="T51" fmla="*/ 18 h 399"/>
                <a:gd name="T52" fmla="*/ 168 w 566"/>
                <a:gd name="T53" fmla="*/ 37 h 399"/>
                <a:gd name="T54" fmla="*/ 184 w 566"/>
                <a:gd name="T55" fmla="*/ 58 h 399"/>
                <a:gd name="T56" fmla="*/ 198 w 566"/>
                <a:gd name="T57" fmla="*/ 83 h 399"/>
                <a:gd name="T58" fmla="*/ 210 w 566"/>
                <a:gd name="T59" fmla="*/ 106 h 399"/>
                <a:gd name="T60" fmla="*/ 227 w 566"/>
                <a:gd name="T61" fmla="*/ 130 h 399"/>
                <a:gd name="T62" fmla="*/ 250 w 566"/>
                <a:gd name="T63" fmla="*/ 151 h 399"/>
                <a:gd name="T64" fmla="*/ 287 w 566"/>
                <a:gd name="T65" fmla="*/ 169 h 399"/>
                <a:gd name="T66" fmla="*/ 322 w 566"/>
                <a:gd name="T67" fmla="*/ 177 h 399"/>
                <a:gd name="T68" fmla="*/ 352 w 566"/>
                <a:gd name="T69" fmla="*/ 178 h 399"/>
                <a:gd name="T70" fmla="*/ 378 w 566"/>
                <a:gd name="T71" fmla="*/ 175 h 399"/>
                <a:gd name="T72" fmla="*/ 401 w 566"/>
                <a:gd name="T73" fmla="*/ 170 h 399"/>
                <a:gd name="T74" fmla="*/ 421 w 566"/>
                <a:gd name="T75" fmla="*/ 163 h 399"/>
                <a:gd name="T76" fmla="*/ 441 w 566"/>
                <a:gd name="T77" fmla="*/ 159 h 399"/>
                <a:gd name="T78" fmla="*/ 463 w 566"/>
                <a:gd name="T79" fmla="*/ 159 h 399"/>
                <a:gd name="T80" fmla="*/ 490 w 566"/>
                <a:gd name="T81" fmla="*/ 167 h 399"/>
                <a:gd name="T82" fmla="*/ 524 w 566"/>
                <a:gd name="T83" fmla="*/ 174 h 399"/>
                <a:gd name="T84" fmla="*/ 546 w 566"/>
                <a:gd name="T85" fmla="*/ 188 h 399"/>
                <a:gd name="T86" fmla="*/ 559 w 566"/>
                <a:gd name="T87" fmla="*/ 203 h 399"/>
                <a:gd name="T88" fmla="*/ 566 w 566"/>
                <a:gd name="T89" fmla="*/ 222 h 399"/>
                <a:gd name="T90" fmla="*/ 566 w 566"/>
                <a:gd name="T91" fmla="*/ 237 h 399"/>
                <a:gd name="T92" fmla="*/ 565 w 566"/>
                <a:gd name="T93" fmla="*/ 253 h 399"/>
                <a:gd name="T94" fmla="*/ 561 w 566"/>
                <a:gd name="T95" fmla="*/ 264 h 399"/>
                <a:gd name="T96" fmla="*/ 561 w 566"/>
                <a:gd name="T97" fmla="*/ 272 h 39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66" h="399">
                  <a:moveTo>
                    <a:pt x="561" y="272"/>
                  </a:moveTo>
                  <a:lnTo>
                    <a:pt x="556" y="284"/>
                  </a:lnTo>
                  <a:lnTo>
                    <a:pt x="546" y="306"/>
                  </a:lnTo>
                  <a:lnTo>
                    <a:pt x="527" y="333"/>
                  </a:lnTo>
                  <a:lnTo>
                    <a:pt x="500" y="362"/>
                  </a:lnTo>
                  <a:lnTo>
                    <a:pt x="462" y="384"/>
                  </a:lnTo>
                  <a:lnTo>
                    <a:pt x="414" y="399"/>
                  </a:lnTo>
                  <a:lnTo>
                    <a:pt x="355" y="399"/>
                  </a:lnTo>
                  <a:lnTo>
                    <a:pt x="284" y="382"/>
                  </a:lnTo>
                  <a:lnTo>
                    <a:pt x="211" y="351"/>
                  </a:lnTo>
                  <a:lnTo>
                    <a:pt x="152" y="320"/>
                  </a:lnTo>
                  <a:lnTo>
                    <a:pt x="103" y="288"/>
                  </a:lnTo>
                  <a:lnTo>
                    <a:pt x="65" y="258"/>
                  </a:lnTo>
                  <a:lnTo>
                    <a:pt x="35" y="228"/>
                  </a:lnTo>
                  <a:lnTo>
                    <a:pt x="15" y="203"/>
                  </a:lnTo>
                  <a:lnTo>
                    <a:pt x="3" y="179"/>
                  </a:lnTo>
                  <a:lnTo>
                    <a:pt x="0" y="160"/>
                  </a:lnTo>
                  <a:lnTo>
                    <a:pt x="0" y="137"/>
                  </a:lnTo>
                  <a:lnTo>
                    <a:pt x="3" y="111"/>
                  </a:lnTo>
                  <a:lnTo>
                    <a:pt x="7" y="81"/>
                  </a:lnTo>
                  <a:lnTo>
                    <a:pt x="15" y="54"/>
                  </a:lnTo>
                  <a:lnTo>
                    <a:pt x="27" y="27"/>
                  </a:lnTo>
                  <a:lnTo>
                    <a:pt x="46" y="9"/>
                  </a:lnTo>
                  <a:lnTo>
                    <a:pt x="73" y="0"/>
                  </a:lnTo>
                  <a:lnTo>
                    <a:pt x="111" y="5"/>
                  </a:lnTo>
                  <a:lnTo>
                    <a:pt x="145" y="18"/>
                  </a:lnTo>
                  <a:lnTo>
                    <a:pt x="168" y="37"/>
                  </a:lnTo>
                  <a:lnTo>
                    <a:pt x="184" y="58"/>
                  </a:lnTo>
                  <a:lnTo>
                    <a:pt x="198" y="83"/>
                  </a:lnTo>
                  <a:lnTo>
                    <a:pt x="210" y="106"/>
                  </a:lnTo>
                  <a:lnTo>
                    <a:pt x="227" y="130"/>
                  </a:lnTo>
                  <a:lnTo>
                    <a:pt x="250" y="151"/>
                  </a:lnTo>
                  <a:lnTo>
                    <a:pt x="287" y="169"/>
                  </a:lnTo>
                  <a:lnTo>
                    <a:pt x="322" y="177"/>
                  </a:lnTo>
                  <a:lnTo>
                    <a:pt x="352" y="178"/>
                  </a:lnTo>
                  <a:lnTo>
                    <a:pt x="378" y="175"/>
                  </a:lnTo>
                  <a:lnTo>
                    <a:pt x="401" y="170"/>
                  </a:lnTo>
                  <a:lnTo>
                    <a:pt x="421" y="163"/>
                  </a:lnTo>
                  <a:lnTo>
                    <a:pt x="441" y="159"/>
                  </a:lnTo>
                  <a:lnTo>
                    <a:pt x="463" y="159"/>
                  </a:lnTo>
                  <a:lnTo>
                    <a:pt x="490" y="167"/>
                  </a:lnTo>
                  <a:lnTo>
                    <a:pt x="524" y="174"/>
                  </a:lnTo>
                  <a:lnTo>
                    <a:pt x="546" y="188"/>
                  </a:lnTo>
                  <a:lnTo>
                    <a:pt x="559" y="203"/>
                  </a:lnTo>
                  <a:lnTo>
                    <a:pt x="566" y="222"/>
                  </a:lnTo>
                  <a:lnTo>
                    <a:pt x="566" y="237"/>
                  </a:lnTo>
                  <a:lnTo>
                    <a:pt x="565" y="253"/>
                  </a:lnTo>
                  <a:lnTo>
                    <a:pt x="561" y="264"/>
                  </a:lnTo>
                  <a:lnTo>
                    <a:pt x="561" y="272"/>
                  </a:lnTo>
                  <a:close/>
                </a:path>
              </a:pathLst>
            </a:custGeom>
            <a:solidFill>
              <a:srgbClr val="FF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1" name="Freeform 28">
              <a:extLst>
                <a:ext uri="{FF2B5EF4-FFF2-40B4-BE49-F238E27FC236}">
                  <a16:creationId xmlns:a16="http://schemas.microsoft.com/office/drawing/2014/main" id="{99957B09-13AC-F449-BC95-D5D07DC8C9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2" y="2754"/>
              <a:ext cx="564" cy="399"/>
            </a:xfrm>
            <a:custGeom>
              <a:avLst/>
              <a:gdLst>
                <a:gd name="T0" fmla="*/ 558 w 564"/>
                <a:gd name="T1" fmla="*/ 272 h 399"/>
                <a:gd name="T2" fmla="*/ 554 w 564"/>
                <a:gd name="T3" fmla="*/ 285 h 399"/>
                <a:gd name="T4" fmla="*/ 544 w 564"/>
                <a:gd name="T5" fmla="*/ 308 h 399"/>
                <a:gd name="T6" fmla="*/ 525 w 564"/>
                <a:gd name="T7" fmla="*/ 335 h 399"/>
                <a:gd name="T8" fmla="*/ 499 w 564"/>
                <a:gd name="T9" fmla="*/ 364 h 399"/>
                <a:gd name="T10" fmla="*/ 461 w 564"/>
                <a:gd name="T11" fmla="*/ 385 h 399"/>
                <a:gd name="T12" fmla="*/ 414 w 564"/>
                <a:gd name="T13" fmla="*/ 399 h 399"/>
                <a:gd name="T14" fmla="*/ 356 w 564"/>
                <a:gd name="T15" fmla="*/ 399 h 399"/>
                <a:gd name="T16" fmla="*/ 285 w 564"/>
                <a:gd name="T17" fmla="*/ 381 h 399"/>
                <a:gd name="T18" fmla="*/ 212 w 564"/>
                <a:gd name="T19" fmla="*/ 350 h 399"/>
                <a:gd name="T20" fmla="*/ 153 w 564"/>
                <a:gd name="T21" fmla="*/ 320 h 399"/>
                <a:gd name="T22" fmla="*/ 103 w 564"/>
                <a:gd name="T23" fmla="*/ 287 h 399"/>
                <a:gd name="T24" fmla="*/ 63 w 564"/>
                <a:gd name="T25" fmla="*/ 259 h 399"/>
                <a:gd name="T26" fmla="*/ 33 w 564"/>
                <a:gd name="T27" fmla="*/ 229 h 399"/>
                <a:gd name="T28" fmla="*/ 13 w 564"/>
                <a:gd name="T29" fmla="*/ 203 h 399"/>
                <a:gd name="T30" fmla="*/ 1 w 564"/>
                <a:gd name="T31" fmla="*/ 180 h 399"/>
                <a:gd name="T32" fmla="*/ 0 w 564"/>
                <a:gd name="T33" fmla="*/ 161 h 399"/>
                <a:gd name="T34" fmla="*/ 0 w 564"/>
                <a:gd name="T35" fmla="*/ 138 h 399"/>
                <a:gd name="T36" fmla="*/ 1 w 564"/>
                <a:gd name="T37" fmla="*/ 112 h 399"/>
                <a:gd name="T38" fmla="*/ 5 w 564"/>
                <a:gd name="T39" fmla="*/ 82 h 399"/>
                <a:gd name="T40" fmla="*/ 13 w 564"/>
                <a:gd name="T41" fmla="*/ 55 h 399"/>
                <a:gd name="T42" fmla="*/ 25 w 564"/>
                <a:gd name="T43" fmla="*/ 27 h 399"/>
                <a:gd name="T44" fmla="*/ 44 w 564"/>
                <a:gd name="T45" fmla="*/ 10 h 399"/>
                <a:gd name="T46" fmla="*/ 71 w 564"/>
                <a:gd name="T47" fmla="*/ 0 h 399"/>
                <a:gd name="T48" fmla="*/ 108 w 564"/>
                <a:gd name="T49" fmla="*/ 4 h 399"/>
                <a:gd name="T50" fmla="*/ 142 w 564"/>
                <a:gd name="T51" fmla="*/ 17 h 399"/>
                <a:gd name="T52" fmla="*/ 166 w 564"/>
                <a:gd name="T53" fmla="*/ 36 h 399"/>
                <a:gd name="T54" fmla="*/ 182 w 564"/>
                <a:gd name="T55" fmla="*/ 57 h 399"/>
                <a:gd name="T56" fmla="*/ 196 w 564"/>
                <a:gd name="T57" fmla="*/ 82 h 399"/>
                <a:gd name="T58" fmla="*/ 208 w 564"/>
                <a:gd name="T59" fmla="*/ 105 h 399"/>
                <a:gd name="T60" fmla="*/ 226 w 564"/>
                <a:gd name="T61" fmla="*/ 129 h 399"/>
                <a:gd name="T62" fmla="*/ 249 w 564"/>
                <a:gd name="T63" fmla="*/ 151 h 399"/>
                <a:gd name="T64" fmla="*/ 285 w 564"/>
                <a:gd name="T65" fmla="*/ 169 h 399"/>
                <a:gd name="T66" fmla="*/ 322 w 564"/>
                <a:gd name="T67" fmla="*/ 177 h 399"/>
                <a:gd name="T68" fmla="*/ 352 w 564"/>
                <a:gd name="T69" fmla="*/ 178 h 399"/>
                <a:gd name="T70" fmla="*/ 377 w 564"/>
                <a:gd name="T71" fmla="*/ 176 h 399"/>
                <a:gd name="T72" fmla="*/ 399 w 564"/>
                <a:gd name="T73" fmla="*/ 170 h 399"/>
                <a:gd name="T74" fmla="*/ 419 w 564"/>
                <a:gd name="T75" fmla="*/ 163 h 399"/>
                <a:gd name="T76" fmla="*/ 440 w 564"/>
                <a:gd name="T77" fmla="*/ 159 h 399"/>
                <a:gd name="T78" fmla="*/ 461 w 564"/>
                <a:gd name="T79" fmla="*/ 159 h 399"/>
                <a:gd name="T80" fmla="*/ 489 w 564"/>
                <a:gd name="T81" fmla="*/ 166 h 399"/>
                <a:gd name="T82" fmla="*/ 522 w 564"/>
                <a:gd name="T83" fmla="*/ 173 h 399"/>
                <a:gd name="T84" fmla="*/ 545 w 564"/>
                <a:gd name="T85" fmla="*/ 187 h 399"/>
                <a:gd name="T86" fmla="*/ 558 w 564"/>
                <a:gd name="T87" fmla="*/ 202 h 399"/>
                <a:gd name="T88" fmla="*/ 564 w 564"/>
                <a:gd name="T89" fmla="*/ 221 h 399"/>
                <a:gd name="T90" fmla="*/ 563 w 564"/>
                <a:gd name="T91" fmla="*/ 237 h 399"/>
                <a:gd name="T92" fmla="*/ 562 w 564"/>
                <a:gd name="T93" fmla="*/ 252 h 399"/>
                <a:gd name="T94" fmla="*/ 558 w 564"/>
                <a:gd name="T95" fmla="*/ 264 h 399"/>
                <a:gd name="T96" fmla="*/ 558 w 564"/>
                <a:gd name="T97" fmla="*/ 272 h 39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64" h="399">
                  <a:moveTo>
                    <a:pt x="558" y="272"/>
                  </a:moveTo>
                  <a:lnTo>
                    <a:pt x="554" y="285"/>
                  </a:lnTo>
                  <a:lnTo>
                    <a:pt x="544" y="308"/>
                  </a:lnTo>
                  <a:lnTo>
                    <a:pt x="525" y="335"/>
                  </a:lnTo>
                  <a:lnTo>
                    <a:pt x="499" y="364"/>
                  </a:lnTo>
                  <a:lnTo>
                    <a:pt x="461" y="385"/>
                  </a:lnTo>
                  <a:lnTo>
                    <a:pt x="414" y="399"/>
                  </a:lnTo>
                  <a:lnTo>
                    <a:pt x="356" y="399"/>
                  </a:lnTo>
                  <a:lnTo>
                    <a:pt x="285" y="381"/>
                  </a:lnTo>
                  <a:lnTo>
                    <a:pt x="212" y="350"/>
                  </a:lnTo>
                  <a:lnTo>
                    <a:pt x="153" y="320"/>
                  </a:lnTo>
                  <a:lnTo>
                    <a:pt x="103" y="287"/>
                  </a:lnTo>
                  <a:lnTo>
                    <a:pt x="63" y="259"/>
                  </a:lnTo>
                  <a:lnTo>
                    <a:pt x="33" y="229"/>
                  </a:lnTo>
                  <a:lnTo>
                    <a:pt x="13" y="203"/>
                  </a:lnTo>
                  <a:lnTo>
                    <a:pt x="1" y="180"/>
                  </a:lnTo>
                  <a:lnTo>
                    <a:pt x="0" y="161"/>
                  </a:lnTo>
                  <a:lnTo>
                    <a:pt x="0" y="138"/>
                  </a:lnTo>
                  <a:lnTo>
                    <a:pt x="1" y="112"/>
                  </a:lnTo>
                  <a:lnTo>
                    <a:pt x="5" y="82"/>
                  </a:lnTo>
                  <a:lnTo>
                    <a:pt x="13" y="55"/>
                  </a:lnTo>
                  <a:lnTo>
                    <a:pt x="25" y="27"/>
                  </a:lnTo>
                  <a:lnTo>
                    <a:pt x="44" y="10"/>
                  </a:lnTo>
                  <a:lnTo>
                    <a:pt x="71" y="0"/>
                  </a:lnTo>
                  <a:lnTo>
                    <a:pt x="108" y="4"/>
                  </a:lnTo>
                  <a:lnTo>
                    <a:pt x="142" y="17"/>
                  </a:lnTo>
                  <a:lnTo>
                    <a:pt x="166" y="36"/>
                  </a:lnTo>
                  <a:lnTo>
                    <a:pt x="182" y="57"/>
                  </a:lnTo>
                  <a:lnTo>
                    <a:pt x="196" y="82"/>
                  </a:lnTo>
                  <a:lnTo>
                    <a:pt x="208" y="105"/>
                  </a:lnTo>
                  <a:lnTo>
                    <a:pt x="226" y="129"/>
                  </a:lnTo>
                  <a:lnTo>
                    <a:pt x="249" y="151"/>
                  </a:lnTo>
                  <a:lnTo>
                    <a:pt x="285" y="169"/>
                  </a:lnTo>
                  <a:lnTo>
                    <a:pt x="322" y="177"/>
                  </a:lnTo>
                  <a:lnTo>
                    <a:pt x="352" y="178"/>
                  </a:lnTo>
                  <a:lnTo>
                    <a:pt x="377" y="176"/>
                  </a:lnTo>
                  <a:lnTo>
                    <a:pt x="399" y="170"/>
                  </a:lnTo>
                  <a:lnTo>
                    <a:pt x="419" y="163"/>
                  </a:lnTo>
                  <a:lnTo>
                    <a:pt x="440" y="159"/>
                  </a:lnTo>
                  <a:lnTo>
                    <a:pt x="461" y="159"/>
                  </a:lnTo>
                  <a:lnTo>
                    <a:pt x="489" y="166"/>
                  </a:lnTo>
                  <a:lnTo>
                    <a:pt x="522" y="173"/>
                  </a:lnTo>
                  <a:lnTo>
                    <a:pt x="545" y="187"/>
                  </a:lnTo>
                  <a:lnTo>
                    <a:pt x="558" y="202"/>
                  </a:lnTo>
                  <a:lnTo>
                    <a:pt x="564" y="221"/>
                  </a:lnTo>
                  <a:lnTo>
                    <a:pt x="563" y="237"/>
                  </a:lnTo>
                  <a:lnTo>
                    <a:pt x="562" y="252"/>
                  </a:lnTo>
                  <a:lnTo>
                    <a:pt x="558" y="264"/>
                  </a:lnTo>
                  <a:lnTo>
                    <a:pt x="558" y="272"/>
                  </a:lnTo>
                  <a:close/>
                </a:path>
              </a:pathLst>
            </a:custGeom>
            <a:solidFill>
              <a:srgbClr val="FF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2" name="Freeform 29">
              <a:extLst>
                <a:ext uri="{FF2B5EF4-FFF2-40B4-BE49-F238E27FC236}">
                  <a16:creationId xmlns:a16="http://schemas.microsoft.com/office/drawing/2014/main" id="{F2C5B0F7-47DC-E44F-BEDE-0400CBF06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5" y="2734"/>
              <a:ext cx="109" cy="51"/>
            </a:xfrm>
            <a:custGeom>
              <a:avLst/>
              <a:gdLst>
                <a:gd name="T0" fmla="*/ 79 w 109"/>
                <a:gd name="T1" fmla="*/ 16 h 51"/>
                <a:gd name="T2" fmla="*/ 68 w 109"/>
                <a:gd name="T3" fmla="*/ 12 h 51"/>
                <a:gd name="T4" fmla="*/ 60 w 109"/>
                <a:gd name="T5" fmla="*/ 9 h 51"/>
                <a:gd name="T6" fmla="*/ 52 w 109"/>
                <a:gd name="T7" fmla="*/ 7 h 51"/>
                <a:gd name="T8" fmla="*/ 44 w 109"/>
                <a:gd name="T9" fmla="*/ 4 h 51"/>
                <a:gd name="T10" fmla="*/ 29 w 109"/>
                <a:gd name="T11" fmla="*/ 0 h 51"/>
                <a:gd name="T12" fmla="*/ 18 w 109"/>
                <a:gd name="T13" fmla="*/ 1 h 51"/>
                <a:gd name="T14" fmla="*/ 11 w 109"/>
                <a:gd name="T15" fmla="*/ 1 h 51"/>
                <a:gd name="T16" fmla="*/ 6 w 109"/>
                <a:gd name="T17" fmla="*/ 7 h 51"/>
                <a:gd name="T18" fmla="*/ 2 w 109"/>
                <a:gd name="T19" fmla="*/ 13 h 51"/>
                <a:gd name="T20" fmla="*/ 0 w 109"/>
                <a:gd name="T21" fmla="*/ 22 h 51"/>
                <a:gd name="T22" fmla="*/ 2 w 109"/>
                <a:gd name="T23" fmla="*/ 30 h 51"/>
                <a:gd name="T24" fmla="*/ 9 w 109"/>
                <a:gd name="T25" fmla="*/ 38 h 51"/>
                <a:gd name="T26" fmla="*/ 22 w 109"/>
                <a:gd name="T27" fmla="*/ 45 h 51"/>
                <a:gd name="T28" fmla="*/ 45 w 109"/>
                <a:gd name="T29" fmla="*/ 51 h 51"/>
                <a:gd name="T30" fmla="*/ 61 w 109"/>
                <a:gd name="T31" fmla="*/ 51 h 51"/>
                <a:gd name="T32" fmla="*/ 78 w 109"/>
                <a:gd name="T33" fmla="*/ 51 h 51"/>
                <a:gd name="T34" fmla="*/ 93 w 109"/>
                <a:gd name="T35" fmla="*/ 47 h 51"/>
                <a:gd name="T36" fmla="*/ 105 w 109"/>
                <a:gd name="T37" fmla="*/ 43 h 51"/>
                <a:gd name="T38" fmla="*/ 109 w 109"/>
                <a:gd name="T39" fmla="*/ 37 h 51"/>
                <a:gd name="T40" fmla="*/ 107 w 109"/>
                <a:gd name="T41" fmla="*/ 30 h 51"/>
                <a:gd name="T42" fmla="*/ 98 w 109"/>
                <a:gd name="T43" fmla="*/ 23 h 51"/>
                <a:gd name="T44" fmla="*/ 79 w 109"/>
                <a:gd name="T45" fmla="*/ 16 h 5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09" h="51">
                  <a:moveTo>
                    <a:pt x="79" y="16"/>
                  </a:moveTo>
                  <a:lnTo>
                    <a:pt x="68" y="12"/>
                  </a:lnTo>
                  <a:lnTo>
                    <a:pt x="60" y="9"/>
                  </a:lnTo>
                  <a:lnTo>
                    <a:pt x="52" y="7"/>
                  </a:lnTo>
                  <a:lnTo>
                    <a:pt x="44" y="4"/>
                  </a:lnTo>
                  <a:lnTo>
                    <a:pt x="29" y="0"/>
                  </a:lnTo>
                  <a:lnTo>
                    <a:pt x="18" y="1"/>
                  </a:lnTo>
                  <a:lnTo>
                    <a:pt x="11" y="1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22"/>
                  </a:lnTo>
                  <a:lnTo>
                    <a:pt x="2" y="30"/>
                  </a:lnTo>
                  <a:lnTo>
                    <a:pt x="9" y="38"/>
                  </a:lnTo>
                  <a:lnTo>
                    <a:pt x="22" y="45"/>
                  </a:lnTo>
                  <a:lnTo>
                    <a:pt x="45" y="51"/>
                  </a:lnTo>
                  <a:lnTo>
                    <a:pt x="61" y="51"/>
                  </a:lnTo>
                  <a:lnTo>
                    <a:pt x="78" y="51"/>
                  </a:lnTo>
                  <a:lnTo>
                    <a:pt x="93" y="47"/>
                  </a:lnTo>
                  <a:lnTo>
                    <a:pt x="105" y="43"/>
                  </a:lnTo>
                  <a:lnTo>
                    <a:pt x="109" y="37"/>
                  </a:lnTo>
                  <a:lnTo>
                    <a:pt x="107" y="30"/>
                  </a:lnTo>
                  <a:lnTo>
                    <a:pt x="98" y="23"/>
                  </a:lnTo>
                  <a:lnTo>
                    <a:pt x="79" y="16"/>
                  </a:lnTo>
                  <a:close/>
                </a:path>
              </a:pathLst>
            </a:custGeom>
            <a:solidFill>
              <a:srgbClr val="B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3" name="Freeform 30">
              <a:extLst>
                <a:ext uri="{FF2B5EF4-FFF2-40B4-BE49-F238E27FC236}">
                  <a16:creationId xmlns:a16="http://schemas.microsoft.com/office/drawing/2014/main" id="{7C9C5DD3-52C1-D34C-9ACF-F37D77DAAF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" y="2915"/>
              <a:ext cx="108" cy="54"/>
            </a:xfrm>
            <a:custGeom>
              <a:avLst/>
              <a:gdLst>
                <a:gd name="T0" fmla="*/ 78 w 108"/>
                <a:gd name="T1" fmla="*/ 19 h 54"/>
                <a:gd name="T2" fmla="*/ 69 w 108"/>
                <a:gd name="T3" fmla="*/ 15 h 54"/>
                <a:gd name="T4" fmla="*/ 61 w 108"/>
                <a:gd name="T5" fmla="*/ 12 h 54"/>
                <a:gd name="T6" fmla="*/ 53 w 108"/>
                <a:gd name="T7" fmla="*/ 9 h 54"/>
                <a:gd name="T8" fmla="*/ 45 w 108"/>
                <a:gd name="T9" fmla="*/ 7 h 54"/>
                <a:gd name="T10" fmla="*/ 36 w 108"/>
                <a:gd name="T11" fmla="*/ 2 h 54"/>
                <a:gd name="T12" fmla="*/ 30 w 108"/>
                <a:gd name="T13" fmla="*/ 1 h 54"/>
                <a:gd name="T14" fmla="*/ 23 w 108"/>
                <a:gd name="T15" fmla="*/ 0 h 54"/>
                <a:gd name="T16" fmla="*/ 19 w 108"/>
                <a:gd name="T17" fmla="*/ 1 h 54"/>
                <a:gd name="T18" fmla="*/ 12 w 108"/>
                <a:gd name="T19" fmla="*/ 2 h 54"/>
                <a:gd name="T20" fmla="*/ 5 w 108"/>
                <a:gd name="T21" fmla="*/ 8 h 54"/>
                <a:gd name="T22" fmla="*/ 1 w 108"/>
                <a:gd name="T23" fmla="*/ 16 h 54"/>
                <a:gd name="T24" fmla="*/ 0 w 108"/>
                <a:gd name="T25" fmla="*/ 24 h 54"/>
                <a:gd name="T26" fmla="*/ 1 w 108"/>
                <a:gd name="T27" fmla="*/ 32 h 54"/>
                <a:gd name="T28" fmla="*/ 9 w 108"/>
                <a:gd name="T29" fmla="*/ 41 h 54"/>
                <a:gd name="T30" fmla="*/ 23 w 108"/>
                <a:gd name="T31" fmla="*/ 47 h 54"/>
                <a:gd name="T32" fmla="*/ 46 w 108"/>
                <a:gd name="T33" fmla="*/ 54 h 54"/>
                <a:gd name="T34" fmla="*/ 61 w 108"/>
                <a:gd name="T35" fmla="*/ 54 h 54"/>
                <a:gd name="T36" fmla="*/ 77 w 108"/>
                <a:gd name="T37" fmla="*/ 53 h 54"/>
                <a:gd name="T38" fmla="*/ 92 w 108"/>
                <a:gd name="T39" fmla="*/ 49 h 54"/>
                <a:gd name="T40" fmla="*/ 103 w 108"/>
                <a:gd name="T41" fmla="*/ 45 h 54"/>
                <a:gd name="T42" fmla="*/ 108 w 108"/>
                <a:gd name="T43" fmla="*/ 38 h 54"/>
                <a:gd name="T44" fmla="*/ 107 w 108"/>
                <a:gd name="T45" fmla="*/ 31 h 54"/>
                <a:gd name="T46" fmla="*/ 97 w 108"/>
                <a:gd name="T47" fmla="*/ 24 h 54"/>
                <a:gd name="T48" fmla="*/ 78 w 108"/>
                <a:gd name="T49" fmla="*/ 19 h 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8" h="54">
                  <a:moveTo>
                    <a:pt x="78" y="19"/>
                  </a:moveTo>
                  <a:lnTo>
                    <a:pt x="69" y="15"/>
                  </a:lnTo>
                  <a:lnTo>
                    <a:pt x="61" y="12"/>
                  </a:lnTo>
                  <a:lnTo>
                    <a:pt x="53" y="9"/>
                  </a:lnTo>
                  <a:lnTo>
                    <a:pt x="45" y="7"/>
                  </a:lnTo>
                  <a:lnTo>
                    <a:pt x="36" y="2"/>
                  </a:lnTo>
                  <a:lnTo>
                    <a:pt x="30" y="1"/>
                  </a:lnTo>
                  <a:lnTo>
                    <a:pt x="23" y="0"/>
                  </a:lnTo>
                  <a:lnTo>
                    <a:pt x="19" y="1"/>
                  </a:lnTo>
                  <a:lnTo>
                    <a:pt x="12" y="2"/>
                  </a:lnTo>
                  <a:lnTo>
                    <a:pt x="5" y="8"/>
                  </a:lnTo>
                  <a:lnTo>
                    <a:pt x="1" y="16"/>
                  </a:lnTo>
                  <a:lnTo>
                    <a:pt x="0" y="24"/>
                  </a:lnTo>
                  <a:lnTo>
                    <a:pt x="1" y="32"/>
                  </a:lnTo>
                  <a:lnTo>
                    <a:pt x="9" y="41"/>
                  </a:lnTo>
                  <a:lnTo>
                    <a:pt x="23" y="47"/>
                  </a:lnTo>
                  <a:lnTo>
                    <a:pt x="46" y="54"/>
                  </a:lnTo>
                  <a:lnTo>
                    <a:pt x="61" y="54"/>
                  </a:lnTo>
                  <a:lnTo>
                    <a:pt x="77" y="53"/>
                  </a:lnTo>
                  <a:lnTo>
                    <a:pt x="92" y="49"/>
                  </a:lnTo>
                  <a:lnTo>
                    <a:pt x="103" y="45"/>
                  </a:lnTo>
                  <a:lnTo>
                    <a:pt x="108" y="38"/>
                  </a:lnTo>
                  <a:lnTo>
                    <a:pt x="107" y="31"/>
                  </a:lnTo>
                  <a:lnTo>
                    <a:pt x="97" y="24"/>
                  </a:lnTo>
                  <a:lnTo>
                    <a:pt x="78" y="19"/>
                  </a:lnTo>
                  <a:close/>
                </a:path>
              </a:pathLst>
            </a:custGeom>
            <a:solidFill>
              <a:srgbClr val="B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4" name="Freeform 31">
              <a:extLst>
                <a:ext uri="{FF2B5EF4-FFF2-40B4-BE49-F238E27FC236}">
                  <a16:creationId xmlns:a16="http://schemas.microsoft.com/office/drawing/2014/main" id="{27758C83-C317-504F-8E45-654C300060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7" y="2604"/>
              <a:ext cx="531" cy="346"/>
            </a:xfrm>
            <a:custGeom>
              <a:avLst/>
              <a:gdLst>
                <a:gd name="T0" fmla="*/ 526 w 531"/>
                <a:gd name="T1" fmla="*/ 192 h 346"/>
                <a:gd name="T2" fmla="*/ 530 w 531"/>
                <a:gd name="T3" fmla="*/ 213 h 346"/>
                <a:gd name="T4" fmla="*/ 529 w 531"/>
                <a:gd name="T5" fmla="*/ 247 h 346"/>
                <a:gd name="T6" fmla="*/ 512 w 531"/>
                <a:gd name="T7" fmla="*/ 284 h 346"/>
                <a:gd name="T8" fmla="*/ 478 w 531"/>
                <a:gd name="T9" fmla="*/ 313 h 346"/>
                <a:gd name="T10" fmla="*/ 453 w 531"/>
                <a:gd name="T11" fmla="*/ 330 h 346"/>
                <a:gd name="T12" fmla="*/ 430 w 531"/>
                <a:gd name="T13" fmla="*/ 338 h 346"/>
                <a:gd name="T14" fmla="*/ 393 w 531"/>
                <a:gd name="T15" fmla="*/ 342 h 346"/>
                <a:gd name="T16" fmla="*/ 324 w 531"/>
                <a:gd name="T17" fmla="*/ 343 h 346"/>
                <a:gd name="T18" fmla="*/ 221 w 531"/>
                <a:gd name="T19" fmla="*/ 313 h 346"/>
                <a:gd name="T20" fmla="*/ 116 w 531"/>
                <a:gd name="T21" fmla="*/ 260 h 346"/>
                <a:gd name="T22" fmla="*/ 37 w 531"/>
                <a:gd name="T23" fmla="*/ 196 h 346"/>
                <a:gd name="T24" fmla="*/ 9 w 531"/>
                <a:gd name="T25" fmla="*/ 132 h 346"/>
                <a:gd name="T26" fmla="*/ 0 w 531"/>
                <a:gd name="T27" fmla="*/ 78 h 346"/>
                <a:gd name="T28" fmla="*/ 6 w 531"/>
                <a:gd name="T29" fmla="*/ 36 h 346"/>
                <a:gd name="T30" fmla="*/ 25 w 531"/>
                <a:gd name="T31" fmla="*/ 10 h 346"/>
                <a:gd name="T32" fmla="*/ 70 w 531"/>
                <a:gd name="T33" fmla="*/ 0 h 346"/>
                <a:gd name="T34" fmla="*/ 128 w 531"/>
                <a:gd name="T35" fmla="*/ 18 h 346"/>
                <a:gd name="T36" fmla="*/ 172 w 531"/>
                <a:gd name="T37" fmla="*/ 56 h 346"/>
                <a:gd name="T38" fmla="*/ 187 w 531"/>
                <a:gd name="T39" fmla="*/ 104 h 346"/>
                <a:gd name="T40" fmla="*/ 168 w 531"/>
                <a:gd name="T41" fmla="*/ 142 h 346"/>
                <a:gd name="T42" fmla="*/ 160 w 531"/>
                <a:gd name="T43" fmla="*/ 171 h 346"/>
                <a:gd name="T44" fmla="*/ 172 w 531"/>
                <a:gd name="T45" fmla="*/ 199 h 346"/>
                <a:gd name="T46" fmla="*/ 216 w 531"/>
                <a:gd name="T47" fmla="*/ 228 h 346"/>
                <a:gd name="T48" fmla="*/ 275 w 531"/>
                <a:gd name="T49" fmla="*/ 247 h 346"/>
                <a:gd name="T50" fmla="*/ 315 w 531"/>
                <a:gd name="T51" fmla="*/ 247 h 346"/>
                <a:gd name="T52" fmla="*/ 344 w 531"/>
                <a:gd name="T53" fmla="*/ 239 h 346"/>
                <a:gd name="T54" fmla="*/ 365 w 531"/>
                <a:gd name="T55" fmla="*/ 224 h 346"/>
                <a:gd name="T56" fmla="*/ 382 w 531"/>
                <a:gd name="T57" fmla="*/ 171 h 346"/>
                <a:gd name="T58" fmla="*/ 426 w 531"/>
                <a:gd name="T59" fmla="*/ 139 h 346"/>
                <a:gd name="T60" fmla="*/ 476 w 531"/>
                <a:gd name="T61" fmla="*/ 158 h 346"/>
                <a:gd name="T62" fmla="*/ 515 w 531"/>
                <a:gd name="T63" fmla="*/ 184 h 3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31" h="346">
                  <a:moveTo>
                    <a:pt x="526" y="190"/>
                  </a:moveTo>
                  <a:lnTo>
                    <a:pt x="526" y="192"/>
                  </a:lnTo>
                  <a:lnTo>
                    <a:pt x="529" y="201"/>
                  </a:lnTo>
                  <a:lnTo>
                    <a:pt x="530" y="213"/>
                  </a:lnTo>
                  <a:lnTo>
                    <a:pt x="531" y="230"/>
                  </a:lnTo>
                  <a:lnTo>
                    <a:pt x="529" y="247"/>
                  </a:lnTo>
                  <a:lnTo>
                    <a:pt x="523" y="266"/>
                  </a:lnTo>
                  <a:lnTo>
                    <a:pt x="512" y="284"/>
                  </a:lnTo>
                  <a:lnTo>
                    <a:pt x="496" y="301"/>
                  </a:lnTo>
                  <a:lnTo>
                    <a:pt x="478" y="313"/>
                  </a:lnTo>
                  <a:lnTo>
                    <a:pt x="465" y="323"/>
                  </a:lnTo>
                  <a:lnTo>
                    <a:pt x="453" y="330"/>
                  </a:lnTo>
                  <a:lnTo>
                    <a:pt x="443" y="335"/>
                  </a:lnTo>
                  <a:lnTo>
                    <a:pt x="430" y="338"/>
                  </a:lnTo>
                  <a:lnTo>
                    <a:pt x="415" y="341"/>
                  </a:lnTo>
                  <a:lnTo>
                    <a:pt x="393" y="342"/>
                  </a:lnTo>
                  <a:lnTo>
                    <a:pt x="365" y="346"/>
                  </a:lnTo>
                  <a:lnTo>
                    <a:pt x="324" y="343"/>
                  </a:lnTo>
                  <a:lnTo>
                    <a:pt x="275" y="333"/>
                  </a:lnTo>
                  <a:lnTo>
                    <a:pt x="221" y="313"/>
                  </a:lnTo>
                  <a:lnTo>
                    <a:pt x="168" y="290"/>
                  </a:lnTo>
                  <a:lnTo>
                    <a:pt x="116" y="260"/>
                  </a:lnTo>
                  <a:lnTo>
                    <a:pt x="71" y="229"/>
                  </a:lnTo>
                  <a:lnTo>
                    <a:pt x="37" y="196"/>
                  </a:lnTo>
                  <a:lnTo>
                    <a:pt x="18" y="165"/>
                  </a:lnTo>
                  <a:lnTo>
                    <a:pt x="9" y="132"/>
                  </a:lnTo>
                  <a:lnTo>
                    <a:pt x="3" y="104"/>
                  </a:lnTo>
                  <a:lnTo>
                    <a:pt x="0" y="78"/>
                  </a:lnTo>
                  <a:lnTo>
                    <a:pt x="2" y="56"/>
                  </a:lnTo>
                  <a:lnTo>
                    <a:pt x="6" y="36"/>
                  </a:lnTo>
                  <a:lnTo>
                    <a:pt x="14" y="21"/>
                  </a:lnTo>
                  <a:lnTo>
                    <a:pt x="25" y="10"/>
                  </a:lnTo>
                  <a:lnTo>
                    <a:pt x="41" y="5"/>
                  </a:lnTo>
                  <a:lnTo>
                    <a:pt x="70" y="0"/>
                  </a:lnTo>
                  <a:lnTo>
                    <a:pt x="99" y="7"/>
                  </a:lnTo>
                  <a:lnTo>
                    <a:pt x="128" y="18"/>
                  </a:lnTo>
                  <a:lnTo>
                    <a:pt x="153" y="37"/>
                  </a:lnTo>
                  <a:lnTo>
                    <a:pt x="172" y="56"/>
                  </a:lnTo>
                  <a:lnTo>
                    <a:pt x="185" y="81"/>
                  </a:lnTo>
                  <a:lnTo>
                    <a:pt x="187" y="104"/>
                  </a:lnTo>
                  <a:lnTo>
                    <a:pt x="179" y="128"/>
                  </a:lnTo>
                  <a:lnTo>
                    <a:pt x="168" y="142"/>
                  </a:lnTo>
                  <a:lnTo>
                    <a:pt x="163" y="157"/>
                  </a:lnTo>
                  <a:lnTo>
                    <a:pt x="160" y="171"/>
                  </a:lnTo>
                  <a:lnTo>
                    <a:pt x="164" y="186"/>
                  </a:lnTo>
                  <a:lnTo>
                    <a:pt x="172" y="199"/>
                  </a:lnTo>
                  <a:lnTo>
                    <a:pt x="190" y="214"/>
                  </a:lnTo>
                  <a:lnTo>
                    <a:pt x="216" y="228"/>
                  </a:lnTo>
                  <a:lnTo>
                    <a:pt x="254" y="243"/>
                  </a:lnTo>
                  <a:lnTo>
                    <a:pt x="275" y="247"/>
                  </a:lnTo>
                  <a:lnTo>
                    <a:pt x="297" y="250"/>
                  </a:lnTo>
                  <a:lnTo>
                    <a:pt x="315" y="247"/>
                  </a:lnTo>
                  <a:lnTo>
                    <a:pt x="332" y="244"/>
                  </a:lnTo>
                  <a:lnTo>
                    <a:pt x="344" y="239"/>
                  </a:lnTo>
                  <a:lnTo>
                    <a:pt x="357" y="232"/>
                  </a:lnTo>
                  <a:lnTo>
                    <a:pt x="365" y="224"/>
                  </a:lnTo>
                  <a:lnTo>
                    <a:pt x="369" y="217"/>
                  </a:lnTo>
                  <a:lnTo>
                    <a:pt x="382" y="171"/>
                  </a:lnTo>
                  <a:lnTo>
                    <a:pt x="403" y="146"/>
                  </a:lnTo>
                  <a:lnTo>
                    <a:pt x="426" y="139"/>
                  </a:lnTo>
                  <a:lnTo>
                    <a:pt x="453" y="146"/>
                  </a:lnTo>
                  <a:lnTo>
                    <a:pt x="476" y="158"/>
                  </a:lnTo>
                  <a:lnTo>
                    <a:pt x="499" y="173"/>
                  </a:lnTo>
                  <a:lnTo>
                    <a:pt x="515" y="184"/>
                  </a:lnTo>
                  <a:lnTo>
                    <a:pt x="526" y="190"/>
                  </a:lnTo>
                  <a:close/>
                </a:path>
              </a:pathLst>
            </a:custGeom>
            <a:solidFill>
              <a:srgbClr val="F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5" name="Freeform 32">
              <a:extLst>
                <a:ext uri="{FF2B5EF4-FFF2-40B4-BE49-F238E27FC236}">
                  <a16:creationId xmlns:a16="http://schemas.microsoft.com/office/drawing/2014/main" id="{BA67A288-F1AB-D345-8C10-BAE4E4DE13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4" y="2785"/>
              <a:ext cx="531" cy="346"/>
            </a:xfrm>
            <a:custGeom>
              <a:avLst/>
              <a:gdLst>
                <a:gd name="T0" fmla="*/ 525 w 531"/>
                <a:gd name="T1" fmla="*/ 194 h 346"/>
                <a:gd name="T2" fmla="*/ 529 w 531"/>
                <a:gd name="T3" fmla="*/ 214 h 346"/>
                <a:gd name="T4" fmla="*/ 528 w 531"/>
                <a:gd name="T5" fmla="*/ 249 h 346"/>
                <a:gd name="T6" fmla="*/ 513 w 531"/>
                <a:gd name="T7" fmla="*/ 286 h 346"/>
                <a:gd name="T8" fmla="*/ 479 w 531"/>
                <a:gd name="T9" fmla="*/ 315 h 346"/>
                <a:gd name="T10" fmla="*/ 453 w 531"/>
                <a:gd name="T11" fmla="*/ 330 h 346"/>
                <a:gd name="T12" fmla="*/ 429 w 531"/>
                <a:gd name="T13" fmla="*/ 338 h 346"/>
                <a:gd name="T14" fmla="*/ 391 w 531"/>
                <a:gd name="T15" fmla="*/ 342 h 346"/>
                <a:gd name="T16" fmla="*/ 322 w 531"/>
                <a:gd name="T17" fmla="*/ 343 h 346"/>
                <a:gd name="T18" fmla="*/ 221 w 531"/>
                <a:gd name="T19" fmla="*/ 313 h 346"/>
                <a:gd name="T20" fmla="*/ 115 w 531"/>
                <a:gd name="T21" fmla="*/ 260 h 346"/>
                <a:gd name="T22" fmla="*/ 36 w 531"/>
                <a:gd name="T23" fmla="*/ 196 h 346"/>
                <a:gd name="T24" fmla="*/ 8 w 531"/>
                <a:gd name="T25" fmla="*/ 132 h 346"/>
                <a:gd name="T26" fmla="*/ 0 w 531"/>
                <a:gd name="T27" fmla="*/ 78 h 346"/>
                <a:gd name="T28" fmla="*/ 5 w 531"/>
                <a:gd name="T29" fmla="*/ 37 h 346"/>
                <a:gd name="T30" fmla="*/ 24 w 531"/>
                <a:gd name="T31" fmla="*/ 10 h 346"/>
                <a:gd name="T32" fmla="*/ 68 w 531"/>
                <a:gd name="T33" fmla="*/ 0 h 346"/>
                <a:gd name="T34" fmla="*/ 126 w 531"/>
                <a:gd name="T35" fmla="*/ 18 h 346"/>
                <a:gd name="T36" fmla="*/ 172 w 531"/>
                <a:gd name="T37" fmla="*/ 58 h 346"/>
                <a:gd name="T38" fmla="*/ 188 w 531"/>
                <a:gd name="T39" fmla="*/ 105 h 346"/>
                <a:gd name="T40" fmla="*/ 169 w 531"/>
                <a:gd name="T41" fmla="*/ 143 h 346"/>
                <a:gd name="T42" fmla="*/ 160 w 531"/>
                <a:gd name="T43" fmla="*/ 172 h 346"/>
                <a:gd name="T44" fmla="*/ 172 w 531"/>
                <a:gd name="T45" fmla="*/ 201 h 346"/>
                <a:gd name="T46" fmla="*/ 215 w 531"/>
                <a:gd name="T47" fmla="*/ 228 h 346"/>
                <a:gd name="T48" fmla="*/ 275 w 531"/>
                <a:gd name="T49" fmla="*/ 248 h 346"/>
                <a:gd name="T50" fmla="*/ 314 w 531"/>
                <a:gd name="T51" fmla="*/ 248 h 346"/>
                <a:gd name="T52" fmla="*/ 344 w 531"/>
                <a:gd name="T53" fmla="*/ 240 h 346"/>
                <a:gd name="T54" fmla="*/ 363 w 531"/>
                <a:gd name="T55" fmla="*/ 226 h 346"/>
                <a:gd name="T56" fmla="*/ 380 w 531"/>
                <a:gd name="T57" fmla="*/ 172 h 346"/>
                <a:gd name="T58" fmla="*/ 424 w 531"/>
                <a:gd name="T59" fmla="*/ 141 h 346"/>
                <a:gd name="T60" fmla="*/ 475 w 531"/>
                <a:gd name="T61" fmla="*/ 158 h 346"/>
                <a:gd name="T62" fmla="*/ 514 w 531"/>
                <a:gd name="T63" fmla="*/ 186 h 3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31" h="346">
                  <a:moveTo>
                    <a:pt x="525" y="191"/>
                  </a:moveTo>
                  <a:lnTo>
                    <a:pt x="525" y="194"/>
                  </a:lnTo>
                  <a:lnTo>
                    <a:pt x="528" y="202"/>
                  </a:lnTo>
                  <a:lnTo>
                    <a:pt x="529" y="214"/>
                  </a:lnTo>
                  <a:lnTo>
                    <a:pt x="531" y="232"/>
                  </a:lnTo>
                  <a:lnTo>
                    <a:pt x="528" y="249"/>
                  </a:lnTo>
                  <a:lnTo>
                    <a:pt x="524" y="269"/>
                  </a:lnTo>
                  <a:lnTo>
                    <a:pt x="513" y="286"/>
                  </a:lnTo>
                  <a:lnTo>
                    <a:pt x="498" y="303"/>
                  </a:lnTo>
                  <a:lnTo>
                    <a:pt x="479" y="315"/>
                  </a:lnTo>
                  <a:lnTo>
                    <a:pt x="466" y="324"/>
                  </a:lnTo>
                  <a:lnTo>
                    <a:pt x="453" y="330"/>
                  </a:lnTo>
                  <a:lnTo>
                    <a:pt x="443" y="335"/>
                  </a:lnTo>
                  <a:lnTo>
                    <a:pt x="429" y="338"/>
                  </a:lnTo>
                  <a:lnTo>
                    <a:pt x="413" y="341"/>
                  </a:lnTo>
                  <a:lnTo>
                    <a:pt x="391" y="342"/>
                  </a:lnTo>
                  <a:lnTo>
                    <a:pt x="363" y="346"/>
                  </a:lnTo>
                  <a:lnTo>
                    <a:pt x="322" y="343"/>
                  </a:lnTo>
                  <a:lnTo>
                    <a:pt x="275" y="333"/>
                  </a:lnTo>
                  <a:lnTo>
                    <a:pt x="221" y="313"/>
                  </a:lnTo>
                  <a:lnTo>
                    <a:pt x="166" y="290"/>
                  </a:lnTo>
                  <a:lnTo>
                    <a:pt x="115" y="260"/>
                  </a:lnTo>
                  <a:lnTo>
                    <a:pt x="70" y="229"/>
                  </a:lnTo>
                  <a:lnTo>
                    <a:pt x="36" y="196"/>
                  </a:lnTo>
                  <a:lnTo>
                    <a:pt x="19" y="165"/>
                  </a:lnTo>
                  <a:lnTo>
                    <a:pt x="8" y="132"/>
                  </a:lnTo>
                  <a:lnTo>
                    <a:pt x="3" y="105"/>
                  </a:lnTo>
                  <a:lnTo>
                    <a:pt x="0" y="78"/>
                  </a:lnTo>
                  <a:lnTo>
                    <a:pt x="1" y="56"/>
                  </a:lnTo>
                  <a:lnTo>
                    <a:pt x="5" y="37"/>
                  </a:lnTo>
                  <a:lnTo>
                    <a:pt x="13" y="22"/>
                  </a:lnTo>
                  <a:lnTo>
                    <a:pt x="24" y="10"/>
                  </a:lnTo>
                  <a:lnTo>
                    <a:pt x="40" y="5"/>
                  </a:lnTo>
                  <a:lnTo>
                    <a:pt x="68" y="0"/>
                  </a:lnTo>
                  <a:lnTo>
                    <a:pt x="99" y="7"/>
                  </a:lnTo>
                  <a:lnTo>
                    <a:pt x="126" y="18"/>
                  </a:lnTo>
                  <a:lnTo>
                    <a:pt x="153" y="37"/>
                  </a:lnTo>
                  <a:lnTo>
                    <a:pt x="172" y="58"/>
                  </a:lnTo>
                  <a:lnTo>
                    <a:pt x="185" y="81"/>
                  </a:lnTo>
                  <a:lnTo>
                    <a:pt x="188" y="105"/>
                  </a:lnTo>
                  <a:lnTo>
                    <a:pt x="180" y="130"/>
                  </a:lnTo>
                  <a:lnTo>
                    <a:pt x="169" y="143"/>
                  </a:lnTo>
                  <a:lnTo>
                    <a:pt x="162" y="158"/>
                  </a:lnTo>
                  <a:lnTo>
                    <a:pt x="160" y="172"/>
                  </a:lnTo>
                  <a:lnTo>
                    <a:pt x="164" y="187"/>
                  </a:lnTo>
                  <a:lnTo>
                    <a:pt x="172" y="201"/>
                  </a:lnTo>
                  <a:lnTo>
                    <a:pt x="189" y="214"/>
                  </a:lnTo>
                  <a:lnTo>
                    <a:pt x="215" y="228"/>
                  </a:lnTo>
                  <a:lnTo>
                    <a:pt x="252" y="243"/>
                  </a:lnTo>
                  <a:lnTo>
                    <a:pt x="275" y="248"/>
                  </a:lnTo>
                  <a:lnTo>
                    <a:pt x="295" y="249"/>
                  </a:lnTo>
                  <a:lnTo>
                    <a:pt x="314" y="248"/>
                  </a:lnTo>
                  <a:lnTo>
                    <a:pt x="332" y="245"/>
                  </a:lnTo>
                  <a:lnTo>
                    <a:pt x="344" y="240"/>
                  </a:lnTo>
                  <a:lnTo>
                    <a:pt x="355" y="233"/>
                  </a:lnTo>
                  <a:lnTo>
                    <a:pt x="363" y="226"/>
                  </a:lnTo>
                  <a:lnTo>
                    <a:pt x="367" y="220"/>
                  </a:lnTo>
                  <a:lnTo>
                    <a:pt x="380" y="172"/>
                  </a:lnTo>
                  <a:lnTo>
                    <a:pt x="401" y="149"/>
                  </a:lnTo>
                  <a:lnTo>
                    <a:pt x="424" y="141"/>
                  </a:lnTo>
                  <a:lnTo>
                    <a:pt x="451" y="147"/>
                  </a:lnTo>
                  <a:lnTo>
                    <a:pt x="475" y="158"/>
                  </a:lnTo>
                  <a:lnTo>
                    <a:pt x="498" y="173"/>
                  </a:lnTo>
                  <a:lnTo>
                    <a:pt x="514" y="186"/>
                  </a:lnTo>
                  <a:lnTo>
                    <a:pt x="525" y="191"/>
                  </a:lnTo>
                  <a:close/>
                </a:path>
              </a:pathLst>
            </a:custGeom>
            <a:solidFill>
              <a:srgbClr val="F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6" name="Freeform 33">
              <a:extLst>
                <a:ext uri="{FF2B5EF4-FFF2-40B4-BE49-F238E27FC236}">
                  <a16:creationId xmlns:a16="http://schemas.microsoft.com/office/drawing/2014/main" id="{AFBEC4DB-4BE9-4944-BCED-1442344502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" y="928"/>
              <a:ext cx="3312" cy="2648"/>
            </a:xfrm>
            <a:custGeom>
              <a:avLst/>
              <a:gdLst>
                <a:gd name="T0" fmla="*/ 3312 w 3312"/>
                <a:gd name="T1" fmla="*/ 2414 h 2648"/>
                <a:gd name="T2" fmla="*/ 3305 w 3312"/>
                <a:gd name="T3" fmla="*/ 2459 h 2648"/>
                <a:gd name="T4" fmla="*/ 3271 w 3312"/>
                <a:gd name="T5" fmla="*/ 2519 h 2648"/>
                <a:gd name="T6" fmla="*/ 3202 w 3312"/>
                <a:gd name="T7" fmla="*/ 2576 h 2648"/>
                <a:gd name="T8" fmla="*/ 3079 w 3312"/>
                <a:gd name="T9" fmla="*/ 2618 h 2648"/>
                <a:gd name="T10" fmla="*/ 2858 w 3312"/>
                <a:gd name="T11" fmla="*/ 2644 h 2648"/>
                <a:gd name="T12" fmla="*/ 2575 w 3312"/>
                <a:gd name="T13" fmla="*/ 2643 h 2648"/>
                <a:gd name="T14" fmla="*/ 2272 w 3312"/>
                <a:gd name="T15" fmla="*/ 2606 h 2648"/>
                <a:gd name="T16" fmla="*/ 1976 w 3312"/>
                <a:gd name="T17" fmla="*/ 2508 h 2648"/>
                <a:gd name="T18" fmla="*/ 1600 w 3312"/>
                <a:gd name="T19" fmla="*/ 2301 h 2648"/>
                <a:gd name="T20" fmla="*/ 1189 w 3312"/>
                <a:gd name="T21" fmla="*/ 2010 h 2648"/>
                <a:gd name="T22" fmla="*/ 803 w 3312"/>
                <a:gd name="T23" fmla="*/ 1668 h 2648"/>
                <a:gd name="T24" fmla="*/ 495 w 3312"/>
                <a:gd name="T25" fmla="*/ 1305 h 2648"/>
                <a:gd name="T26" fmla="*/ 250 w 3312"/>
                <a:gd name="T27" fmla="*/ 927 h 2648"/>
                <a:gd name="T28" fmla="*/ 78 w 3312"/>
                <a:gd name="T29" fmla="*/ 574 h 2648"/>
                <a:gd name="T30" fmla="*/ 0 w 3312"/>
                <a:gd name="T31" fmla="*/ 291 h 2648"/>
                <a:gd name="T32" fmla="*/ 19 w 3312"/>
                <a:gd name="T33" fmla="*/ 113 h 2648"/>
                <a:gd name="T34" fmla="*/ 62 w 3312"/>
                <a:gd name="T35" fmla="*/ 22 h 2648"/>
                <a:gd name="T36" fmla="*/ 119 w 3312"/>
                <a:gd name="T37" fmla="*/ 0 h 2648"/>
                <a:gd name="T38" fmla="*/ 192 w 3312"/>
                <a:gd name="T39" fmla="*/ 30 h 2648"/>
                <a:gd name="T40" fmla="*/ 308 w 3312"/>
                <a:gd name="T41" fmla="*/ 118 h 2648"/>
                <a:gd name="T42" fmla="*/ 581 w 3312"/>
                <a:gd name="T43" fmla="*/ 365 h 2648"/>
                <a:gd name="T44" fmla="*/ 917 w 3312"/>
                <a:gd name="T45" fmla="*/ 676 h 2648"/>
                <a:gd name="T46" fmla="*/ 1183 w 3312"/>
                <a:gd name="T47" fmla="*/ 931 h 2648"/>
                <a:gd name="T48" fmla="*/ 1313 w 3312"/>
                <a:gd name="T49" fmla="*/ 1046 h 2648"/>
                <a:gd name="T50" fmla="*/ 1550 w 3312"/>
                <a:gd name="T51" fmla="*/ 1185 h 2648"/>
                <a:gd name="T52" fmla="*/ 1878 w 3312"/>
                <a:gd name="T53" fmla="*/ 1346 h 2648"/>
                <a:gd name="T54" fmla="*/ 2222 w 3312"/>
                <a:gd name="T55" fmla="*/ 1487 h 2648"/>
                <a:gd name="T56" fmla="*/ 2521 w 3312"/>
                <a:gd name="T57" fmla="*/ 1574 h 2648"/>
                <a:gd name="T58" fmla="*/ 2785 w 3312"/>
                <a:gd name="T59" fmla="*/ 1621 h 2648"/>
                <a:gd name="T60" fmla="*/ 3002 w 3312"/>
                <a:gd name="T61" fmla="*/ 1648 h 2648"/>
                <a:gd name="T62" fmla="*/ 3148 w 3312"/>
                <a:gd name="T63" fmla="*/ 1672 h 2648"/>
                <a:gd name="T64" fmla="*/ 3213 w 3312"/>
                <a:gd name="T65" fmla="*/ 1705 h 2648"/>
                <a:gd name="T66" fmla="*/ 3263 w 3312"/>
                <a:gd name="T67" fmla="*/ 1745 h 2648"/>
                <a:gd name="T68" fmla="*/ 3296 w 3312"/>
                <a:gd name="T69" fmla="*/ 1788 h 2648"/>
                <a:gd name="T70" fmla="*/ 3296 w 3312"/>
                <a:gd name="T71" fmla="*/ 1834 h 2648"/>
                <a:gd name="T72" fmla="*/ 3257 w 3312"/>
                <a:gd name="T73" fmla="*/ 1879 h 2648"/>
                <a:gd name="T74" fmla="*/ 3211 w 3312"/>
                <a:gd name="T75" fmla="*/ 1926 h 2648"/>
                <a:gd name="T76" fmla="*/ 3156 w 3312"/>
                <a:gd name="T77" fmla="*/ 1968 h 2648"/>
                <a:gd name="T78" fmla="*/ 3086 w 3312"/>
                <a:gd name="T79" fmla="*/ 1992 h 2648"/>
                <a:gd name="T80" fmla="*/ 2941 w 3312"/>
                <a:gd name="T81" fmla="*/ 1985 h 2648"/>
                <a:gd name="T82" fmla="*/ 2512 w 3312"/>
                <a:gd name="T83" fmla="*/ 1897 h 2648"/>
                <a:gd name="T84" fmla="*/ 1927 w 3312"/>
                <a:gd name="T85" fmla="*/ 1711 h 2648"/>
                <a:gd name="T86" fmla="*/ 1361 w 3312"/>
                <a:gd name="T87" fmla="*/ 1414 h 2648"/>
                <a:gd name="T88" fmla="*/ 1045 w 3312"/>
                <a:gd name="T89" fmla="*/ 1117 h 2648"/>
                <a:gd name="T90" fmla="*/ 843 w 3312"/>
                <a:gd name="T91" fmla="*/ 923 h 2648"/>
                <a:gd name="T92" fmla="*/ 663 w 3312"/>
                <a:gd name="T93" fmla="*/ 773 h 2648"/>
                <a:gd name="T94" fmla="*/ 544 w 3312"/>
                <a:gd name="T95" fmla="*/ 698 h 2648"/>
                <a:gd name="T96" fmla="*/ 520 w 3312"/>
                <a:gd name="T97" fmla="*/ 729 h 2648"/>
                <a:gd name="T98" fmla="*/ 594 w 3312"/>
                <a:gd name="T99" fmla="*/ 851 h 2648"/>
                <a:gd name="T100" fmla="*/ 726 w 3312"/>
                <a:gd name="T101" fmla="*/ 1019 h 2648"/>
                <a:gd name="T102" fmla="*/ 870 w 3312"/>
                <a:gd name="T103" fmla="*/ 1195 h 2648"/>
                <a:gd name="T104" fmla="*/ 1089 w 3312"/>
                <a:gd name="T105" fmla="*/ 1417 h 2648"/>
                <a:gd name="T106" fmla="*/ 1575 w 3312"/>
                <a:gd name="T107" fmla="*/ 1734 h 2648"/>
                <a:gd name="T108" fmla="*/ 2133 w 3312"/>
                <a:gd name="T109" fmla="*/ 2026 h 2648"/>
                <a:gd name="T110" fmla="*/ 2565 w 3312"/>
                <a:gd name="T111" fmla="*/ 2221 h 2648"/>
                <a:gd name="T112" fmla="*/ 2742 w 3312"/>
                <a:gd name="T113" fmla="*/ 2274 h 2648"/>
                <a:gd name="T114" fmla="*/ 2929 w 3312"/>
                <a:gd name="T115" fmla="*/ 2305 h 2648"/>
                <a:gd name="T116" fmla="*/ 3128 w 3312"/>
                <a:gd name="T117" fmla="*/ 2341 h 2648"/>
                <a:gd name="T118" fmla="*/ 3274 w 3312"/>
                <a:gd name="T119" fmla="*/ 2380 h 264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3312" h="2648">
                  <a:moveTo>
                    <a:pt x="3309" y="2402"/>
                  </a:moveTo>
                  <a:lnTo>
                    <a:pt x="3312" y="2414"/>
                  </a:lnTo>
                  <a:lnTo>
                    <a:pt x="3312" y="2434"/>
                  </a:lnTo>
                  <a:lnTo>
                    <a:pt x="3305" y="2459"/>
                  </a:lnTo>
                  <a:lnTo>
                    <a:pt x="3293" y="2489"/>
                  </a:lnTo>
                  <a:lnTo>
                    <a:pt x="3271" y="2519"/>
                  </a:lnTo>
                  <a:lnTo>
                    <a:pt x="3243" y="2549"/>
                  </a:lnTo>
                  <a:lnTo>
                    <a:pt x="3202" y="2576"/>
                  </a:lnTo>
                  <a:lnTo>
                    <a:pt x="3152" y="2600"/>
                  </a:lnTo>
                  <a:lnTo>
                    <a:pt x="3079" y="2618"/>
                  </a:lnTo>
                  <a:lnTo>
                    <a:pt x="2980" y="2633"/>
                  </a:lnTo>
                  <a:lnTo>
                    <a:pt x="2858" y="2644"/>
                  </a:lnTo>
                  <a:lnTo>
                    <a:pt x="2723" y="2648"/>
                  </a:lnTo>
                  <a:lnTo>
                    <a:pt x="2575" y="2643"/>
                  </a:lnTo>
                  <a:lnTo>
                    <a:pt x="2424" y="2630"/>
                  </a:lnTo>
                  <a:lnTo>
                    <a:pt x="2272" y="2606"/>
                  </a:lnTo>
                  <a:lnTo>
                    <a:pt x="2130" y="2569"/>
                  </a:lnTo>
                  <a:lnTo>
                    <a:pt x="1976" y="2508"/>
                  </a:lnTo>
                  <a:lnTo>
                    <a:pt x="1797" y="2418"/>
                  </a:lnTo>
                  <a:lnTo>
                    <a:pt x="1600" y="2301"/>
                  </a:lnTo>
                  <a:lnTo>
                    <a:pt x="1396" y="2165"/>
                  </a:lnTo>
                  <a:lnTo>
                    <a:pt x="1189" y="2010"/>
                  </a:lnTo>
                  <a:lnTo>
                    <a:pt x="988" y="1844"/>
                  </a:lnTo>
                  <a:lnTo>
                    <a:pt x="803" y="1668"/>
                  </a:lnTo>
                  <a:lnTo>
                    <a:pt x="640" y="1490"/>
                  </a:lnTo>
                  <a:lnTo>
                    <a:pt x="495" y="1305"/>
                  </a:lnTo>
                  <a:lnTo>
                    <a:pt x="365" y="1116"/>
                  </a:lnTo>
                  <a:lnTo>
                    <a:pt x="250" y="927"/>
                  </a:lnTo>
                  <a:lnTo>
                    <a:pt x="155" y="746"/>
                  </a:lnTo>
                  <a:lnTo>
                    <a:pt x="78" y="574"/>
                  </a:lnTo>
                  <a:lnTo>
                    <a:pt x="27" y="422"/>
                  </a:lnTo>
                  <a:lnTo>
                    <a:pt x="0" y="291"/>
                  </a:lnTo>
                  <a:lnTo>
                    <a:pt x="2" y="191"/>
                  </a:lnTo>
                  <a:lnTo>
                    <a:pt x="19" y="113"/>
                  </a:lnTo>
                  <a:lnTo>
                    <a:pt x="39" y="59"/>
                  </a:lnTo>
                  <a:lnTo>
                    <a:pt x="62" y="22"/>
                  </a:lnTo>
                  <a:lnTo>
                    <a:pt x="89" y="4"/>
                  </a:lnTo>
                  <a:lnTo>
                    <a:pt x="119" y="0"/>
                  </a:lnTo>
                  <a:lnTo>
                    <a:pt x="154" y="10"/>
                  </a:lnTo>
                  <a:lnTo>
                    <a:pt x="192" y="30"/>
                  </a:lnTo>
                  <a:lnTo>
                    <a:pt x="235" y="60"/>
                  </a:lnTo>
                  <a:lnTo>
                    <a:pt x="308" y="118"/>
                  </a:lnTo>
                  <a:lnTo>
                    <a:pt x="429" y="227"/>
                  </a:lnTo>
                  <a:lnTo>
                    <a:pt x="581" y="365"/>
                  </a:lnTo>
                  <a:lnTo>
                    <a:pt x="750" y="521"/>
                  </a:lnTo>
                  <a:lnTo>
                    <a:pt x="917" y="676"/>
                  </a:lnTo>
                  <a:lnTo>
                    <a:pt x="1067" y="819"/>
                  </a:lnTo>
                  <a:lnTo>
                    <a:pt x="1183" y="931"/>
                  </a:lnTo>
                  <a:lnTo>
                    <a:pt x="1252" y="999"/>
                  </a:lnTo>
                  <a:lnTo>
                    <a:pt x="1313" y="1046"/>
                  </a:lnTo>
                  <a:lnTo>
                    <a:pt x="1416" y="1110"/>
                  </a:lnTo>
                  <a:lnTo>
                    <a:pt x="1550" y="1185"/>
                  </a:lnTo>
                  <a:lnTo>
                    <a:pt x="1709" y="1267"/>
                  </a:lnTo>
                  <a:lnTo>
                    <a:pt x="1878" y="1346"/>
                  </a:lnTo>
                  <a:lnTo>
                    <a:pt x="2054" y="1422"/>
                  </a:lnTo>
                  <a:lnTo>
                    <a:pt x="2222" y="1487"/>
                  </a:lnTo>
                  <a:lnTo>
                    <a:pt x="2379" y="1539"/>
                  </a:lnTo>
                  <a:lnTo>
                    <a:pt x="2521" y="1574"/>
                  </a:lnTo>
                  <a:lnTo>
                    <a:pt x="2658" y="1602"/>
                  </a:lnTo>
                  <a:lnTo>
                    <a:pt x="2785" y="1621"/>
                  </a:lnTo>
                  <a:lnTo>
                    <a:pt x="2902" y="1637"/>
                  </a:lnTo>
                  <a:lnTo>
                    <a:pt x="3002" y="1648"/>
                  </a:lnTo>
                  <a:lnTo>
                    <a:pt x="3086" y="1660"/>
                  </a:lnTo>
                  <a:lnTo>
                    <a:pt x="3148" y="1672"/>
                  </a:lnTo>
                  <a:lnTo>
                    <a:pt x="3189" y="1689"/>
                  </a:lnTo>
                  <a:lnTo>
                    <a:pt x="3213" y="1705"/>
                  </a:lnTo>
                  <a:lnTo>
                    <a:pt x="3240" y="1724"/>
                  </a:lnTo>
                  <a:lnTo>
                    <a:pt x="3263" y="1745"/>
                  </a:lnTo>
                  <a:lnTo>
                    <a:pt x="3284" y="1768"/>
                  </a:lnTo>
                  <a:lnTo>
                    <a:pt x="3296" y="1788"/>
                  </a:lnTo>
                  <a:lnTo>
                    <a:pt x="3301" y="1811"/>
                  </a:lnTo>
                  <a:lnTo>
                    <a:pt x="3296" y="1834"/>
                  </a:lnTo>
                  <a:lnTo>
                    <a:pt x="3281" y="1857"/>
                  </a:lnTo>
                  <a:lnTo>
                    <a:pt x="3257" y="1879"/>
                  </a:lnTo>
                  <a:lnTo>
                    <a:pt x="3235" y="1902"/>
                  </a:lnTo>
                  <a:lnTo>
                    <a:pt x="3211" y="1926"/>
                  </a:lnTo>
                  <a:lnTo>
                    <a:pt x="3186" y="1949"/>
                  </a:lnTo>
                  <a:lnTo>
                    <a:pt x="3156" y="1968"/>
                  </a:lnTo>
                  <a:lnTo>
                    <a:pt x="3124" y="1983"/>
                  </a:lnTo>
                  <a:lnTo>
                    <a:pt x="3086" y="1992"/>
                  </a:lnTo>
                  <a:lnTo>
                    <a:pt x="3041" y="1996"/>
                  </a:lnTo>
                  <a:lnTo>
                    <a:pt x="2941" y="1985"/>
                  </a:lnTo>
                  <a:lnTo>
                    <a:pt x="2758" y="1953"/>
                  </a:lnTo>
                  <a:lnTo>
                    <a:pt x="2512" y="1897"/>
                  </a:lnTo>
                  <a:lnTo>
                    <a:pt x="2229" y="1818"/>
                  </a:lnTo>
                  <a:lnTo>
                    <a:pt x="1927" y="1711"/>
                  </a:lnTo>
                  <a:lnTo>
                    <a:pt x="1630" y="1577"/>
                  </a:lnTo>
                  <a:lnTo>
                    <a:pt x="1361" y="1414"/>
                  </a:lnTo>
                  <a:lnTo>
                    <a:pt x="1143" y="1222"/>
                  </a:lnTo>
                  <a:lnTo>
                    <a:pt x="1045" y="1117"/>
                  </a:lnTo>
                  <a:lnTo>
                    <a:pt x="944" y="1017"/>
                  </a:lnTo>
                  <a:lnTo>
                    <a:pt x="843" y="923"/>
                  </a:lnTo>
                  <a:lnTo>
                    <a:pt x="749" y="841"/>
                  </a:lnTo>
                  <a:lnTo>
                    <a:pt x="663" y="773"/>
                  </a:lnTo>
                  <a:lnTo>
                    <a:pt x="594" y="724"/>
                  </a:lnTo>
                  <a:lnTo>
                    <a:pt x="544" y="698"/>
                  </a:lnTo>
                  <a:lnTo>
                    <a:pt x="518" y="701"/>
                  </a:lnTo>
                  <a:lnTo>
                    <a:pt x="520" y="729"/>
                  </a:lnTo>
                  <a:lnTo>
                    <a:pt x="547" y="781"/>
                  </a:lnTo>
                  <a:lnTo>
                    <a:pt x="594" y="851"/>
                  </a:lnTo>
                  <a:lnTo>
                    <a:pt x="657" y="932"/>
                  </a:lnTo>
                  <a:lnTo>
                    <a:pt x="726" y="1019"/>
                  </a:lnTo>
                  <a:lnTo>
                    <a:pt x="800" y="1109"/>
                  </a:lnTo>
                  <a:lnTo>
                    <a:pt x="870" y="1195"/>
                  </a:lnTo>
                  <a:lnTo>
                    <a:pt x="935" y="1272"/>
                  </a:lnTo>
                  <a:lnTo>
                    <a:pt x="1089" y="1417"/>
                  </a:lnTo>
                  <a:lnTo>
                    <a:pt x="1311" y="1574"/>
                  </a:lnTo>
                  <a:lnTo>
                    <a:pt x="1575" y="1734"/>
                  </a:lnTo>
                  <a:lnTo>
                    <a:pt x="1858" y="1889"/>
                  </a:lnTo>
                  <a:lnTo>
                    <a:pt x="2133" y="2026"/>
                  </a:lnTo>
                  <a:lnTo>
                    <a:pt x="2378" y="2142"/>
                  </a:lnTo>
                  <a:lnTo>
                    <a:pt x="2565" y="2221"/>
                  </a:lnTo>
                  <a:lnTo>
                    <a:pt x="2674" y="2260"/>
                  </a:lnTo>
                  <a:lnTo>
                    <a:pt x="2742" y="2274"/>
                  </a:lnTo>
                  <a:lnTo>
                    <a:pt x="2831" y="2289"/>
                  </a:lnTo>
                  <a:lnTo>
                    <a:pt x="2929" y="2305"/>
                  </a:lnTo>
                  <a:lnTo>
                    <a:pt x="3032" y="2323"/>
                  </a:lnTo>
                  <a:lnTo>
                    <a:pt x="3128" y="2341"/>
                  </a:lnTo>
                  <a:lnTo>
                    <a:pt x="3212" y="2360"/>
                  </a:lnTo>
                  <a:lnTo>
                    <a:pt x="3274" y="2380"/>
                  </a:lnTo>
                  <a:lnTo>
                    <a:pt x="3309" y="2402"/>
                  </a:lnTo>
                  <a:close/>
                </a:path>
              </a:pathLst>
            </a:custGeom>
            <a:solidFill>
              <a:srgbClr val="00E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7" name="Freeform 34">
              <a:extLst>
                <a:ext uri="{FF2B5EF4-FFF2-40B4-BE49-F238E27FC236}">
                  <a16:creationId xmlns:a16="http://schemas.microsoft.com/office/drawing/2014/main" id="{47DD1152-70CE-F14D-9542-6CB146E9C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" y="968"/>
              <a:ext cx="3185" cy="2556"/>
            </a:xfrm>
            <a:custGeom>
              <a:avLst/>
              <a:gdLst>
                <a:gd name="T0" fmla="*/ 3151 w 3185"/>
                <a:gd name="T1" fmla="*/ 2397 h 2556"/>
                <a:gd name="T2" fmla="*/ 3148 w 3185"/>
                <a:gd name="T3" fmla="*/ 2430 h 2556"/>
                <a:gd name="T4" fmla="*/ 3123 w 3185"/>
                <a:gd name="T5" fmla="*/ 2472 h 2556"/>
                <a:gd name="T6" fmla="*/ 3063 w 3185"/>
                <a:gd name="T7" fmla="*/ 2517 h 2556"/>
                <a:gd name="T8" fmla="*/ 2944 w 3185"/>
                <a:gd name="T9" fmla="*/ 2551 h 2556"/>
                <a:gd name="T10" fmla="*/ 2708 w 3185"/>
                <a:gd name="T11" fmla="*/ 2554 h 2556"/>
                <a:gd name="T12" fmla="*/ 2404 w 3185"/>
                <a:gd name="T13" fmla="*/ 2526 h 2556"/>
                <a:gd name="T14" fmla="*/ 2093 w 3185"/>
                <a:gd name="T15" fmla="*/ 2471 h 2556"/>
                <a:gd name="T16" fmla="*/ 1815 w 3185"/>
                <a:gd name="T17" fmla="*/ 2371 h 2556"/>
                <a:gd name="T18" fmla="*/ 1469 w 3185"/>
                <a:gd name="T19" fmla="*/ 2154 h 2556"/>
                <a:gd name="T20" fmla="*/ 1091 w 3185"/>
                <a:gd name="T21" fmla="*/ 1847 h 2556"/>
                <a:gd name="T22" fmla="*/ 738 w 3185"/>
                <a:gd name="T23" fmla="*/ 1505 h 2556"/>
                <a:gd name="T24" fmla="*/ 456 w 3185"/>
                <a:gd name="T25" fmla="*/ 1166 h 2556"/>
                <a:gd name="T26" fmla="*/ 231 w 3185"/>
                <a:gd name="T27" fmla="*/ 828 h 2556"/>
                <a:gd name="T28" fmla="*/ 73 w 3185"/>
                <a:gd name="T29" fmla="*/ 518 h 2556"/>
                <a:gd name="T30" fmla="*/ 0 w 3185"/>
                <a:gd name="T31" fmla="*/ 268 h 2556"/>
                <a:gd name="T32" fmla="*/ 17 w 3185"/>
                <a:gd name="T33" fmla="*/ 104 h 2556"/>
                <a:gd name="T34" fmla="*/ 57 w 3185"/>
                <a:gd name="T35" fmla="*/ 20 h 2556"/>
                <a:gd name="T36" fmla="*/ 111 w 3185"/>
                <a:gd name="T37" fmla="*/ 0 h 2556"/>
                <a:gd name="T38" fmla="*/ 179 w 3185"/>
                <a:gd name="T39" fmla="*/ 28 h 2556"/>
                <a:gd name="T40" fmla="*/ 283 w 3185"/>
                <a:gd name="T41" fmla="*/ 110 h 2556"/>
                <a:gd name="T42" fmla="*/ 514 w 3185"/>
                <a:gd name="T43" fmla="*/ 337 h 2556"/>
                <a:gd name="T44" fmla="*/ 795 w 3185"/>
                <a:gd name="T45" fmla="*/ 621 h 2556"/>
                <a:gd name="T46" fmla="*/ 1021 w 3185"/>
                <a:gd name="T47" fmla="*/ 854 h 2556"/>
                <a:gd name="T48" fmla="*/ 1139 w 3185"/>
                <a:gd name="T49" fmla="*/ 964 h 2556"/>
                <a:gd name="T50" fmla="*/ 1361 w 3185"/>
                <a:gd name="T51" fmla="*/ 1113 h 2556"/>
                <a:gd name="T52" fmla="*/ 1667 w 3185"/>
                <a:gd name="T53" fmla="*/ 1288 h 2556"/>
                <a:gd name="T54" fmla="*/ 1988 w 3185"/>
                <a:gd name="T55" fmla="*/ 1438 h 2556"/>
                <a:gd name="T56" fmla="*/ 2272 w 3185"/>
                <a:gd name="T57" fmla="*/ 1524 h 2556"/>
                <a:gd name="T58" fmla="*/ 2565 w 3185"/>
                <a:gd name="T59" fmla="*/ 1583 h 2556"/>
                <a:gd name="T60" fmla="*/ 2827 w 3185"/>
                <a:gd name="T61" fmla="*/ 1631 h 2556"/>
                <a:gd name="T62" fmla="*/ 3009 w 3185"/>
                <a:gd name="T63" fmla="*/ 1671 h 2556"/>
                <a:gd name="T64" fmla="*/ 3081 w 3185"/>
                <a:gd name="T65" fmla="*/ 1703 h 2556"/>
                <a:gd name="T66" fmla="*/ 3135 w 3185"/>
                <a:gd name="T67" fmla="*/ 1733 h 2556"/>
                <a:gd name="T68" fmla="*/ 3175 w 3185"/>
                <a:gd name="T69" fmla="*/ 1766 h 2556"/>
                <a:gd name="T70" fmla="*/ 3184 w 3185"/>
                <a:gd name="T71" fmla="*/ 1801 h 2556"/>
                <a:gd name="T72" fmla="*/ 3151 w 3185"/>
                <a:gd name="T73" fmla="*/ 1841 h 2556"/>
                <a:gd name="T74" fmla="*/ 3116 w 3185"/>
                <a:gd name="T75" fmla="*/ 1872 h 2556"/>
                <a:gd name="T76" fmla="*/ 3078 w 3185"/>
                <a:gd name="T77" fmla="*/ 1895 h 2556"/>
                <a:gd name="T78" fmla="*/ 3020 w 3185"/>
                <a:gd name="T79" fmla="*/ 1907 h 2556"/>
                <a:gd name="T80" fmla="*/ 2879 w 3185"/>
                <a:gd name="T81" fmla="*/ 1894 h 2556"/>
                <a:gd name="T82" fmla="*/ 2435 w 3185"/>
                <a:gd name="T83" fmla="*/ 1779 h 2556"/>
                <a:gd name="T84" fmla="*/ 1827 w 3185"/>
                <a:gd name="T85" fmla="*/ 1563 h 2556"/>
                <a:gd name="T86" fmla="*/ 1257 w 3185"/>
                <a:gd name="T87" fmla="*/ 1257 h 2556"/>
                <a:gd name="T88" fmla="*/ 953 w 3185"/>
                <a:gd name="T89" fmla="*/ 978 h 2556"/>
                <a:gd name="T90" fmla="*/ 749 w 3185"/>
                <a:gd name="T91" fmla="*/ 801 h 2556"/>
                <a:gd name="T92" fmla="*/ 559 w 3185"/>
                <a:gd name="T93" fmla="*/ 668 h 2556"/>
                <a:gd name="T94" fmla="*/ 432 w 3185"/>
                <a:gd name="T95" fmla="*/ 604 h 2556"/>
                <a:gd name="T96" fmla="*/ 406 w 3185"/>
                <a:gd name="T97" fmla="*/ 632 h 2556"/>
                <a:gd name="T98" fmla="*/ 474 w 3185"/>
                <a:gd name="T99" fmla="*/ 749 h 2556"/>
                <a:gd name="T100" fmla="*/ 593 w 3185"/>
                <a:gd name="T101" fmla="*/ 915 h 2556"/>
                <a:gd name="T102" fmla="*/ 719 w 3185"/>
                <a:gd name="T103" fmla="*/ 1088 h 2556"/>
                <a:gd name="T104" fmla="*/ 904 w 3185"/>
                <a:gd name="T105" fmla="*/ 1311 h 2556"/>
                <a:gd name="T106" fmla="*/ 1338 w 3185"/>
                <a:gd name="T107" fmla="*/ 1639 h 2556"/>
                <a:gd name="T108" fmla="*/ 1850 w 3185"/>
                <a:gd name="T109" fmla="*/ 1941 h 2556"/>
                <a:gd name="T110" fmla="*/ 2260 w 3185"/>
                <a:gd name="T111" fmla="*/ 2133 h 2556"/>
                <a:gd name="T112" fmla="*/ 2439 w 3185"/>
                <a:gd name="T113" fmla="*/ 2190 h 2556"/>
                <a:gd name="T114" fmla="*/ 2661 w 3185"/>
                <a:gd name="T115" fmla="*/ 2250 h 2556"/>
                <a:gd name="T116" fmla="*/ 2915 w 3185"/>
                <a:gd name="T117" fmla="*/ 2310 h 2556"/>
                <a:gd name="T118" fmla="*/ 3106 w 3185"/>
                <a:gd name="T119" fmla="*/ 2363 h 255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3185" h="2556">
                  <a:moveTo>
                    <a:pt x="3147" y="2388"/>
                  </a:moveTo>
                  <a:lnTo>
                    <a:pt x="3151" y="2397"/>
                  </a:lnTo>
                  <a:lnTo>
                    <a:pt x="3152" y="2412"/>
                  </a:lnTo>
                  <a:lnTo>
                    <a:pt x="3148" y="2430"/>
                  </a:lnTo>
                  <a:lnTo>
                    <a:pt x="3140" y="2452"/>
                  </a:lnTo>
                  <a:lnTo>
                    <a:pt x="3123" y="2472"/>
                  </a:lnTo>
                  <a:lnTo>
                    <a:pt x="3098" y="2495"/>
                  </a:lnTo>
                  <a:lnTo>
                    <a:pt x="3063" y="2517"/>
                  </a:lnTo>
                  <a:lnTo>
                    <a:pt x="3017" y="2537"/>
                  </a:lnTo>
                  <a:lnTo>
                    <a:pt x="2944" y="2551"/>
                  </a:lnTo>
                  <a:lnTo>
                    <a:pt x="2840" y="2556"/>
                  </a:lnTo>
                  <a:lnTo>
                    <a:pt x="2708" y="2554"/>
                  </a:lnTo>
                  <a:lnTo>
                    <a:pt x="2562" y="2544"/>
                  </a:lnTo>
                  <a:lnTo>
                    <a:pt x="2404" y="2526"/>
                  </a:lnTo>
                  <a:lnTo>
                    <a:pt x="2247" y="2502"/>
                  </a:lnTo>
                  <a:lnTo>
                    <a:pt x="2093" y="2471"/>
                  </a:lnTo>
                  <a:lnTo>
                    <a:pt x="1958" y="2434"/>
                  </a:lnTo>
                  <a:lnTo>
                    <a:pt x="1815" y="2371"/>
                  </a:lnTo>
                  <a:lnTo>
                    <a:pt x="1651" y="2277"/>
                  </a:lnTo>
                  <a:lnTo>
                    <a:pt x="1469" y="2154"/>
                  </a:lnTo>
                  <a:lnTo>
                    <a:pt x="1282" y="2009"/>
                  </a:lnTo>
                  <a:lnTo>
                    <a:pt x="1091" y="1847"/>
                  </a:lnTo>
                  <a:lnTo>
                    <a:pt x="909" y="1679"/>
                  </a:lnTo>
                  <a:lnTo>
                    <a:pt x="738" y="1505"/>
                  </a:lnTo>
                  <a:lnTo>
                    <a:pt x="589" y="1336"/>
                  </a:lnTo>
                  <a:lnTo>
                    <a:pt x="456" y="1166"/>
                  </a:lnTo>
                  <a:lnTo>
                    <a:pt x="336" y="997"/>
                  </a:lnTo>
                  <a:lnTo>
                    <a:pt x="231" y="828"/>
                  </a:lnTo>
                  <a:lnTo>
                    <a:pt x="143" y="669"/>
                  </a:lnTo>
                  <a:lnTo>
                    <a:pt x="73" y="518"/>
                  </a:lnTo>
                  <a:lnTo>
                    <a:pt x="26" y="383"/>
                  </a:lnTo>
                  <a:lnTo>
                    <a:pt x="0" y="268"/>
                  </a:lnTo>
                  <a:lnTo>
                    <a:pt x="3" y="176"/>
                  </a:lnTo>
                  <a:lnTo>
                    <a:pt x="17" y="104"/>
                  </a:lnTo>
                  <a:lnTo>
                    <a:pt x="36" y="54"/>
                  </a:lnTo>
                  <a:lnTo>
                    <a:pt x="57" y="20"/>
                  </a:lnTo>
                  <a:lnTo>
                    <a:pt x="82" y="4"/>
                  </a:lnTo>
                  <a:lnTo>
                    <a:pt x="111" y="0"/>
                  </a:lnTo>
                  <a:lnTo>
                    <a:pt x="143" y="9"/>
                  </a:lnTo>
                  <a:lnTo>
                    <a:pt x="179" y="28"/>
                  </a:lnTo>
                  <a:lnTo>
                    <a:pt x="219" y="55"/>
                  </a:lnTo>
                  <a:lnTo>
                    <a:pt x="283" y="110"/>
                  </a:lnTo>
                  <a:lnTo>
                    <a:pt x="386" y="209"/>
                  </a:lnTo>
                  <a:lnTo>
                    <a:pt x="514" y="337"/>
                  </a:lnTo>
                  <a:lnTo>
                    <a:pt x="657" y="480"/>
                  </a:lnTo>
                  <a:lnTo>
                    <a:pt x="795" y="621"/>
                  </a:lnTo>
                  <a:lnTo>
                    <a:pt x="922" y="752"/>
                  </a:lnTo>
                  <a:lnTo>
                    <a:pt x="1021" y="854"/>
                  </a:lnTo>
                  <a:lnTo>
                    <a:pt x="1082" y="917"/>
                  </a:lnTo>
                  <a:lnTo>
                    <a:pt x="1139" y="964"/>
                  </a:lnTo>
                  <a:lnTo>
                    <a:pt x="1235" y="1032"/>
                  </a:lnTo>
                  <a:lnTo>
                    <a:pt x="1361" y="1113"/>
                  </a:lnTo>
                  <a:lnTo>
                    <a:pt x="1508" y="1201"/>
                  </a:lnTo>
                  <a:lnTo>
                    <a:pt x="1667" y="1288"/>
                  </a:lnTo>
                  <a:lnTo>
                    <a:pt x="1831" y="1370"/>
                  </a:lnTo>
                  <a:lnTo>
                    <a:pt x="1988" y="1438"/>
                  </a:lnTo>
                  <a:lnTo>
                    <a:pt x="2134" y="1488"/>
                  </a:lnTo>
                  <a:lnTo>
                    <a:pt x="2272" y="1524"/>
                  </a:lnTo>
                  <a:lnTo>
                    <a:pt x="2418" y="1555"/>
                  </a:lnTo>
                  <a:lnTo>
                    <a:pt x="2565" y="1583"/>
                  </a:lnTo>
                  <a:lnTo>
                    <a:pt x="2704" y="1611"/>
                  </a:lnTo>
                  <a:lnTo>
                    <a:pt x="2827" y="1631"/>
                  </a:lnTo>
                  <a:lnTo>
                    <a:pt x="2932" y="1653"/>
                  </a:lnTo>
                  <a:lnTo>
                    <a:pt x="3009" y="1671"/>
                  </a:lnTo>
                  <a:lnTo>
                    <a:pt x="3055" y="1688"/>
                  </a:lnTo>
                  <a:lnTo>
                    <a:pt x="3081" y="1703"/>
                  </a:lnTo>
                  <a:lnTo>
                    <a:pt x="3108" y="1718"/>
                  </a:lnTo>
                  <a:lnTo>
                    <a:pt x="3135" y="1733"/>
                  </a:lnTo>
                  <a:lnTo>
                    <a:pt x="3158" y="1749"/>
                  </a:lnTo>
                  <a:lnTo>
                    <a:pt x="3175" y="1766"/>
                  </a:lnTo>
                  <a:lnTo>
                    <a:pt x="3185" y="1783"/>
                  </a:lnTo>
                  <a:lnTo>
                    <a:pt x="3184" y="1801"/>
                  </a:lnTo>
                  <a:lnTo>
                    <a:pt x="3171" y="1822"/>
                  </a:lnTo>
                  <a:lnTo>
                    <a:pt x="3151" y="1841"/>
                  </a:lnTo>
                  <a:lnTo>
                    <a:pt x="3134" y="1857"/>
                  </a:lnTo>
                  <a:lnTo>
                    <a:pt x="3116" y="1872"/>
                  </a:lnTo>
                  <a:lnTo>
                    <a:pt x="3100" y="1886"/>
                  </a:lnTo>
                  <a:lnTo>
                    <a:pt x="3078" y="1895"/>
                  </a:lnTo>
                  <a:lnTo>
                    <a:pt x="3052" y="1903"/>
                  </a:lnTo>
                  <a:lnTo>
                    <a:pt x="3020" y="1907"/>
                  </a:lnTo>
                  <a:lnTo>
                    <a:pt x="2979" y="1910"/>
                  </a:lnTo>
                  <a:lnTo>
                    <a:pt x="2879" y="1894"/>
                  </a:lnTo>
                  <a:lnTo>
                    <a:pt x="2689" y="1850"/>
                  </a:lnTo>
                  <a:lnTo>
                    <a:pt x="2435" y="1779"/>
                  </a:lnTo>
                  <a:lnTo>
                    <a:pt x="2140" y="1684"/>
                  </a:lnTo>
                  <a:lnTo>
                    <a:pt x="1827" y="1563"/>
                  </a:lnTo>
                  <a:lnTo>
                    <a:pt x="1525" y="1421"/>
                  </a:lnTo>
                  <a:lnTo>
                    <a:pt x="1257" y="1257"/>
                  </a:lnTo>
                  <a:lnTo>
                    <a:pt x="1047" y="1075"/>
                  </a:lnTo>
                  <a:lnTo>
                    <a:pt x="953" y="978"/>
                  </a:lnTo>
                  <a:lnTo>
                    <a:pt x="852" y="887"/>
                  </a:lnTo>
                  <a:lnTo>
                    <a:pt x="749" y="801"/>
                  </a:lnTo>
                  <a:lnTo>
                    <a:pt x="650" y="728"/>
                  </a:lnTo>
                  <a:lnTo>
                    <a:pt x="559" y="668"/>
                  </a:lnTo>
                  <a:lnTo>
                    <a:pt x="485" y="625"/>
                  </a:lnTo>
                  <a:lnTo>
                    <a:pt x="432" y="604"/>
                  </a:lnTo>
                  <a:lnTo>
                    <a:pt x="406" y="606"/>
                  </a:lnTo>
                  <a:lnTo>
                    <a:pt x="406" y="632"/>
                  </a:lnTo>
                  <a:lnTo>
                    <a:pt x="432" y="683"/>
                  </a:lnTo>
                  <a:lnTo>
                    <a:pt x="474" y="749"/>
                  </a:lnTo>
                  <a:lnTo>
                    <a:pt x="531" y="830"/>
                  </a:lnTo>
                  <a:lnTo>
                    <a:pt x="593" y="915"/>
                  </a:lnTo>
                  <a:lnTo>
                    <a:pt x="658" y="1004"/>
                  </a:lnTo>
                  <a:lnTo>
                    <a:pt x="719" y="1088"/>
                  </a:lnTo>
                  <a:lnTo>
                    <a:pt x="773" y="1166"/>
                  </a:lnTo>
                  <a:lnTo>
                    <a:pt x="904" y="1311"/>
                  </a:lnTo>
                  <a:lnTo>
                    <a:pt x="1101" y="1473"/>
                  </a:lnTo>
                  <a:lnTo>
                    <a:pt x="1338" y="1639"/>
                  </a:lnTo>
                  <a:lnTo>
                    <a:pt x="1596" y="1800"/>
                  </a:lnTo>
                  <a:lnTo>
                    <a:pt x="1850" y="1941"/>
                  </a:lnTo>
                  <a:lnTo>
                    <a:pt x="2079" y="2057"/>
                  </a:lnTo>
                  <a:lnTo>
                    <a:pt x="2260" y="2133"/>
                  </a:lnTo>
                  <a:lnTo>
                    <a:pt x="2372" y="2163"/>
                  </a:lnTo>
                  <a:lnTo>
                    <a:pt x="2439" y="2190"/>
                  </a:lnTo>
                  <a:lnTo>
                    <a:pt x="2539" y="2220"/>
                  </a:lnTo>
                  <a:lnTo>
                    <a:pt x="2661" y="2250"/>
                  </a:lnTo>
                  <a:lnTo>
                    <a:pt x="2791" y="2281"/>
                  </a:lnTo>
                  <a:lnTo>
                    <a:pt x="2915" y="2310"/>
                  </a:lnTo>
                  <a:lnTo>
                    <a:pt x="3025" y="2339"/>
                  </a:lnTo>
                  <a:lnTo>
                    <a:pt x="3106" y="2363"/>
                  </a:lnTo>
                  <a:lnTo>
                    <a:pt x="3147" y="2388"/>
                  </a:lnTo>
                  <a:close/>
                </a:path>
              </a:pathLst>
            </a:custGeom>
            <a:solidFill>
              <a:srgbClr val="40FF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8" name="Freeform 35">
              <a:extLst>
                <a:ext uri="{FF2B5EF4-FFF2-40B4-BE49-F238E27FC236}">
                  <a16:creationId xmlns:a16="http://schemas.microsoft.com/office/drawing/2014/main" id="{FFB88962-5CD6-0A45-B299-C05F007E3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" y="1082"/>
              <a:ext cx="3024" cy="2396"/>
            </a:xfrm>
            <a:custGeom>
              <a:avLst/>
              <a:gdLst>
                <a:gd name="T0" fmla="*/ 2930 w 3024"/>
                <a:gd name="T1" fmla="*/ 2252 h 2396"/>
                <a:gd name="T2" fmla="*/ 2929 w 3024"/>
                <a:gd name="T3" fmla="*/ 2280 h 2396"/>
                <a:gd name="T4" fmla="*/ 2903 w 3024"/>
                <a:gd name="T5" fmla="*/ 2323 h 2396"/>
                <a:gd name="T6" fmla="*/ 2843 w 3024"/>
                <a:gd name="T7" fmla="*/ 2366 h 2396"/>
                <a:gd name="T8" fmla="*/ 2735 w 3024"/>
                <a:gd name="T9" fmla="*/ 2396 h 2396"/>
                <a:gd name="T10" fmla="*/ 2523 w 3024"/>
                <a:gd name="T11" fmla="*/ 2381 h 2396"/>
                <a:gd name="T12" fmla="*/ 2246 w 3024"/>
                <a:gd name="T13" fmla="*/ 2332 h 2396"/>
                <a:gd name="T14" fmla="*/ 1963 w 3024"/>
                <a:gd name="T15" fmla="*/ 2264 h 2396"/>
                <a:gd name="T16" fmla="*/ 1701 w 3024"/>
                <a:gd name="T17" fmla="*/ 2166 h 2396"/>
                <a:gd name="T18" fmla="*/ 1354 w 3024"/>
                <a:gd name="T19" fmla="*/ 1939 h 2396"/>
                <a:gd name="T20" fmla="*/ 972 w 3024"/>
                <a:gd name="T21" fmla="*/ 1623 h 2396"/>
                <a:gd name="T22" fmla="*/ 637 w 3024"/>
                <a:gd name="T23" fmla="*/ 1283 h 2396"/>
                <a:gd name="T24" fmla="*/ 410 w 3024"/>
                <a:gd name="T25" fmla="*/ 970 h 2396"/>
                <a:gd name="T26" fmla="*/ 228 w 3024"/>
                <a:gd name="T27" fmla="*/ 676 h 2396"/>
                <a:gd name="T28" fmla="*/ 89 w 3024"/>
                <a:gd name="T29" fmla="*/ 418 h 2396"/>
                <a:gd name="T30" fmla="*/ 10 w 3024"/>
                <a:gd name="T31" fmla="*/ 205 h 2396"/>
                <a:gd name="T32" fmla="*/ 0 w 3024"/>
                <a:gd name="T33" fmla="*/ 62 h 2396"/>
                <a:gd name="T34" fmla="*/ 20 w 3024"/>
                <a:gd name="T35" fmla="*/ 4 h 2396"/>
                <a:gd name="T36" fmla="*/ 63 w 3024"/>
                <a:gd name="T37" fmla="*/ 8 h 2396"/>
                <a:gd name="T38" fmla="*/ 126 w 3024"/>
                <a:gd name="T39" fmla="*/ 50 h 2396"/>
                <a:gd name="T40" fmla="*/ 219 w 3024"/>
                <a:gd name="T41" fmla="*/ 121 h 2396"/>
                <a:gd name="T42" fmla="*/ 417 w 3024"/>
                <a:gd name="T43" fmla="*/ 276 h 2396"/>
                <a:gd name="T44" fmla="*/ 651 w 3024"/>
                <a:gd name="T45" fmla="*/ 469 h 2396"/>
                <a:gd name="T46" fmla="*/ 834 w 3024"/>
                <a:gd name="T47" fmla="*/ 638 h 2396"/>
                <a:gd name="T48" fmla="*/ 920 w 3024"/>
                <a:gd name="T49" fmla="*/ 743 h 2396"/>
                <a:gd name="T50" fmla="*/ 1109 w 3024"/>
                <a:gd name="T51" fmla="*/ 897 h 2396"/>
                <a:gd name="T52" fmla="*/ 1376 w 3024"/>
                <a:gd name="T53" fmla="*/ 1079 h 2396"/>
                <a:gd name="T54" fmla="*/ 1654 w 3024"/>
                <a:gd name="T55" fmla="*/ 1245 h 2396"/>
                <a:gd name="T56" fmla="*/ 1908 w 3024"/>
                <a:gd name="T57" fmla="*/ 1354 h 2396"/>
                <a:gd name="T58" fmla="*/ 2237 w 3024"/>
                <a:gd name="T59" fmla="*/ 1446 h 2396"/>
                <a:gd name="T60" fmla="*/ 2573 w 3024"/>
                <a:gd name="T61" fmla="*/ 1522 h 2396"/>
                <a:gd name="T62" fmla="*/ 2812 w 3024"/>
                <a:gd name="T63" fmla="*/ 1580 h 2396"/>
                <a:gd name="T64" fmla="*/ 2890 w 3024"/>
                <a:gd name="T65" fmla="*/ 1611 h 2396"/>
                <a:gd name="T66" fmla="*/ 2949 w 3024"/>
                <a:gd name="T67" fmla="*/ 1625 h 2396"/>
                <a:gd name="T68" fmla="*/ 3003 w 3024"/>
                <a:gd name="T69" fmla="*/ 1635 h 2396"/>
                <a:gd name="T70" fmla="*/ 3024 w 3024"/>
                <a:gd name="T71" fmla="*/ 1654 h 2396"/>
                <a:gd name="T72" fmla="*/ 2994 w 3024"/>
                <a:gd name="T73" fmla="*/ 1687 h 2396"/>
                <a:gd name="T74" fmla="*/ 2957 w 3024"/>
                <a:gd name="T75" fmla="*/ 1706 h 2396"/>
                <a:gd name="T76" fmla="*/ 2915 w 3024"/>
                <a:gd name="T77" fmla="*/ 1713 h 2396"/>
                <a:gd name="T78" fmla="*/ 2857 w 3024"/>
                <a:gd name="T79" fmla="*/ 1714 h 2396"/>
                <a:gd name="T80" fmla="*/ 2724 w 3024"/>
                <a:gd name="T81" fmla="*/ 1695 h 2396"/>
                <a:gd name="T82" fmla="*/ 2288 w 3024"/>
                <a:gd name="T83" fmla="*/ 1563 h 2396"/>
                <a:gd name="T84" fmla="*/ 1694 w 3024"/>
                <a:gd name="T85" fmla="*/ 1328 h 2396"/>
                <a:gd name="T86" fmla="*/ 1141 w 3024"/>
                <a:gd name="T87" fmla="*/ 1019 h 2396"/>
                <a:gd name="T88" fmla="*/ 854 w 3024"/>
                <a:gd name="T89" fmla="*/ 755 h 2396"/>
                <a:gd name="T90" fmla="*/ 646 w 3024"/>
                <a:gd name="T91" fmla="*/ 586 h 2396"/>
                <a:gd name="T92" fmla="*/ 444 w 3024"/>
                <a:gd name="T93" fmla="*/ 454 h 2396"/>
                <a:gd name="T94" fmla="*/ 307 w 3024"/>
                <a:gd name="T95" fmla="*/ 388 h 2396"/>
                <a:gd name="T96" fmla="*/ 277 w 3024"/>
                <a:gd name="T97" fmla="*/ 419 h 2396"/>
                <a:gd name="T98" fmla="*/ 338 w 3024"/>
                <a:gd name="T99" fmla="*/ 541 h 2396"/>
                <a:gd name="T100" fmla="*/ 448 w 3024"/>
                <a:gd name="T101" fmla="*/ 709 h 2396"/>
                <a:gd name="T102" fmla="*/ 563 w 3024"/>
                <a:gd name="T103" fmla="*/ 877 h 2396"/>
                <a:gd name="T104" fmla="*/ 730 w 3024"/>
                <a:gd name="T105" fmla="*/ 1097 h 2396"/>
                <a:gd name="T106" fmla="*/ 1109 w 3024"/>
                <a:gd name="T107" fmla="*/ 1448 h 2396"/>
                <a:gd name="T108" fmla="*/ 1557 w 3024"/>
                <a:gd name="T109" fmla="*/ 1778 h 2396"/>
                <a:gd name="T110" fmla="*/ 1936 w 3024"/>
                <a:gd name="T111" fmla="*/ 1976 h 2396"/>
                <a:gd name="T112" fmla="*/ 2118 w 3024"/>
                <a:gd name="T113" fmla="*/ 2018 h 2396"/>
                <a:gd name="T114" fmla="*/ 2326 w 3024"/>
                <a:gd name="T115" fmla="*/ 2094 h 2396"/>
                <a:gd name="T116" fmla="*/ 2586 w 3024"/>
                <a:gd name="T117" fmla="*/ 2174 h 2396"/>
                <a:gd name="T118" fmla="*/ 2830 w 3024"/>
                <a:gd name="T119" fmla="*/ 2234 h 239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3024" h="2396">
                  <a:moveTo>
                    <a:pt x="2923" y="2248"/>
                  </a:moveTo>
                  <a:lnTo>
                    <a:pt x="2930" y="2252"/>
                  </a:lnTo>
                  <a:lnTo>
                    <a:pt x="2933" y="2264"/>
                  </a:lnTo>
                  <a:lnTo>
                    <a:pt x="2929" y="2280"/>
                  </a:lnTo>
                  <a:lnTo>
                    <a:pt x="2921" y="2301"/>
                  </a:lnTo>
                  <a:lnTo>
                    <a:pt x="2903" y="2323"/>
                  </a:lnTo>
                  <a:lnTo>
                    <a:pt x="2879" y="2346"/>
                  </a:lnTo>
                  <a:lnTo>
                    <a:pt x="2843" y="2366"/>
                  </a:lnTo>
                  <a:lnTo>
                    <a:pt x="2801" y="2387"/>
                  </a:lnTo>
                  <a:lnTo>
                    <a:pt x="2735" y="2396"/>
                  </a:lnTo>
                  <a:lnTo>
                    <a:pt x="2640" y="2393"/>
                  </a:lnTo>
                  <a:lnTo>
                    <a:pt x="2523" y="2381"/>
                  </a:lnTo>
                  <a:lnTo>
                    <a:pt x="2390" y="2361"/>
                  </a:lnTo>
                  <a:lnTo>
                    <a:pt x="2246" y="2332"/>
                  </a:lnTo>
                  <a:lnTo>
                    <a:pt x="2103" y="2299"/>
                  </a:lnTo>
                  <a:lnTo>
                    <a:pt x="1963" y="2264"/>
                  </a:lnTo>
                  <a:lnTo>
                    <a:pt x="1837" y="2227"/>
                  </a:lnTo>
                  <a:lnTo>
                    <a:pt x="1701" y="2166"/>
                  </a:lnTo>
                  <a:lnTo>
                    <a:pt x="1537" y="2068"/>
                  </a:lnTo>
                  <a:lnTo>
                    <a:pt x="1354" y="1939"/>
                  </a:lnTo>
                  <a:lnTo>
                    <a:pt x="1163" y="1789"/>
                  </a:lnTo>
                  <a:lnTo>
                    <a:pt x="972" y="1623"/>
                  </a:lnTo>
                  <a:lnTo>
                    <a:pt x="795" y="1453"/>
                  </a:lnTo>
                  <a:lnTo>
                    <a:pt x="637" y="1283"/>
                  </a:lnTo>
                  <a:lnTo>
                    <a:pt x="514" y="1124"/>
                  </a:lnTo>
                  <a:lnTo>
                    <a:pt x="410" y="970"/>
                  </a:lnTo>
                  <a:lnTo>
                    <a:pt x="315" y="820"/>
                  </a:lnTo>
                  <a:lnTo>
                    <a:pt x="228" y="676"/>
                  </a:lnTo>
                  <a:lnTo>
                    <a:pt x="154" y="543"/>
                  </a:lnTo>
                  <a:lnTo>
                    <a:pt x="89" y="418"/>
                  </a:lnTo>
                  <a:lnTo>
                    <a:pt x="42" y="305"/>
                  </a:lnTo>
                  <a:lnTo>
                    <a:pt x="10" y="205"/>
                  </a:lnTo>
                  <a:lnTo>
                    <a:pt x="0" y="125"/>
                  </a:lnTo>
                  <a:lnTo>
                    <a:pt x="0" y="62"/>
                  </a:lnTo>
                  <a:lnTo>
                    <a:pt x="8" y="24"/>
                  </a:lnTo>
                  <a:lnTo>
                    <a:pt x="20" y="4"/>
                  </a:lnTo>
                  <a:lnTo>
                    <a:pt x="40" y="0"/>
                  </a:lnTo>
                  <a:lnTo>
                    <a:pt x="63" y="8"/>
                  </a:lnTo>
                  <a:lnTo>
                    <a:pt x="93" y="27"/>
                  </a:lnTo>
                  <a:lnTo>
                    <a:pt x="126" y="50"/>
                  </a:lnTo>
                  <a:lnTo>
                    <a:pt x="163" y="79"/>
                  </a:lnTo>
                  <a:lnTo>
                    <a:pt x="219" y="121"/>
                  </a:lnTo>
                  <a:lnTo>
                    <a:pt x="308" y="190"/>
                  </a:lnTo>
                  <a:lnTo>
                    <a:pt x="417" y="276"/>
                  </a:lnTo>
                  <a:lnTo>
                    <a:pt x="536" y="373"/>
                  </a:lnTo>
                  <a:lnTo>
                    <a:pt x="651" y="469"/>
                  </a:lnTo>
                  <a:lnTo>
                    <a:pt x="755" y="562"/>
                  </a:lnTo>
                  <a:lnTo>
                    <a:pt x="834" y="638"/>
                  </a:lnTo>
                  <a:lnTo>
                    <a:pt x="879" y="692"/>
                  </a:lnTo>
                  <a:lnTo>
                    <a:pt x="920" y="743"/>
                  </a:lnTo>
                  <a:lnTo>
                    <a:pt x="1000" y="814"/>
                  </a:lnTo>
                  <a:lnTo>
                    <a:pt x="1109" y="897"/>
                  </a:lnTo>
                  <a:lnTo>
                    <a:pt x="1237" y="988"/>
                  </a:lnTo>
                  <a:lnTo>
                    <a:pt x="1376" y="1079"/>
                  </a:lnTo>
                  <a:lnTo>
                    <a:pt x="1518" y="1167"/>
                  </a:lnTo>
                  <a:lnTo>
                    <a:pt x="1654" y="1245"/>
                  </a:lnTo>
                  <a:lnTo>
                    <a:pt x="1779" y="1306"/>
                  </a:lnTo>
                  <a:lnTo>
                    <a:pt x="1908" y="1354"/>
                  </a:lnTo>
                  <a:lnTo>
                    <a:pt x="2066" y="1401"/>
                  </a:lnTo>
                  <a:lnTo>
                    <a:pt x="2237" y="1446"/>
                  </a:lnTo>
                  <a:lnTo>
                    <a:pt x="2411" y="1487"/>
                  </a:lnTo>
                  <a:lnTo>
                    <a:pt x="2573" y="1522"/>
                  </a:lnTo>
                  <a:lnTo>
                    <a:pt x="2711" y="1555"/>
                  </a:lnTo>
                  <a:lnTo>
                    <a:pt x="2812" y="1580"/>
                  </a:lnTo>
                  <a:lnTo>
                    <a:pt x="2865" y="1600"/>
                  </a:lnTo>
                  <a:lnTo>
                    <a:pt x="2890" y="1611"/>
                  </a:lnTo>
                  <a:lnTo>
                    <a:pt x="2919" y="1619"/>
                  </a:lnTo>
                  <a:lnTo>
                    <a:pt x="2949" y="1625"/>
                  </a:lnTo>
                  <a:lnTo>
                    <a:pt x="2980" y="1631"/>
                  </a:lnTo>
                  <a:lnTo>
                    <a:pt x="3003" y="1635"/>
                  </a:lnTo>
                  <a:lnTo>
                    <a:pt x="3020" y="1644"/>
                  </a:lnTo>
                  <a:lnTo>
                    <a:pt x="3024" y="1654"/>
                  </a:lnTo>
                  <a:lnTo>
                    <a:pt x="3014" y="1672"/>
                  </a:lnTo>
                  <a:lnTo>
                    <a:pt x="2994" y="1687"/>
                  </a:lnTo>
                  <a:lnTo>
                    <a:pt x="2976" y="1699"/>
                  </a:lnTo>
                  <a:lnTo>
                    <a:pt x="2957" y="1706"/>
                  </a:lnTo>
                  <a:lnTo>
                    <a:pt x="2938" y="1712"/>
                  </a:lnTo>
                  <a:lnTo>
                    <a:pt x="2915" y="1713"/>
                  </a:lnTo>
                  <a:lnTo>
                    <a:pt x="2890" y="1714"/>
                  </a:lnTo>
                  <a:lnTo>
                    <a:pt x="2857" y="1714"/>
                  </a:lnTo>
                  <a:lnTo>
                    <a:pt x="2820" y="1714"/>
                  </a:lnTo>
                  <a:lnTo>
                    <a:pt x="2724" y="1695"/>
                  </a:lnTo>
                  <a:lnTo>
                    <a:pt x="2540" y="1645"/>
                  </a:lnTo>
                  <a:lnTo>
                    <a:pt x="2288" y="1563"/>
                  </a:lnTo>
                  <a:lnTo>
                    <a:pt x="2000" y="1457"/>
                  </a:lnTo>
                  <a:lnTo>
                    <a:pt x="1694" y="1328"/>
                  </a:lnTo>
                  <a:lnTo>
                    <a:pt x="1400" y="1181"/>
                  </a:lnTo>
                  <a:lnTo>
                    <a:pt x="1141" y="1019"/>
                  </a:lnTo>
                  <a:lnTo>
                    <a:pt x="944" y="846"/>
                  </a:lnTo>
                  <a:lnTo>
                    <a:pt x="854" y="755"/>
                  </a:lnTo>
                  <a:lnTo>
                    <a:pt x="753" y="668"/>
                  </a:lnTo>
                  <a:lnTo>
                    <a:pt x="646" y="586"/>
                  </a:lnTo>
                  <a:lnTo>
                    <a:pt x="541" y="514"/>
                  </a:lnTo>
                  <a:lnTo>
                    <a:pt x="444" y="454"/>
                  </a:lnTo>
                  <a:lnTo>
                    <a:pt x="364" y="411"/>
                  </a:lnTo>
                  <a:lnTo>
                    <a:pt x="307" y="388"/>
                  </a:lnTo>
                  <a:lnTo>
                    <a:pt x="280" y="390"/>
                  </a:lnTo>
                  <a:lnTo>
                    <a:pt x="277" y="419"/>
                  </a:lnTo>
                  <a:lnTo>
                    <a:pt x="300" y="473"/>
                  </a:lnTo>
                  <a:lnTo>
                    <a:pt x="338" y="541"/>
                  </a:lnTo>
                  <a:lnTo>
                    <a:pt x="391" y="623"/>
                  </a:lnTo>
                  <a:lnTo>
                    <a:pt x="448" y="709"/>
                  </a:lnTo>
                  <a:lnTo>
                    <a:pt x="507" y="796"/>
                  </a:lnTo>
                  <a:lnTo>
                    <a:pt x="563" y="877"/>
                  </a:lnTo>
                  <a:lnTo>
                    <a:pt x="612" y="948"/>
                  </a:lnTo>
                  <a:lnTo>
                    <a:pt x="730" y="1097"/>
                  </a:lnTo>
                  <a:lnTo>
                    <a:pt x="902" y="1268"/>
                  </a:lnTo>
                  <a:lnTo>
                    <a:pt x="1109" y="1448"/>
                  </a:lnTo>
                  <a:lnTo>
                    <a:pt x="1334" y="1623"/>
                  </a:lnTo>
                  <a:lnTo>
                    <a:pt x="1557" y="1778"/>
                  </a:lnTo>
                  <a:lnTo>
                    <a:pt x="1764" y="1901"/>
                  </a:lnTo>
                  <a:lnTo>
                    <a:pt x="1936" y="1976"/>
                  </a:lnTo>
                  <a:lnTo>
                    <a:pt x="2058" y="1991"/>
                  </a:lnTo>
                  <a:lnTo>
                    <a:pt x="2118" y="2018"/>
                  </a:lnTo>
                  <a:lnTo>
                    <a:pt x="2211" y="2053"/>
                  </a:lnTo>
                  <a:lnTo>
                    <a:pt x="2326" y="2094"/>
                  </a:lnTo>
                  <a:lnTo>
                    <a:pt x="2455" y="2136"/>
                  </a:lnTo>
                  <a:lnTo>
                    <a:pt x="2586" y="2174"/>
                  </a:lnTo>
                  <a:lnTo>
                    <a:pt x="2715" y="2208"/>
                  </a:lnTo>
                  <a:lnTo>
                    <a:pt x="2830" y="2234"/>
                  </a:lnTo>
                  <a:lnTo>
                    <a:pt x="2923" y="2248"/>
                  </a:lnTo>
                  <a:close/>
                </a:path>
              </a:pathLst>
            </a:custGeom>
            <a:solidFill>
              <a:srgbClr val="80FF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9" name="Freeform 36">
              <a:extLst>
                <a:ext uri="{FF2B5EF4-FFF2-40B4-BE49-F238E27FC236}">
                  <a16:creationId xmlns:a16="http://schemas.microsoft.com/office/drawing/2014/main" id="{35BCE282-CC95-704F-8EBC-65979606A6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" y="3054"/>
              <a:ext cx="653" cy="359"/>
            </a:xfrm>
            <a:custGeom>
              <a:avLst/>
              <a:gdLst>
                <a:gd name="T0" fmla="*/ 4 w 653"/>
                <a:gd name="T1" fmla="*/ 288 h 359"/>
                <a:gd name="T2" fmla="*/ 2 w 653"/>
                <a:gd name="T3" fmla="*/ 279 h 359"/>
                <a:gd name="T4" fmla="*/ 0 w 653"/>
                <a:gd name="T5" fmla="*/ 254 h 359"/>
                <a:gd name="T6" fmla="*/ 2 w 653"/>
                <a:gd name="T7" fmla="*/ 216 h 359"/>
                <a:gd name="T8" fmla="*/ 12 w 653"/>
                <a:gd name="T9" fmla="*/ 171 h 359"/>
                <a:gd name="T10" fmla="*/ 30 w 653"/>
                <a:gd name="T11" fmla="*/ 122 h 359"/>
                <a:gd name="T12" fmla="*/ 65 w 653"/>
                <a:gd name="T13" fmla="*/ 78 h 359"/>
                <a:gd name="T14" fmla="*/ 117 w 653"/>
                <a:gd name="T15" fmla="*/ 40 h 359"/>
                <a:gd name="T16" fmla="*/ 193 w 653"/>
                <a:gd name="T17" fmla="*/ 15 h 359"/>
                <a:gd name="T18" fmla="*/ 277 w 653"/>
                <a:gd name="T19" fmla="*/ 1 h 359"/>
                <a:gd name="T20" fmla="*/ 356 w 653"/>
                <a:gd name="T21" fmla="*/ 0 h 359"/>
                <a:gd name="T22" fmla="*/ 430 w 653"/>
                <a:gd name="T23" fmla="*/ 6 h 359"/>
                <a:gd name="T24" fmla="*/ 495 w 653"/>
                <a:gd name="T25" fmla="*/ 23 h 359"/>
                <a:gd name="T26" fmla="*/ 547 w 653"/>
                <a:gd name="T27" fmla="*/ 42 h 359"/>
                <a:gd name="T28" fmla="*/ 589 w 653"/>
                <a:gd name="T29" fmla="*/ 65 h 359"/>
                <a:gd name="T30" fmla="*/ 616 w 653"/>
                <a:gd name="T31" fmla="*/ 88 h 359"/>
                <a:gd name="T32" fmla="*/ 630 w 653"/>
                <a:gd name="T33" fmla="*/ 111 h 359"/>
                <a:gd name="T34" fmla="*/ 635 w 653"/>
                <a:gd name="T35" fmla="*/ 136 h 359"/>
                <a:gd name="T36" fmla="*/ 644 w 653"/>
                <a:gd name="T37" fmla="*/ 164 h 359"/>
                <a:gd name="T38" fmla="*/ 649 w 653"/>
                <a:gd name="T39" fmla="*/ 194 h 359"/>
                <a:gd name="T40" fmla="*/ 653 w 653"/>
                <a:gd name="T41" fmla="*/ 225 h 359"/>
                <a:gd name="T42" fmla="*/ 649 w 653"/>
                <a:gd name="T43" fmla="*/ 254 h 359"/>
                <a:gd name="T44" fmla="*/ 638 w 653"/>
                <a:gd name="T45" fmla="*/ 281 h 359"/>
                <a:gd name="T46" fmla="*/ 614 w 653"/>
                <a:gd name="T47" fmla="*/ 303 h 359"/>
                <a:gd name="T48" fmla="*/ 577 w 653"/>
                <a:gd name="T49" fmla="*/ 321 h 359"/>
                <a:gd name="T50" fmla="*/ 535 w 653"/>
                <a:gd name="T51" fmla="*/ 326 h 359"/>
                <a:gd name="T52" fmla="*/ 504 w 653"/>
                <a:gd name="T53" fmla="*/ 325 h 359"/>
                <a:gd name="T54" fmla="*/ 478 w 653"/>
                <a:gd name="T55" fmla="*/ 315 h 359"/>
                <a:gd name="T56" fmla="*/ 457 w 653"/>
                <a:gd name="T57" fmla="*/ 304 h 359"/>
                <a:gd name="T58" fmla="*/ 432 w 653"/>
                <a:gd name="T59" fmla="*/ 289 h 359"/>
                <a:gd name="T60" fmla="*/ 407 w 653"/>
                <a:gd name="T61" fmla="*/ 280 h 359"/>
                <a:gd name="T62" fmla="*/ 371 w 653"/>
                <a:gd name="T63" fmla="*/ 273 h 359"/>
                <a:gd name="T64" fmla="*/ 329 w 653"/>
                <a:gd name="T65" fmla="*/ 276 h 359"/>
                <a:gd name="T66" fmla="*/ 286 w 653"/>
                <a:gd name="T67" fmla="*/ 283 h 359"/>
                <a:gd name="T68" fmla="*/ 255 w 653"/>
                <a:gd name="T69" fmla="*/ 293 h 359"/>
                <a:gd name="T70" fmla="*/ 232 w 653"/>
                <a:gd name="T71" fmla="*/ 306 h 359"/>
                <a:gd name="T72" fmla="*/ 214 w 653"/>
                <a:gd name="T73" fmla="*/ 319 h 359"/>
                <a:gd name="T74" fmla="*/ 198 w 653"/>
                <a:gd name="T75" fmla="*/ 330 h 359"/>
                <a:gd name="T76" fmla="*/ 180 w 653"/>
                <a:gd name="T77" fmla="*/ 342 h 359"/>
                <a:gd name="T78" fmla="*/ 159 w 653"/>
                <a:gd name="T79" fmla="*/ 352 h 359"/>
                <a:gd name="T80" fmla="*/ 132 w 653"/>
                <a:gd name="T81" fmla="*/ 359 h 359"/>
                <a:gd name="T82" fmla="*/ 99 w 653"/>
                <a:gd name="T83" fmla="*/ 356 h 359"/>
                <a:gd name="T84" fmla="*/ 72 w 653"/>
                <a:gd name="T85" fmla="*/ 349 h 359"/>
                <a:gd name="T86" fmla="*/ 49 w 653"/>
                <a:gd name="T87" fmla="*/ 337 h 359"/>
                <a:gd name="T88" fmla="*/ 33 w 653"/>
                <a:gd name="T89" fmla="*/ 325 h 359"/>
                <a:gd name="T90" fmla="*/ 19 w 653"/>
                <a:gd name="T91" fmla="*/ 310 h 359"/>
                <a:gd name="T92" fmla="*/ 10 w 653"/>
                <a:gd name="T93" fmla="*/ 299 h 359"/>
                <a:gd name="T94" fmla="*/ 4 w 653"/>
                <a:gd name="T95" fmla="*/ 291 h 359"/>
                <a:gd name="T96" fmla="*/ 4 w 653"/>
                <a:gd name="T97" fmla="*/ 288 h 35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53" h="359">
                  <a:moveTo>
                    <a:pt x="4" y="288"/>
                  </a:moveTo>
                  <a:lnTo>
                    <a:pt x="2" y="279"/>
                  </a:lnTo>
                  <a:lnTo>
                    <a:pt x="0" y="254"/>
                  </a:lnTo>
                  <a:lnTo>
                    <a:pt x="2" y="216"/>
                  </a:lnTo>
                  <a:lnTo>
                    <a:pt x="12" y="171"/>
                  </a:lnTo>
                  <a:lnTo>
                    <a:pt x="30" y="122"/>
                  </a:lnTo>
                  <a:lnTo>
                    <a:pt x="65" y="78"/>
                  </a:lnTo>
                  <a:lnTo>
                    <a:pt x="117" y="40"/>
                  </a:lnTo>
                  <a:lnTo>
                    <a:pt x="193" y="15"/>
                  </a:lnTo>
                  <a:lnTo>
                    <a:pt x="277" y="1"/>
                  </a:lnTo>
                  <a:lnTo>
                    <a:pt x="356" y="0"/>
                  </a:lnTo>
                  <a:lnTo>
                    <a:pt x="430" y="6"/>
                  </a:lnTo>
                  <a:lnTo>
                    <a:pt x="495" y="23"/>
                  </a:lnTo>
                  <a:lnTo>
                    <a:pt x="547" y="42"/>
                  </a:lnTo>
                  <a:lnTo>
                    <a:pt x="589" y="65"/>
                  </a:lnTo>
                  <a:lnTo>
                    <a:pt x="616" y="88"/>
                  </a:lnTo>
                  <a:lnTo>
                    <a:pt x="630" y="111"/>
                  </a:lnTo>
                  <a:lnTo>
                    <a:pt x="635" y="136"/>
                  </a:lnTo>
                  <a:lnTo>
                    <a:pt x="644" y="164"/>
                  </a:lnTo>
                  <a:lnTo>
                    <a:pt x="649" y="194"/>
                  </a:lnTo>
                  <a:lnTo>
                    <a:pt x="653" y="225"/>
                  </a:lnTo>
                  <a:lnTo>
                    <a:pt x="649" y="254"/>
                  </a:lnTo>
                  <a:lnTo>
                    <a:pt x="638" y="281"/>
                  </a:lnTo>
                  <a:lnTo>
                    <a:pt x="614" y="303"/>
                  </a:lnTo>
                  <a:lnTo>
                    <a:pt x="577" y="321"/>
                  </a:lnTo>
                  <a:lnTo>
                    <a:pt x="535" y="326"/>
                  </a:lnTo>
                  <a:lnTo>
                    <a:pt x="504" y="325"/>
                  </a:lnTo>
                  <a:lnTo>
                    <a:pt x="478" y="315"/>
                  </a:lnTo>
                  <a:lnTo>
                    <a:pt x="457" y="304"/>
                  </a:lnTo>
                  <a:lnTo>
                    <a:pt x="432" y="289"/>
                  </a:lnTo>
                  <a:lnTo>
                    <a:pt x="407" y="280"/>
                  </a:lnTo>
                  <a:lnTo>
                    <a:pt x="371" y="273"/>
                  </a:lnTo>
                  <a:lnTo>
                    <a:pt x="329" y="276"/>
                  </a:lnTo>
                  <a:lnTo>
                    <a:pt x="286" y="283"/>
                  </a:lnTo>
                  <a:lnTo>
                    <a:pt x="255" y="293"/>
                  </a:lnTo>
                  <a:lnTo>
                    <a:pt x="232" y="306"/>
                  </a:lnTo>
                  <a:lnTo>
                    <a:pt x="214" y="319"/>
                  </a:lnTo>
                  <a:lnTo>
                    <a:pt x="198" y="330"/>
                  </a:lnTo>
                  <a:lnTo>
                    <a:pt x="180" y="342"/>
                  </a:lnTo>
                  <a:lnTo>
                    <a:pt x="159" y="352"/>
                  </a:lnTo>
                  <a:lnTo>
                    <a:pt x="132" y="359"/>
                  </a:lnTo>
                  <a:lnTo>
                    <a:pt x="99" y="356"/>
                  </a:lnTo>
                  <a:lnTo>
                    <a:pt x="72" y="349"/>
                  </a:lnTo>
                  <a:lnTo>
                    <a:pt x="49" y="337"/>
                  </a:lnTo>
                  <a:lnTo>
                    <a:pt x="33" y="325"/>
                  </a:lnTo>
                  <a:lnTo>
                    <a:pt x="19" y="310"/>
                  </a:lnTo>
                  <a:lnTo>
                    <a:pt x="10" y="299"/>
                  </a:lnTo>
                  <a:lnTo>
                    <a:pt x="4" y="291"/>
                  </a:lnTo>
                  <a:lnTo>
                    <a:pt x="4" y="288"/>
                  </a:lnTo>
                  <a:close/>
                </a:path>
              </a:pathLst>
            </a:cu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0" name="Freeform 37">
              <a:extLst>
                <a:ext uri="{FF2B5EF4-FFF2-40B4-BE49-F238E27FC236}">
                  <a16:creationId xmlns:a16="http://schemas.microsoft.com/office/drawing/2014/main" id="{9D80E895-2643-F84B-B89E-C8C9143537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" y="3147"/>
              <a:ext cx="380" cy="575"/>
            </a:xfrm>
            <a:custGeom>
              <a:avLst/>
              <a:gdLst>
                <a:gd name="T0" fmla="*/ 329 w 380"/>
                <a:gd name="T1" fmla="*/ 557 h 575"/>
                <a:gd name="T2" fmla="*/ 315 w 380"/>
                <a:gd name="T3" fmla="*/ 562 h 575"/>
                <a:gd name="T4" fmla="*/ 292 w 380"/>
                <a:gd name="T5" fmla="*/ 569 h 575"/>
                <a:gd name="T6" fmla="*/ 260 w 380"/>
                <a:gd name="T7" fmla="*/ 575 h 575"/>
                <a:gd name="T8" fmla="*/ 222 w 380"/>
                <a:gd name="T9" fmla="*/ 575 h 575"/>
                <a:gd name="T10" fmla="*/ 178 w 380"/>
                <a:gd name="T11" fmla="*/ 562 h 575"/>
                <a:gd name="T12" fmla="*/ 136 w 380"/>
                <a:gd name="T13" fmla="*/ 537 h 575"/>
                <a:gd name="T14" fmla="*/ 96 w 380"/>
                <a:gd name="T15" fmla="*/ 493 h 575"/>
                <a:gd name="T16" fmla="*/ 62 w 380"/>
                <a:gd name="T17" fmla="*/ 430 h 575"/>
                <a:gd name="T18" fmla="*/ 34 w 380"/>
                <a:gd name="T19" fmla="*/ 357 h 575"/>
                <a:gd name="T20" fmla="*/ 15 w 380"/>
                <a:gd name="T21" fmla="*/ 292 h 575"/>
                <a:gd name="T22" fmla="*/ 2 w 380"/>
                <a:gd name="T23" fmla="*/ 233 h 575"/>
                <a:gd name="T24" fmla="*/ 0 w 380"/>
                <a:gd name="T25" fmla="*/ 184 h 575"/>
                <a:gd name="T26" fmla="*/ 0 w 380"/>
                <a:gd name="T27" fmla="*/ 142 h 575"/>
                <a:gd name="T28" fmla="*/ 5 w 380"/>
                <a:gd name="T29" fmla="*/ 108 h 575"/>
                <a:gd name="T30" fmla="*/ 13 w 380"/>
                <a:gd name="T31" fmla="*/ 83 h 575"/>
                <a:gd name="T32" fmla="*/ 27 w 380"/>
                <a:gd name="T33" fmla="*/ 68 h 575"/>
                <a:gd name="T34" fmla="*/ 42 w 380"/>
                <a:gd name="T35" fmla="*/ 54 h 575"/>
                <a:gd name="T36" fmla="*/ 62 w 380"/>
                <a:gd name="T37" fmla="*/ 39 h 575"/>
                <a:gd name="T38" fmla="*/ 85 w 380"/>
                <a:gd name="T39" fmla="*/ 21 h 575"/>
                <a:gd name="T40" fmla="*/ 112 w 380"/>
                <a:gd name="T41" fmla="*/ 9 h 575"/>
                <a:gd name="T42" fmla="*/ 139 w 380"/>
                <a:gd name="T43" fmla="*/ 0 h 575"/>
                <a:gd name="T44" fmla="*/ 166 w 380"/>
                <a:gd name="T45" fmla="*/ 2 h 575"/>
                <a:gd name="T46" fmla="*/ 192 w 380"/>
                <a:gd name="T47" fmla="*/ 14 h 575"/>
                <a:gd name="T48" fmla="*/ 215 w 380"/>
                <a:gd name="T49" fmla="*/ 44 h 575"/>
                <a:gd name="T50" fmla="*/ 229 w 380"/>
                <a:gd name="T51" fmla="*/ 78 h 575"/>
                <a:gd name="T52" fmla="*/ 231 w 380"/>
                <a:gd name="T53" fmla="*/ 108 h 575"/>
                <a:gd name="T54" fmla="*/ 226 w 380"/>
                <a:gd name="T55" fmla="*/ 134 h 575"/>
                <a:gd name="T56" fmla="*/ 218 w 380"/>
                <a:gd name="T57" fmla="*/ 161 h 575"/>
                <a:gd name="T58" fmla="*/ 208 w 380"/>
                <a:gd name="T59" fmla="*/ 187 h 575"/>
                <a:gd name="T60" fmla="*/ 203 w 380"/>
                <a:gd name="T61" fmla="*/ 215 h 575"/>
                <a:gd name="T62" fmla="*/ 204 w 380"/>
                <a:gd name="T63" fmla="*/ 247 h 575"/>
                <a:gd name="T64" fmla="*/ 218 w 380"/>
                <a:gd name="T65" fmla="*/ 285 h 575"/>
                <a:gd name="T66" fmla="*/ 234 w 380"/>
                <a:gd name="T67" fmla="*/ 317 h 575"/>
                <a:gd name="T68" fmla="*/ 254 w 380"/>
                <a:gd name="T69" fmla="*/ 341 h 575"/>
                <a:gd name="T70" fmla="*/ 273 w 380"/>
                <a:gd name="T71" fmla="*/ 357 h 575"/>
                <a:gd name="T72" fmla="*/ 294 w 380"/>
                <a:gd name="T73" fmla="*/ 371 h 575"/>
                <a:gd name="T74" fmla="*/ 311 w 380"/>
                <a:gd name="T75" fmla="*/ 380 h 575"/>
                <a:gd name="T76" fmla="*/ 329 w 380"/>
                <a:gd name="T77" fmla="*/ 394 h 575"/>
                <a:gd name="T78" fmla="*/ 344 w 380"/>
                <a:gd name="T79" fmla="*/ 410 h 575"/>
                <a:gd name="T80" fmla="*/ 359 w 380"/>
                <a:gd name="T81" fmla="*/ 435 h 575"/>
                <a:gd name="T82" fmla="*/ 375 w 380"/>
                <a:gd name="T83" fmla="*/ 464 h 575"/>
                <a:gd name="T84" fmla="*/ 380 w 380"/>
                <a:gd name="T85" fmla="*/ 490 h 575"/>
                <a:gd name="T86" fmla="*/ 378 w 380"/>
                <a:gd name="T87" fmla="*/ 509 h 575"/>
                <a:gd name="T88" fmla="*/ 369 w 380"/>
                <a:gd name="T89" fmla="*/ 526 h 575"/>
                <a:gd name="T90" fmla="*/ 357 w 380"/>
                <a:gd name="T91" fmla="*/ 538 h 575"/>
                <a:gd name="T92" fmla="*/ 345 w 380"/>
                <a:gd name="T93" fmla="*/ 546 h 575"/>
                <a:gd name="T94" fmla="*/ 334 w 380"/>
                <a:gd name="T95" fmla="*/ 552 h 575"/>
                <a:gd name="T96" fmla="*/ 329 w 380"/>
                <a:gd name="T97" fmla="*/ 557 h 57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80" h="575">
                  <a:moveTo>
                    <a:pt x="329" y="557"/>
                  </a:moveTo>
                  <a:lnTo>
                    <a:pt x="315" y="562"/>
                  </a:lnTo>
                  <a:lnTo>
                    <a:pt x="292" y="569"/>
                  </a:lnTo>
                  <a:lnTo>
                    <a:pt x="260" y="575"/>
                  </a:lnTo>
                  <a:lnTo>
                    <a:pt x="222" y="575"/>
                  </a:lnTo>
                  <a:lnTo>
                    <a:pt x="178" y="562"/>
                  </a:lnTo>
                  <a:lnTo>
                    <a:pt x="136" y="537"/>
                  </a:lnTo>
                  <a:lnTo>
                    <a:pt x="96" y="493"/>
                  </a:lnTo>
                  <a:lnTo>
                    <a:pt x="62" y="430"/>
                  </a:lnTo>
                  <a:lnTo>
                    <a:pt x="34" y="357"/>
                  </a:lnTo>
                  <a:lnTo>
                    <a:pt x="15" y="292"/>
                  </a:lnTo>
                  <a:lnTo>
                    <a:pt x="2" y="233"/>
                  </a:lnTo>
                  <a:lnTo>
                    <a:pt x="0" y="184"/>
                  </a:lnTo>
                  <a:lnTo>
                    <a:pt x="0" y="142"/>
                  </a:lnTo>
                  <a:lnTo>
                    <a:pt x="5" y="108"/>
                  </a:lnTo>
                  <a:lnTo>
                    <a:pt x="13" y="83"/>
                  </a:lnTo>
                  <a:lnTo>
                    <a:pt x="27" y="68"/>
                  </a:lnTo>
                  <a:lnTo>
                    <a:pt x="42" y="54"/>
                  </a:lnTo>
                  <a:lnTo>
                    <a:pt x="62" y="39"/>
                  </a:lnTo>
                  <a:lnTo>
                    <a:pt x="85" y="21"/>
                  </a:lnTo>
                  <a:lnTo>
                    <a:pt x="112" y="9"/>
                  </a:lnTo>
                  <a:lnTo>
                    <a:pt x="139" y="0"/>
                  </a:lnTo>
                  <a:lnTo>
                    <a:pt x="166" y="2"/>
                  </a:lnTo>
                  <a:lnTo>
                    <a:pt x="192" y="14"/>
                  </a:lnTo>
                  <a:lnTo>
                    <a:pt x="215" y="44"/>
                  </a:lnTo>
                  <a:lnTo>
                    <a:pt x="229" y="78"/>
                  </a:lnTo>
                  <a:lnTo>
                    <a:pt x="231" y="108"/>
                  </a:lnTo>
                  <a:lnTo>
                    <a:pt x="226" y="134"/>
                  </a:lnTo>
                  <a:lnTo>
                    <a:pt x="218" y="161"/>
                  </a:lnTo>
                  <a:lnTo>
                    <a:pt x="208" y="187"/>
                  </a:lnTo>
                  <a:lnTo>
                    <a:pt x="203" y="215"/>
                  </a:lnTo>
                  <a:lnTo>
                    <a:pt x="204" y="247"/>
                  </a:lnTo>
                  <a:lnTo>
                    <a:pt x="218" y="285"/>
                  </a:lnTo>
                  <a:lnTo>
                    <a:pt x="234" y="317"/>
                  </a:lnTo>
                  <a:lnTo>
                    <a:pt x="254" y="341"/>
                  </a:lnTo>
                  <a:lnTo>
                    <a:pt x="273" y="357"/>
                  </a:lnTo>
                  <a:lnTo>
                    <a:pt x="294" y="371"/>
                  </a:lnTo>
                  <a:lnTo>
                    <a:pt x="311" y="380"/>
                  </a:lnTo>
                  <a:lnTo>
                    <a:pt x="329" y="394"/>
                  </a:lnTo>
                  <a:lnTo>
                    <a:pt x="344" y="410"/>
                  </a:lnTo>
                  <a:lnTo>
                    <a:pt x="359" y="435"/>
                  </a:lnTo>
                  <a:lnTo>
                    <a:pt x="375" y="464"/>
                  </a:lnTo>
                  <a:lnTo>
                    <a:pt x="380" y="490"/>
                  </a:lnTo>
                  <a:lnTo>
                    <a:pt x="378" y="509"/>
                  </a:lnTo>
                  <a:lnTo>
                    <a:pt x="369" y="526"/>
                  </a:lnTo>
                  <a:lnTo>
                    <a:pt x="357" y="538"/>
                  </a:lnTo>
                  <a:lnTo>
                    <a:pt x="345" y="546"/>
                  </a:lnTo>
                  <a:lnTo>
                    <a:pt x="334" y="552"/>
                  </a:lnTo>
                  <a:lnTo>
                    <a:pt x="329" y="557"/>
                  </a:lnTo>
                  <a:close/>
                </a:path>
              </a:pathLst>
            </a:custGeom>
            <a:solidFill>
              <a:srgbClr val="F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1" name="Freeform 38">
              <a:extLst>
                <a:ext uri="{FF2B5EF4-FFF2-40B4-BE49-F238E27FC236}">
                  <a16:creationId xmlns:a16="http://schemas.microsoft.com/office/drawing/2014/main" id="{59D43812-D461-224C-9E37-67AD76A3A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" y="3083"/>
              <a:ext cx="587" cy="301"/>
            </a:xfrm>
            <a:custGeom>
              <a:avLst/>
              <a:gdLst>
                <a:gd name="T0" fmla="*/ 5 w 587"/>
                <a:gd name="T1" fmla="*/ 232 h 301"/>
                <a:gd name="T2" fmla="*/ 0 w 587"/>
                <a:gd name="T3" fmla="*/ 218 h 301"/>
                <a:gd name="T4" fmla="*/ 0 w 587"/>
                <a:gd name="T5" fmla="*/ 194 h 301"/>
                <a:gd name="T6" fmla="*/ 3 w 587"/>
                <a:gd name="T7" fmla="*/ 160 h 301"/>
                <a:gd name="T8" fmla="*/ 17 w 587"/>
                <a:gd name="T9" fmla="*/ 124 h 301"/>
                <a:gd name="T10" fmla="*/ 38 w 587"/>
                <a:gd name="T11" fmla="*/ 85 h 301"/>
                <a:gd name="T12" fmla="*/ 75 w 587"/>
                <a:gd name="T13" fmla="*/ 51 h 301"/>
                <a:gd name="T14" fmla="*/ 126 w 587"/>
                <a:gd name="T15" fmla="*/ 24 h 301"/>
                <a:gd name="T16" fmla="*/ 200 w 587"/>
                <a:gd name="T17" fmla="*/ 9 h 301"/>
                <a:gd name="T18" fmla="*/ 275 w 587"/>
                <a:gd name="T19" fmla="*/ 0 h 301"/>
                <a:gd name="T20" fmla="*/ 343 w 587"/>
                <a:gd name="T21" fmla="*/ 0 h 301"/>
                <a:gd name="T22" fmla="*/ 400 w 587"/>
                <a:gd name="T23" fmla="*/ 5 h 301"/>
                <a:gd name="T24" fmla="*/ 450 w 587"/>
                <a:gd name="T25" fmla="*/ 15 h 301"/>
                <a:gd name="T26" fmla="*/ 488 w 587"/>
                <a:gd name="T27" fmla="*/ 26 h 301"/>
                <a:gd name="T28" fmla="*/ 519 w 587"/>
                <a:gd name="T29" fmla="*/ 41 h 301"/>
                <a:gd name="T30" fmla="*/ 539 w 587"/>
                <a:gd name="T31" fmla="*/ 56 h 301"/>
                <a:gd name="T32" fmla="*/ 553 w 587"/>
                <a:gd name="T33" fmla="*/ 74 h 301"/>
                <a:gd name="T34" fmla="*/ 561 w 587"/>
                <a:gd name="T35" fmla="*/ 92 h 301"/>
                <a:gd name="T36" fmla="*/ 572 w 587"/>
                <a:gd name="T37" fmla="*/ 116 h 301"/>
                <a:gd name="T38" fmla="*/ 580 w 587"/>
                <a:gd name="T39" fmla="*/ 143 h 301"/>
                <a:gd name="T40" fmla="*/ 587 w 587"/>
                <a:gd name="T41" fmla="*/ 175 h 301"/>
                <a:gd name="T42" fmla="*/ 586 w 587"/>
                <a:gd name="T43" fmla="*/ 202 h 301"/>
                <a:gd name="T44" fmla="*/ 577 w 587"/>
                <a:gd name="T45" fmla="*/ 228 h 301"/>
                <a:gd name="T46" fmla="*/ 558 w 587"/>
                <a:gd name="T47" fmla="*/ 247 h 301"/>
                <a:gd name="T48" fmla="*/ 526 w 587"/>
                <a:gd name="T49" fmla="*/ 262 h 301"/>
                <a:gd name="T50" fmla="*/ 488 w 587"/>
                <a:gd name="T51" fmla="*/ 264 h 301"/>
                <a:gd name="T52" fmla="*/ 458 w 587"/>
                <a:gd name="T53" fmla="*/ 260 h 301"/>
                <a:gd name="T54" fmla="*/ 434 w 587"/>
                <a:gd name="T55" fmla="*/ 248 h 301"/>
                <a:gd name="T56" fmla="*/ 412 w 587"/>
                <a:gd name="T57" fmla="*/ 233 h 301"/>
                <a:gd name="T58" fmla="*/ 389 w 587"/>
                <a:gd name="T59" fmla="*/ 217 h 301"/>
                <a:gd name="T60" fmla="*/ 363 w 587"/>
                <a:gd name="T61" fmla="*/ 203 h 301"/>
                <a:gd name="T62" fmla="*/ 334 w 587"/>
                <a:gd name="T63" fmla="*/ 196 h 301"/>
                <a:gd name="T64" fmla="*/ 297 w 587"/>
                <a:gd name="T65" fmla="*/ 198 h 301"/>
                <a:gd name="T66" fmla="*/ 259 w 587"/>
                <a:gd name="T67" fmla="*/ 206 h 301"/>
                <a:gd name="T68" fmla="*/ 231 w 587"/>
                <a:gd name="T69" fmla="*/ 218 h 301"/>
                <a:gd name="T70" fmla="*/ 209 w 587"/>
                <a:gd name="T71" fmla="*/ 232 h 301"/>
                <a:gd name="T72" fmla="*/ 193 w 587"/>
                <a:gd name="T73" fmla="*/ 248 h 301"/>
                <a:gd name="T74" fmla="*/ 175 w 587"/>
                <a:gd name="T75" fmla="*/ 262 h 301"/>
                <a:gd name="T76" fmla="*/ 159 w 587"/>
                <a:gd name="T77" fmla="*/ 277 h 301"/>
                <a:gd name="T78" fmla="*/ 139 w 587"/>
                <a:gd name="T79" fmla="*/ 286 h 301"/>
                <a:gd name="T80" fmla="*/ 114 w 587"/>
                <a:gd name="T81" fmla="*/ 293 h 301"/>
                <a:gd name="T82" fmla="*/ 78 w 587"/>
                <a:gd name="T83" fmla="*/ 301 h 301"/>
                <a:gd name="T84" fmla="*/ 52 w 587"/>
                <a:gd name="T85" fmla="*/ 300 h 301"/>
                <a:gd name="T86" fmla="*/ 33 w 587"/>
                <a:gd name="T87" fmla="*/ 292 h 301"/>
                <a:gd name="T88" fmla="*/ 21 w 587"/>
                <a:gd name="T89" fmla="*/ 279 h 301"/>
                <a:gd name="T90" fmla="*/ 11 w 587"/>
                <a:gd name="T91" fmla="*/ 264 h 301"/>
                <a:gd name="T92" fmla="*/ 7 w 587"/>
                <a:gd name="T93" fmla="*/ 250 h 301"/>
                <a:gd name="T94" fmla="*/ 5 w 587"/>
                <a:gd name="T95" fmla="*/ 237 h 301"/>
                <a:gd name="T96" fmla="*/ 5 w 587"/>
                <a:gd name="T97" fmla="*/ 232 h 30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87" h="301">
                  <a:moveTo>
                    <a:pt x="5" y="232"/>
                  </a:moveTo>
                  <a:lnTo>
                    <a:pt x="0" y="218"/>
                  </a:lnTo>
                  <a:lnTo>
                    <a:pt x="0" y="194"/>
                  </a:lnTo>
                  <a:lnTo>
                    <a:pt x="3" y="160"/>
                  </a:lnTo>
                  <a:lnTo>
                    <a:pt x="17" y="124"/>
                  </a:lnTo>
                  <a:lnTo>
                    <a:pt x="38" y="85"/>
                  </a:lnTo>
                  <a:lnTo>
                    <a:pt x="75" y="51"/>
                  </a:lnTo>
                  <a:lnTo>
                    <a:pt x="126" y="24"/>
                  </a:lnTo>
                  <a:lnTo>
                    <a:pt x="200" y="9"/>
                  </a:lnTo>
                  <a:lnTo>
                    <a:pt x="275" y="0"/>
                  </a:lnTo>
                  <a:lnTo>
                    <a:pt x="343" y="0"/>
                  </a:lnTo>
                  <a:lnTo>
                    <a:pt x="400" y="5"/>
                  </a:lnTo>
                  <a:lnTo>
                    <a:pt x="450" y="15"/>
                  </a:lnTo>
                  <a:lnTo>
                    <a:pt x="488" y="26"/>
                  </a:lnTo>
                  <a:lnTo>
                    <a:pt x="519" y="41"/>
                  </a:lnTo>
                  <a:lnTo>
                    <a:pt x="539" y="56"/>
                  </a:lnTo>
                  <a:lnTo>
                    <a:pt x="553" y="74"/>
                  </a:lnTo>
                  <a:lnTo>
                    <a:pt x="561" y="92"/>
                  </a:lnTo>
                  <a:lnTo>
                    <a:pt x="572" y="116"/>
                  </a:lnTo>
                  <a:lnTo>
                    <a:pt x="580" y="143"/>
                  </a:lnTo>
                  <a:lnTo>
                    <a:pt x="587" y="175"/>
                  </a:lnTo>
                  <a:lnTo>
                    <a:pt x="586" y="202"/>
                  </a:lnTo>
                  <a:lnTo>
                    <a:pt x="577" y="228"/>
                  </a:lnTo>
                  <a:lnTo>
                    <a:pt x="558" y="247"/>
                  </a:lnTo>
                  <a:lnTo>
                    <a:pt x="526" y="262"/>
                  </a:lnTo>
                  <a:lnTo>
                    <a:pt x="488" y="264"/>
                  </a:lnTo>
                  <a:lnTo>
                    <a:pt x="458" y="260"/>
                  </a:lnTo>
                  <a:lnTo>
                    <a:pt x="434" y="248"/>
                  </a:lnTo>
                  <a:lnTo>
                    <a:pt x="412" y="233"/>
                  </a:lnTo>
                  <a:lnTo>
                    <a:pt x="389" y="217"/>
                  </a:lnTo>
                  <a:lnTo>
                    <a:pt x="363" y="203"/>
                  </a:lnTo>
                  <a:lnTo>
                    <a:pt x="334" y="196"/>
                  </a:lnTo>
                  <a:lnTo>
                    <a:pt x="297" y="198"/>
                  </a:lnTo>
                  <a:lnTo>
                    <a:pt x="259" y="206"/>
                  </a:lnTo>
                  <a:lnTo>
                    <a:pt x="231" y="218"/>
                  </a:lnTo>
                  <a:lnTo>
                    <a:pt x="209" y="232"/>
                  </a:lnTo>
                  <a:lnTo>
                    <a:pt x="193" y="248"/>
                  </a:lnTo>
                  <a:lnTo>
                    <a:pt x="175" y="262"/>
                  </a:lnTo>
                  <a:lnTo>
                    <a:pt x="159" y="277"/>
                  </a:lnTo>
                  <a:lnTo>
                    <a:pt x="139" y="286"/>
                  </a:lnTo>
                  <a:lnTo>
                    <a:pt x="114" y="293"/>
                  </a:lnTo>
                  <a:lnTo>
                    <a:pt x="78" y="301"/>
                  </a:lnTo>
                  <a:lnTo>
                    <a:pt x="52" y="300"/>
                  </a:lnTo>
                  <a:lnTo>
                    <a:pt x="33" y="292"/>
                  </a:lnTo>
                  <a:lnTo>
                    <a:pt x="21" y="279"/>
                  </a:lnTo>
                  <a:lnTo>
                    <a:pt x="11" y="264"/>
                  </a:lnTo>
                  <a:lnTo>
                    <a:pt x="7" y="250"/>
                  </a:lnTo>
                  <a:lnTo>
                    <a:pt x="5" y="237"/>
                  </a:lnTo>
                  <a:lnTo>
                    <a:pt x="5" y="232"/>
                  </a:lnTo>
                  <a:close/>
                </a:path>
              </a:pathLst>
            </a:custGeom>
            <a:solidFill>
              <a:srgbClr val="F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2" name="Freeform 39">
              <a:extLst>
                <a:ext uri="{FF2B5EF4-FFF2-40B4-BE49-F238E27FC236}">
                  <a16:creationId xmlns:a16="http://schemas.microsoft.com/office/drawing/2014/main" id="{EEDC3B2E-E853-E544-A5FF-F22A1174CA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1" y="3398"/>
              <a:ext cx="74" cy="95"/>
            </a:xfrm>
            <a:custGeom>
              <a:avLst/>
              <a:gdLst>
                <a:gd name="T0" fmla="*/ 65 w 74"/>
                <a:gd name="T1" fmla="*/ 58 h 95"/>
                <a:gd name="T2" fmla="*/ 59 w 74"/>
                <a:gd name="T3" fmla="*/ 49 h 95"/>
                <a:gd name="T4" fmla="*/ 55 w 74"/>
                <a:gd name="T5" fmla="*/ 41 h 95"/>
                <a:gd name="T6" fmla="*/ 51 w 74"/>
                <a:gd name="T7" fmla="*/ 32 h 95"/>
                <a:gd name="T8" fmla="*/ 49 w 74"/>
                <a:gd name="T9" fmla="*/ 24 h 95"/>
                <a:gd name="T10" fmla="*/ 42 w 74"/>
                <a:gd name="T11" fmla="*/ 12 h 95"/>
                <a:gd name="T12" fmla="*/ 35 w 74"/>
                <a:gd name="T13" fmla="*/ 4 h 95"/>
                <a:gd name="T14" fmla="*/ 27 w 74"/>
                <a:gd name="T15" fmla="*/ 0 h 95"/>
                <a:gd name="T16" fmla="*/ 20 w 74"/>
                <a:gd name="T17" fmla="*/ 0 h 95"/>
                <a:gd name="T18" fmla="*/ 12 w 74"/>
                <a:gd name="T19" fmla="*/ 0 h 95"/>
                <a:gd name="T20" fmla="*/ 5 w 74"/>
                <a:gd name="T21" fmla="*/ 5 h 95"/>
                <a:gd name="T22" fmla="*/ 0 w 74"/>
                <a:gd name="T23" fmla="*/ 12 h 95"/>
                <a:gd name="T24" fmla="*/ 0 w 74"/>
                <a:gd name="T25" fmla="*/ 23 h 95"/>
                <a:gd name="T26" fmla="*/ 4 w 74"/>
                <a:gd name="T27" fmla="*/ 38 h 95"/>
                <a:gd name="T28" fmla="*/ 16 w 74"/>
                <a:gd name="T29" fmla="*/ 58 h 95"/>
                <a:gd name="T30" fmla="*/ 26 w 74"/>
                <a:gd name="T31" fmla="*/ 69 h 95"/>
                <a:gd name="T32" fmla="*/ 38 w 74"/>
                <a:gd name="T33" fmla="*/ 81 h 95"/>
                <a:gd name="T34" fmla="*/ 50 w 74"/>
                <a:gd name="T35" fmla="*/ 90 h 95"/>
                <a:gd name="T36" fmla="*/ 62 w 74"/>
                <a:gd name="T37" fmla="*/ 95 h 95"/>
                <a:gd name="T38" fmla="*/ 70 w 74"/>
                <a:gd name="T39" fmla="*/ 94 h 95"/>
                <a:gd name="T40" fmla="*/ 74 w 74"/>
                <a:gd name="T41" fmla="*/ 88 h 95"/>
                <a:gd name="T42" fmla="*/ 73 w 74"/>
                <a:gd name="T43" fmla="*/ 76 h 95"/>
                <a:gd name="T44" fmla="*/ 65 w 74"/>
                <a:gd name="T45" fmla="*/ 58 h 9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4" h="95">
                  <a:moveTo>
                    <a:pt x="65" y="58"/>
                  </a:moveTo>
                  <a:lnTo>
                    <a:pt x="59" y="49"/>
                  </a:lnTo>
                  <a:lnTo>
                    <a:pt x="55" y="41"/>
                  </a:lnTo>
                  <a:lnTo>
                    <a:pt x="51" y="32"/>
                  </a:lnTo>
                  <a:lnTo>
                    <a:pt x="49" y="24"/>
                  </a:lnTo>
                  <a:lnTo>
                    <a:pt x="42" y="12"/>
                  </a:lnTo>
                  <a:lnTo>
                    <a:pt x="35" y="4"/>
                  </a:lnTo>
                  <a:lnTo>
                    <a:pt x="27" y="0"/>
                  </a:lnTo>
                  <a:lnTo>
                    <a:pt x="20" y="0"/>
                  </a:lnTo>
                  <a:lnTo>
                    <a:pt x="12" y="0"/>
                  </a:lnTo>
                  <a:lnTo>
                    <a:pt x="5" y="5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4" y="38"/>
                  </a:lnTo>
                  <a:lnTo>
                    <a:pt x="16" y="58"/>
                  </a:lnTo>
                  <a:lnTo>
                    <a:pt x="26" y="69"/>
                  </a:lnTo>
                  <a:lnTo>
                    <a:pt x="38" y="81"/>
                  </a:lnTo>
                  <a:lnTo>
                    <a:pt x="50" y="90"/>
                  </a:lnTo>
                  <a:lnTo>
                    <a:pt x="62" y="95"/>
                  </a:lnTo>
                  <a:lnTo>
                    <a:pt x="70" y="94"/>
                  </a:lnTo>
                  <a:lnTo>
                    <a:pt x="74" y="88"/>
                  </a:lnTo>
                  <a:lnTo>
                    <a:pt x="73" y="76"/>
                  </a:lnTo>
                  <a:lnTo>
                    <a:pt x="65" y="58"/>
                  </a:lnTo>
                  <a:close/>
                </a:path>
              </a:pathLst>
            </a:custGeom>
            <a:solidFill>
              <a:srgbClr val="B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3" name="Freeform 40">
              <a:extLst>
                <a:ext uri="{FF2B5EF4-FFF2-40B4-BE49-F238E27FC236}">
                  <a16:creationId xmlns:a16="http://schemas.microsoft.com/office/drawing/2014/main" id="{A65EA028-C363-A04A-B976-6795EAC786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" y="3230"/>
              <a:ext cx="105" cy="55"/>
            </a:xfrm>
            <a:custGeom>
              <a:avLst/>
              <a:gdLst>
                <a:gd name="T0" fmla="*/ 38 w 105"/>
                <a:gd name="T1" fmla="*/ 54 h 55"/>
                <a:gd name="T2" fmla="*/ 46 w 105"/>
                <a:gd name="T3" fmla="*/ 49 h 55"/>
                <a:gd name="T4" fmla="*/ 55 w 105"/>
                <a:gd name="T5" fmla="*/ 48 h 55"/>
                <a:gd name="T6" fmla="*/ 65 w 105"/>
                <a:gd name="T7" fmla="*/ 47 h 55"/>
                <a:gd name="T8" fmla="*/ 74 w 105"/>
                <a:gd name="T9" fmla="*/ 47 h 55"/>
                <a:gd name="T10" fmla="*/ 81 w 105"/>
                <a:gd name="T11" fmla="*/ 45 h 55"/>
                <a:gd name="T12" fmla="*/ 88 w 105"/>
                <a:gd name="T13" fmla="*/ 44 h 55"/>
                <a:gd name="T14" fmla="*/ 93 w 105"/>
                <a:gd name="T15" fmla="*/ 41 h 55"/>
                <a:gd name="T16" fmla="*/ 99 w 105"/>
                <a:gd name="T17" fmla="*/ 39 h 55"/>
                <a:gd name="T18" fmla="*/ 101 w 105"/>
                <a:gd name="T19" fmla="*/ 33 h 55"/>
                <a:gd name="T20" fmla="*/ 105 w 105"/>
                <a:gd name="T21" fmla="*/ 26 h 55"/>
                <a:gd name="T22" fmla="*/ 105 w 105"/>
                <a:gd name="T23" fmla="*/ 18 h 55"/>
                <a:gd name="T24" fmla="*/ 104 w 105"/>
                <a:gd name="T25" fmla="*/ 10 h 55"/>
                <a:gd name="T26" fmla="*/ 99 w 105"/>
                <a:gd name="T27" fmla="*/ 3 h 55"/>
                <a:gd name="T28" fmla="*/ 89 w 105"/>
                <a:gd name="T29" fmla="*/ 0 h 55"/>
                <a:gd name="T30" fmla="*/ 73 w 105"/>
                <a:gd name="T31" fmla="*/ 0 h 55"/>
                <a:gd name="T32" fmla="*/ 53 w 105"/>
                <a:gd name="T33" fmla="*/ 7 h 55"/>
                <a:gd name="T34" fmla="*/ 36 w 105"/>
                <a:gd name="T35" fmla="*/ 13 h 55"/>
                <a:gd name="T36" fmla="*/ 21 w 105"/>
                <a:gd name="T37" fmla="*/ 21 h 55"/>
                <a:gd name="T38" fmla="*/ 11 w 105"/>
                <a:gd name="T39" fmla="*/ 30 h 55"/>
                <a:gd name="T40" fmla="*/ 4 w 105"/>
                <a:gd name="T41" fmla="*/ 40 h 55"/>
                <a:gd name="T42" fmla="*/ 0 w 105"/>
                <a:gd name="T43" fmla="*/ 47 h 55"/>
                <a:gd name="T44" fmla="*/ 5 w 105"/>
                <a:gd name="T45" fmla="*/ 54 h 55"/>
                <a:gd name="T46" fmla="*/ 16 w 105"/>
                <a:gd name="T47" fmla="*/ 55 h 55"/>
                <a:gd name="T48" fmla="*/ 38 w 105"/>
                <a:gd name="T49" fmla="*/ 54 h 5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5" h="55">
                  <a:moveTo>
                    <a:pt x="38" y="54"/>
                  </a:moveTo>
                  <a:lnTo>
                    <a:pt x="46" y="49"/>
                  </a:lnTo>
                  <a:lnTo>
                    <a:pt x="55" y="48"/>
                  </a:lnTo>
                  <a:lnTo>
                    <a:pt x="65" y="47"/>
                  </a:lnTo>
                  <a:lnTo>
                    <a:pt x="74" y="47"/>
                  </a:lnTo>
                  <a:lnTo>
                    <a:pt x="81" y="45"/>
                  </a:lnTo>
                  <a:lnTo>
                    <a:pt x="88" y="44"/>
                  </a:lnTo>
                  <a:lnTo>
                    <a:pt x="93" y="41"/>
                  </a:lnTo>
                  <a:lnTo>
                    <a:pt x="99" y="39"/>
                  </a:lnTo>
                  <a:lnTo>
                    <a:pt x="101" y="33"/>
                  </a:lnTo>
                  <a:lnTo>
                    <a:pt x="105" y="26"/>
                  </a:lnTo>
                  <a:lnTo>
                    <a:pt x="105" y="18"/>
                  </a:lnTo>
                  <a:lnTo>
                    <a:pt x="104" y="10"/>
                  </a:lnTo>
                  <a:lnTo>
                    <a:pt x="99" y="3"/>
                  </a:lnTo>
                  <a:lnTo>
                    <a:pt x="89" y="0"/>
                  </a:lnTo>
                  <a:lnTo>
                    <a:pt x="73" y="0"/>
                  </a:lnTo>
                  <a:lnTo>
                    <a:pt x="53" y="7"/>
                  </a:lnTo>
                  <a:lnTo>
                    <a:pt x="36" y="13"/>
                  </a:lnTo>
                  <a:lnTo>
                    <a:pt x="21" y="21"/>
                  </a:lnTo>
                  <a:lnTo>
                    <a:pt x="11" y="30"/>
                  </a:lnTo>
                  <a:lnTo>
                    <a:pt x="4" y="40"/>
                  </a:lnTo>
                  <a:lnTo>
                    <a:pt x="0" y="47"/>
                  </a:lnTo>
                  <a:lnTo>
                    <a:pt x="5" y="54"/>
                  </a:lnTo>
                  <a:lnTo>
                    <a:pt x="16" y="55"/>
                  </a:lnTo>
                  <a:lnTo>
                    <a:pt x="38" y="54"/>
                  </a:lnTo>
                  <a:close/>
                </a:path>
              </a:pathLst>
            </a:custGeom>
            <a:solidFill>
              <a:srgbClr val="B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4" name="Freeform 41">
              <a:extLst>
                <a:ext uri="{FF2B5EF4-FFF2-40B4-BE49-F238E27FC236}">
                  <a16:creationId xmlns:a16="http://schemas.microsoft.com/office/drawing/2014/main" id="{0C6B316F-52C4-4341-9A59-721A365CA3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" y="3162"/>
              <a:ext cx="341" cy="547"/>
            </a:xfrm>
            <a:custGeom>
              <a:avLst/>
              <a:gdLst>
                <a:gd name="T0" fmla="*/ 338 w 341"/>
                <a:gd name="T1" fmla="*/ 493 h 547"/>
                <a:gd name="T2" fmla="*/ 325 w 341"/>
                <a:gd name="T3" fmla="*/ 511 h 547"/>
                <a:gd name="T4" fmla="*/ 299 w 341"/>
                <a:gd name="T5" fmla="*/ 534 h 547"/>
                <a:gd name="T6" fmla="*/ 261 w 341"/>
                <a:gd name="T7" fmla="*/ 547 h 547"/>
                <a:gd name="T8" fmla="*/ 216 w 341"/>
                <a:gd name="T9" fmla="*/ 542 h 547"/>
                <a:gd name="T10" fmla="*/ 186 w 341"/>
                <a:gd name="T11" fmla="*/ 535 h 547"/>
                <a:gd name="T12" fmla="*/ 166 w 341"/>
                <a:gd name="T13" fmla="*/ 524 h 547"/>
                <a:gd name="T14" fmla="*/ 136 w 341"/>
                <a:gd name="T15" fmla="*/ 500 h 547"/>
                <a:gd name="T16" fmla="*/ 89 w 341"/>
                <a:gd name="T17" fmla="*/ 449 h 547"/>
                <a:gd name="T18" fmla="*/ 42 w 341"/>
                <a:gd name="T19" fmla="*/ 353 h 547"/>
                <a:gd name="T20" fmla="*/ 6 w 341"/>
                <a:gd name="T21" fmla="*/ 239 h 547"/>
                <a:gd name="T22" fmla="*/ 0 w 341"/>
                <a:gd name="T23" fmla="*/ 136 h 547"/>
                <a:gd name="T24" fmla="*/ 27 w 341"/>
                <a:gd name="T25" fmla="*/ 74 h 547"/>
                <a:gd name="T26" fmla="*/ 60 w 341"/>
                <a:gd name="T27" fmla="*/ 29 h 547"/>
                <a:gd name="T28" fmla="*/ 94 w 341"/>
                <a:gd name="T29" fmla="*/ 4 h 547"/>
                <a:gd name="T30" fmla="*/ 127 w 341"/>
                <a:gd name="T31" fmla="*/ 2 h 547"/>
                <a:gd name="T32" fmla="*/ 163 w 341"/>
                <a:gd name="T33" fmla="*/ 28 h 547"/>
                <a:gd name="T34" fmla="*/ 190 w 341"/>
                <a:gd name="T35" fmla="*/ 83 h 547"/>
                <a:gd name="T36" fmla="*/ 193 w 341"/>
                <a:gd name="T37" fmla="*/ 142 h 547"/>
                <a:gd name="T38" fmla="*/ 169 w 341"/>
                <a:gd name="T39" fmla="*/ 184 h 547"/>
                <a:gd name="T40" fmla="*/ 130 w 341"/>
                <a:gd name="T41" fmla="*/ 198 h 547"/>
                <a:gd name="T42" fmla="*/ 102 w 341"/>
                <a:gd name="T43" fmla="*/ 211 h 547"/>
                <a:gd name="T44" fmla="*/ 92 w 341"/>
                <a:gd name="T45" fmla="*/ 241 h 547"/>
                <a:gd name="T46" fmla="*/ 100 w 341"/>
                <a:gd name="T47" fmla="*/ 292 h 547"/>
                <a:gd name="T48" fmla="*/ 127 w 341"/>
                <a:gd name="T49" fmla="*/ 347 h 547"/>
                <a:gd name="T50" fmla="*/ 153 w 341"/>
                <a:gd name="T51" fmla="*/ 376 h 547"/>
                <a:gd name="T52" fmla="*/ 180 w 341"/>
                <a:gd name="T53" fmla="*/ 392 h 547"/>
                <a:gd name="T54" fmla="*/ 203 w 341"/>
                <a:gd name="T55" fmla="*/ 395 h 547"/>
                <a:gd name="T56" fmla="*/ 253 w 341"/>
                <a:gd name="T57" fmla="*/ 372 h 547"/>
                <a:gd name="T58" fmla="*/ 307 w 341"/>
                <a:gd name="T59" fmla="*/ 383 h 547"/>
                <a:gd name="T60" fmla="*/ 329 w 341"/>
                <a:gd name="T61" fmla="*/ 433 h 547"/>
                <a:gd name="T62" fmla="*/ 335 w 341"/>
                <a:gd name="T63" fmla="*/ 481 h 5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41" h="547">
                  <a:moveTo>
                    <a:pt x="341" y="490"/>
                  </a:moveTo>
                  <a:lnTo>
                    <a:pt x="338" y="493"/>
                  </a:lnTo>
                  <a:lnTo>
                    <a:pt x="333" y="500"/>
                  </a:lnTo>
                  <a:lnTo>
                    <a:pt x="325" y="511"/>
                  </a:lnTo>
                  <a:lnTo>
                    <a:pt x="314" y="523"/>
                  </a:lnTo>
                  <a:lnTo>
                    <a:pt x="299" y="534"/>
                  </a:lnTo>
                  <a:lnTo>
                    <a:pt x="281" y="543"/>
                  </a:lnTo>
                  <a:lnTo>
                    <a:pt x="261" y="547"/>
                  </a:lnTo>
                  <a:lnTo>
                    <a:pt x="238" y="547"/>
                  </a:lnTo>
                  <a:lnTo>
                    <a:pt x="216" y="542"/>
                  </a:lnTo>
                  <a:lnTo>
                    <a:pt x="200" y="539"/>
                  </a:lnTo>
                  <a:lnTo>
                    <a:pt x="186" y="535"/>
                  </a:lnTo>
                  <a:lnTo>
                    <a:pt x="177" y="532"/>
                  </a:lnTo>
                  <a:lnTo>
                    <a:pt x="166" y="524"/>
                  </a:lnTo>
                  <a:lnTo>
                    <a:pt x="154" y="515"/>
                  </a:lnTo>
                  <a:lnTo>
                    <a:pt x="136" y="500"/>
                  </a:lnTo>
                  <a:lnTo>
                    <a:pt x="116" y="481"/>
                  </a:lnTo>
                  <a:lnTo>
                    <a:pt x="89" y="449"/>
                  </a:lnTo>
                  <a:lnTo>
                    <a:pt x="65" y="406"/>
                  </a:lnTo>
                  <a:lnTo>
                    <a:pt x="42" y="353"/>
                  </a:lnTo>
                  <a:lnTo>
                    <a:pt x="23" y="297"/>
                  </a:lnTo>
                  <a:lnTo>
                    <a:pt x="6" y="239"/>
                  </a:lnTo>
                  <a:lnTo>
                    <a:pt x="0" y="184"/>
                  </a:lnTo>
                  <a:lnTo>
                    <a:pt x="0" y="136"/>
                  </a:lnTo>
                  <a:lnTo>
                    <a:pt x="12" y="102"/>
                  </a:lnTo>
                  <a:lnTo>
                    <a:pt x="27" y="74"/>
                  </a:lnTo>
                  <a:lnTo>
                    <a:pt x="43" y="49"/>
                  </a:lnTo>
                  <a:lnTo>
                    <a:pt x="60" y="29"/>
                  </a:lnTo>
                  <a:lnTo>
                    <a:pt x="78" y="15"/>
                  </a:lnTo>
                  <a:lnTo>
                    <a:pt x="94" y="4"/>
                  </a:lnTo>
                  <a:lnTo>
                    <a:pt x="111" y="0"/>
                  </a:lnTo>
                  <a:lnTo>
                    <a:pt x="127" y="2"/>
                  </a:lnTo>
                  <a:lnTo>
                    <a:pt x="143" y="10"/>
                  </a:lnTo>
                  <a:lnTo>
                    <a:pt x="163" y="28"/>
                  </a:lnTo>
                  <a:lnTo>
                    <a:pt x="181" y="53"/>
                  </a:lnTo>
                  <a:lnTo>
                    <a:pt x="190" y="83"/>
                  </a:lnTo>
                  <a:lnTo>
                    <a:pt x="196" y="115"/>
                  </a:lnTo>
                  <a:lnTo>
                    <a:pt x="193" y="142"/>
                  </a:lnTo>
                  <a:lnTo>
                    <a:pt x="185" y="166"/>
                  </a:lnTo>
                  <a:lnTo>
                    <a:pt x="169" y="184"/>
                  </a:lnTo>
                  <a:lnTo>
                    <a:pt x="147" y="195"/>
                  </a:lnTo>
                  <a:lnTo>
                    <a:pt x="130" y="198"/>
                  </a:lnTo>
                  <a:lnTo>
                    <a:pt x="115" y="203"/>
                  </a:lnTo>
                  <a:lnTo>
                    <a:pt x="102" y="211"/>
                  </a:lnTo>
                  <a:lnTo>
                    <a:pt x="96" y="225"/>
                  </a:lnTo>
                  <a:lnTo>
                    <a:pt x="92" y="241"/>
                  </a:lnTo>
                  <a:lnTo>
                    <a:pt x="93" y="263"/>
                  </a:lnTo>
                  <a:lnTo>
                    <a:pt x="100" y="292"/>
                  </a:lnTo>
                  <a:lnTo>
                    <a:pt x="116" y="328"/>
                  </a:lnTo>
                  <a:lnTo>
                    <a:pt x="127" y="347"/>
                  </a:lnTo>
                  <a:lnTo>
                    <a:pt x="139" y="364"/>
                  </a:lnTo>
                  <a:lnTo>
                    <a:pt x="153" y="376"/>
                  </a:lnTo>
                  <a:lnTo>
                    <a:pt x="167" y="387"/>
                  </a:lnTo>
                  <a:lnTo>
                    <a:pt x="180" y="392"/>
                  </a:lnTo>
                  <a:lnTo>
                    <a:pt x="192" y="396"/>
                  </a:lnTo>
                  <a:lnTo>
                    <a:pt x="203" y="395"/>
                  </a:lnTo>
                  <a:lnTo>
                    <a:pt x="211" y="394"/>
                  </a:lnTo>
                  <a:lnTo>
                    <a:pt x="253" y="372"/>
                  </a:lnTo>
                  <a:lnTo>
                    <a:pt x="285" y="371"/>
                  </a:lnTo>
                  <a:lnTo>
                    <a:pt x="307" y="383"/>
                  </a:lnTo>
                  <a:lnTo>
                    <a:pt x="320" y="407"/>
                  </a:lnTo>
                  <a:lnTo>
                    <a:pt x="329" y="433"/>
                  </a:lnTo>
                  <a:lnTo>
                    <a:pt x="333" y="460"/>
                  </a:lnTo>
                  <a:lnTo>
                    <a:pt x="335" y="481"/>
                  </a:lnTo>
                  <a:lnTo>
                    <a:pt x="341" y="490"/>
                  </a:lnTo>
                  <a:close/>
                </a:path>
              </a:pathLst>
            </a:custGeom>
            <a:solidFill>
              <a:srgbClr val="FF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5" name="Freeform 42">
              <a:extLst>
                <a:ext uri="{FF2B5EF4-FFF2-40B4-BE49-F238E27FC236}">
                  <a16:creationId xmlns:a16="http://schemas.microsoft.com/office/drawing/2014/main" id="{44FDFDE9-6F4A-0A43-8A4D-AF031608A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" y="3096"/>
              <a:ext cx="566" cy="258"/>
            </a:xfrm>
            <a:custGeom>
              <a:avLst/>
              <a:gdLst>
                <a:gd name="T0" fmla="*/ 33 w 566"/>
                <a:gd name="T1" fmla="*/ 251 h 258"/>
                <a:gd name="T2" fmla="*/ 19 w 566"/>
                <a:gd name="T3" fmla="*/ 234 h 258"/>
                <a:gd name="T4" fmla="*/ 3 w 566"/>
                <a:gd name="T5" fmla="*/ 201 h 258"/>
                <a:gd name="T6" fmla="*/ 2 w 566"/>
                <a:gd name="T7" fmla="*/ 162 h 258"/>
                <a:gd name="T8" fmla="*/ 18 w 566"/>
                <a:gd name="T9" fmla="*/ 119 h 258"/>
                <a:gd name="T10" fmla="*/ 33 w 566"/>
                <a:gd name="T11" fmla="*/ 95 h 258"/>
                <a:gd name="T12" fmla="*/ 50 w 566"/>
                <a:gd name="T13" fmla="*/ 77 h 258"/>
                <a:gd name="T14" fmla="*/ 82 w 566"/>
                <a:gd name="T15" fmla="*/ 57 h 258"/>
                <a:gd name="T16" fmla="*/ 144 w 566"/>
                <a:gd name="T17" fmla="*/ 24 h 258"/>
                <a:gd name="T18" fmla="*/ 247 w 566"/>
                <a:gd name="T19" fmla="*/ 2 h 258"/>
                <a:gd name="T20" fmla="*/ 366 w 566"/>
                <a:gd name="T21" fmla="*/ 0 h 258"/>
                <a:gd name="T22" fmla="*/ 466 w 566"/>
                <a:gd name="T23" fmla="*/ 23 h 258"/>
                <a:gd name="T24" fmla="*/ 520 w 566"/>
                <a:gd name="T25" fmla="*/ 66 h 258"/>
                <a:gd name="T26" fmla="*/ 551 w 566"/>
                <a:gd name="T27" fmla="*/ 110 h 258"/>
                <a:gd name="T28" fmla="*/ 565 w 566"/>
                <a:gd name="T29" fmla="*/ 151 h 258"/>
                <a:gd name="T30" fmla="*/ 561 w 566"/>
                <a:gd name="T31" fmla="*/ 183 h 258"/>
                <a:gd name="T32" fmla="*/ 527 w 566"/>
                <a:gd name="T33" fmla="*/ 212 h 258"/>
                <a:gd name="T34" fmla="*/ 465 w 566"/>
                <a:gd name="T35" fmla="*/ 222 h 258"/>
                <a:gd name="T36" fmla="*/ 407 w 566"/>
                <a:gd name="T37" fmla="*/ 208 h 258"/>
                <a:gd name="T38" fmla="*/ 373 w 566"/>
                <a:gd name="T39" fmla="*/ 173 h 258"/>
                <a:gd name="T40" fmla="*/ 371 w 566"/>
                <a:gd name="T41" fmla="*/ 130 h 258"/>
                <a:gd name="T42" fmla="*/ 365 w 566"/>
                <a:gd name="T43" fmla="*/ 100 h 258"/>
                <a:gd name="T44" fmla="*/ 342 w 566"/>
                <a:gd name="T45" fmla="*/ 81 h 258"/>
                <a:gd name="T46" fmla="*/ 290 w 566"/>
                <a:gd name="T47" fmla="*/ 77 h 258"/>
                <a:gd name="T48" fmla="*/ 229 w 566"/>
                <a:gd name="T49" fmla="*/ 85 h 258"/>
                <a:gd name="T50" fmla="*/ 194 w 566"/>
                <a:gd name="T51" fmla="*/ 103 h 258"/>
                <a:gd name="T52" fmla="*/ 171 w 566"/>
                <a:gd name="T53" fmla="*/ 126 h 258"/>
                <a:gd name="T54" fmla="*/ 163 w 566"/>
                <a:gd name="T55" fmla="*/ 147 h 258"/>
                <a:gd name="T56" fmla="*/ 171 w 566"/>
                <a:gd name="T57" fmla="*/ 202 h 258"/>
                <a:gd name="T58" fmla="*/ 145 w 566"/>
                <a:gd name="T59" fmla="*/ 250 h 258"/>
                <a:gd name="T60" fmla="*/ 91 w 566"/>
                <a:gd name="T61" fmla="*/ 258 h 258"/>
                <a:gd name="T62" fmla="*/ 45 w 566"/>
                <a:gd name="T63" fmla="*/ 253 h 25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66" h="258">
                  <a:moveTo>
                    <a:pt x="36" y="256"/>
                  </a:moveTo>
                  <a:lnTo>
                    <a:pt x="33" y="251"/>
                  </a:lnTo>
                  <a:lnTo>
                    <a:pt x="27" y="245"/>
                  </a:lnTo>
                  <a:lnTo>
                    <a:pt x="19" y="234"/>
                  </a:lnTo>
                  <a:lnTo>
                    <a:pt x="11" y="220"/>
                  </a:lnTo>
                  <a:lnTo>
                    <a:pt x="3" y="201"/>
                  </a:lnTo>
                  <a:lnTo>
                    <a:pt x="0" y="182"/>
                  </a:lnTo>
                  <a:lnTo>
                    <a:pt x="2" y="162"/>
                  </a:lnTo>
                  <a:lnTo>
                    <a:pt x="10" y="141"/>
                  </a:lnTo>
                  <a:lnTo>
                    <a:pt x="18" y="119"/>
                  </a:lnTo>
                  <a:lnTo>
                    <a:pt x="26" y="106"/>
                  </a:lnTo>
                  <a:lnTo>
                    <a:pt x="33" y="95"/>
                  </a:lnTo>
                  <a:lnTo>
                    <a:pt x="41" y="87"/>
                  </a:lnTo>
                  <a:lnTo>
                    <a:pt x="50" y="77"/>
                  </a:lnTo>
                  <a:lnTo>
                    <a:pt x="64" y="69"/>
                  </a:lnTo>
                  <a:lnTo>
                    <a:pt x="82" y="57"/>
                  </a:lnTo>
                  <a:lnTo>
                    <a:pt x="109" y="42"/>
                  </a:lnTo>
                  <a:lnTo>
                    <a:pt x="144" y="24"/>
                  </a:lnTo>
                  <a:lnTo>
                    <a:pt x="191" y="11"/>
                  </a:lnTo>
                  <a:lnTo>
                    <a:pt x="247" y="2"/>
                  </a:lnTo>
                  <a:lnTo>
                    <a:pt x="308" y="0"/>
                  </a:lnTo>
                  <a:lnTo>
                    <a:pt x="366" y="0"/>
                  </a:lnTo>
                  <a:lnTo>
                    <a:pt x="421" y="9"/>
                  </a:lnTo>
                  <a:lnTo>
                    <a:pt x="466" y="23"/>
                  </a:lnTo>
                  <a:lnTo>
                    <a:pt x="500" y="45"/>
                  </a:lnTo>
                  <a:lnTo>
                    <a:pt x="520" y="66"/>
                  </a:lnTo>
                  <a:lnTo>
                    <a:pt x="538" y="90"/>
                  </a:lnTo>
                  <a:lnTo>
                    <a:pt x="551" y="110"/>
                  </a:lnTo>
                  <a:lnTo>
                    <a:pt x="561" y="132"/>
                  </a:lnTo>
                  <a:lnTo>
                    <a:pt x="565" y="151"/>
                  </a:lnTo>
                  <a:lnTo>
                    <a:pt x="566" y="168"/>
                  </a:lnTo>
                  <a:lnTo>
                    <a:pt x="561" y="183"/>
                  </a:lnTo>
                  <a:lnTo>
                    <a:pt x="553" y="198"/>
                  </a:lnTo>
                  <a:lnTo>
                    <a:pt x="527" y="212"/>
                  </a:lnTo>
                  <a:lnTo>
                    <a:pt x="497" y="220"/>
                  </a:lnTo>
                  <a:lnTo>
                    <a:pt x="465" y="222"/>
                  </a:lnTo>
                  <a:lnTo>
                    <a:pt x="435" y="219"/>
                  </a:lnTo>
                  <a:lnTo>
                    <a:pt x="407" y="208"/>
                  </a:lnTo>
                  <a:lnTo>
                    <a:pt x="386" y="193"/>
                  </a:lnTo>
                  <a:lnTo>
                    <a:pt x="373" y="173"/>
                  </a:lnTo>
                  <a:lnTo>
                    <a:pt x="371" y="149"/>
                  </a:lnTo>
                  <a:lnTo>
                    <a:pt x="371" y="130"/>
                  </a:lnTo>
                  <a:lnTo>
                    <a:pt x="370" y="115"/>
                  </a:lnTo>
                  <a:lnTo>
                    <a:pt x="365" y="100"/>
                  </a:lnTo>
                  <a:lnTo>
                    <a:pt x="356" y="91"/>
                  </a:lnTo>
                  <a:lnTo>
                    <a:pt x="342" y="81"/>
                  </a:lnTo>
                  <a:lnTo>
                    <a:pt x="320" y="77"/>
                  </a:lnTo>
                  <a:lnTo>
                    <a:pt x="290" y="77"/>
                  </a:lnTo>
                  <a:lnTo>
                    <a:pt x="254" y="81"/>
                  </a:lnTo>
                  <a:lnTo>
                    <a:pt x="229" y="85"/>
                  </a:lnTo>
                  <a:lnTo>
                    <a:pt x="210" y="94"/>
                  </a:lnTo>
                  <a:lnTo>
                    <a:pt x="194" y="103"/>
                  </a:lnTo>
                  <a:lnTo>
                    <a:pt x="182" y="115"/>
                  </a:lnTo>
                  <a:lnTo>
                    <a:pt x="171" y="126"/>
                  </a:lnTo>
                  <a:lnTo>
                    <a:pt x="166" y="137"/>
                  </a:lnTo>
                  <a:lnTo>
                    <a:pt x="163" y="147"/>
                  </a:lnTo>
                  <a:lnTo>
                    <a:pt x="164" y="156"/>
                  </a:lnTo>
                  <a:lnTo>
                    <a:pt x="171" y="202"/>
                  </a:lnTo>
                  <a:lnTo>
                    <a:pt x="164" y="232"/>
                  </a:lnTo>
                  <a:lnTo>
                    <a:pt x="145" y="250"/>
                  </a:lnTo>
                  <a:lnTo>
                    <a:pt x="121" y="258"/>
                  </a:lnTo>
                  <a:lnTo>
                    <a:pt x="91" y="258"/>
                  </a:lnTo>
                  <a:lnTo>
                    <a:pt x="65" y="256"/>
                  </a:lnTo>
                  <a:lnTo>
                    <a:pt x="45" y="253"/>
                  </a:lnTo>
                  <a:lnTo>
                    <a:pt x="36" y="256"/>
                  </a:lnTo>
                  <a:close/>
                </a:path>
              </a:pathLst>
            </a:custGeom>
            <a:solidFill>
              <a:srgbClr val="FF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6" name="Freeform 43">
              <a:extLst>
                <a:ext uri="{FF2B5EF4-FFF2-40B4-BE49-F238E27FC236}">
                  <a16:creationId xmlns:a16="http://schemas.microsoft.com/office/drawing/2014/main" id="{D971FF49-40ED-9348-96F3-FF7E5E5275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9" y="2984"/>
              <a:ext cx="478" cy="260"/>
            </a:xfrm>
            <a:custGeom>
              <a:avLst/>
              <a:gdLst>
                <a:gd name="T0" fmla="*/ 478 w 478"/>
                <a:gd name="T1" fmla="*/ 196 h 260"/>
                <a:gd name="T2" fmla="*/ 475 w 478"/>
                <a:gd name="T3" fmla="*/ 199 h 260"/>
                <a:gd name="T4" fmla="*/ 467 w 478"/>
                <a:gd name="T5" fmla="*/ 211 h 260"/>
                <a:gd name="T6" fmla="*/ 454 w 478"/>
                <a:gd name="T7" fmla="*/ 225 h 260"/>
                <a:gd name="T8" fmla="*/ 432 w 478"/>
                <a:gd name="T9" fmla="*/ 241 h 260"/>
                <a:gd name="T10" fmla="*/ 399 w 478"/>
                <a:gd name="T11" fmla="*/ 252 h 260"/>
                <a:gd name="T12" fmla="*/ 357 w 478"/>
                <a:gd name="T13" fmla="*/ 260 h 260"/>
                <a:gd name="T14" fmla="*/ 302 w 478"/>
                <a:gd name="T15" fmla="*/ 259 h 260"/>
                <a:gd name="T16" fmla="*/ 233 w 478"/>
                <a:gd name="T17" fmla="*/ 246 h 260"/>
                <a:gd name="T18" fmla="*/ 162 w 478"/>
                <a:gd name="T19" fmla="*/ 221 h 260"/>
                <a:gd name="T20" fmla="*/ 106 w 478"/>
                <a:gd name="T21" fmla="*/ 189 h 260"/>
                <a:gd name="T22" fmla="*/ 61 w 478"/>
                <a:gd name="T23" fmla="*/ 154 h 260"/>
                <a:gd name="T24" fmla="*/ 31 w 478"/>
                <a:gd name="T25" fmla="*/ 117 h 260"/>
                <a:gd name="T26" fmla="*/ 9 w 478"/>
                <a:gd name="T27" fmla="*/ 82 h 260"/>
                <a:gd name="T28" fmla="*/ 0 w 478"/>
                <a:gd name="T29" fmla="*/ 52 h 260"/>
                <a:gd name="T30" fmla="*/ 0 w 478"/>
                <a:gd name="T31" fmla="*/ 29 h 260"/>
                <a:gd name="T32" fmla="*/ 9 w 478"/>
                <a:gd name="T33" fmla="*/ 19 h 260"/>
                <a:gd name="T34" fmla="*/ 18 w 478"/>
                <a:gd name="T35" fmla="*/ 12 h 260"/>
                <a:gd name="T36" fmla="*/ 23 w 478"/>
                <a:gd name="T37" fmla="*/ 7 h 260"/>
                <a:gd name="T38" fmla="*/ 27 w 478"/>
                <a:gd name="T39" fmla="*/ 2 h 260"/>
                <a:gd name="T40" fmla="*/ 34 w 478"/>
                <a:gd name="T41" fmla="*/ 0 h 260"/>
                <a:gd name="T42" fmla="*/ 42 w 478"/>
                <a:gd name="T43" fmla="*/ 0 h 260"/>
                <a:gd name="T44" fmla="*/ 59 w 478"/>
                <a:gd name="T45" fmla="*/ 6 h 260"/>
                <a:gd name="T46" fmla="*/ 87 w 478"/>
                <a:gd name="T47" fmla="*/ 18 h 260"/>
                <a:gd name="T48" fmla="*/ 126 w 478"/>
                <a:gd name="T49" fmla="*/ 40 h 260"/>
                <a:gd name="T50" fmla="*/ 164 w 478"/>
                <a:gd name="T51" fmla="*/ 59 h 260"/>
                <a:gd name="T52" fmla="*/ 192 w 478"/>
                <a:gd name="T53" fmla="*/ 72 h 260"/>
                <a:gd name="T54" fmla="*/ 213 w 478"/>
                <a:gd name="T55" fmla="*/ 78 h 260"/>
                <a:gd name="T56" fmla="*/ 231 w 478"/>
                <a:gd name="T57" fmla="*/ 83 h 260"/>
                <a:gd name="T58" fmla="*/ 250 w 478"/>
                <a:gd name="T59" fmla="*/ 86 h 260"/>
                <a:gd name="T60" fmla="*/ 273 w 478"/>
                <a:gd name="T61" fmla="*/ 93 h 260"/>
                <a:gd name="T62" fmla="*/ 305 w 478"/>
                <a:gd name="T63" fmla="*/ 104 h 260"/>
                <a:gd name="T64" fmla="*/ 348 w 478"/>
                <a:gd name="T65" fmla="*/ 124 h 260"/>
                <a:gd name="T66" fmla="*/ 393 w 478"/>
                <a:gd name="T67" fmla="*/ 139 h 260"/>
                <a:gd name="T68" fmla="*/ 426 w 478"/>
                <a:gd name="T69" fmla="*/ 154 h 260"/>
                <a:gd name="T70" fmla="*/ 450 w 478"/>
                <a:gd name="T71" fmla="*/ 166 h 260"/>
                <a:gd name="T72" fmla="*/ 466 w 478"/>
                <a:gd name="T73" fmla="*/ 177 h 260"/>
                <a:gd name="T74" fmla="*/ 473 w 478"/>
                <a:gd name="T75" fmla="*/ 184 h 260"/>
                <a:gd name="T76" fmla="*/ 477 w 478"/>
                <a:gd name="T77" fmla="*/ 191 h 260"/>
                <a:gd name="T78" fmla="*/ 477 w 478"/>
                <a:gd name="T79" fmla="*/ 193 h 260"/>
                <a:gd name="T80" fmla="*/ 478 w 478"/>
                <a:gd name="T81" fmla="*/ 196 h 2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478" h="260">
                  <a:moveTo>
                    <a:pt x="478" y="196"/>
                  </a:moveTo>
                  <a:lnTo>
                    <a:pt x="475" y="199"/>
                  </a:lnTo>
                  <a:lnTo>
                    <a:pt x="467" y="211"/>
                  </a:lnTo>
                  <a:lnTo>
                    <a:pt x="454" y="225"/>
                  </a:lnTo>
                  <a:lnTo>
                    <a:pt x="432" y="241"/>
                  </a:lnTo>
                  <a:lnTo>
                    <a:pt x="399" y="252"/>
                  </a:lnTo>
                  <a:lnTo>
                    <a:pt x="357" y="260"/>
                  </a:lnTo>
                  <a:lnTo>
                    <a:pt x="302" y="259"/>
                  </a:lnTo>
                  <a:lnTo>
                    <a:pt x="233" y="246"/>
                  </a:lnTo>
                  <a:lnTo>
                    <a:pt x="162" y="221"/>
                  </a:lnTo>
                  <a:lnTo>
                    <a:pt x="106" y="189"/>
                  </a:lnTo>
                  <a:lnTo>
                    <a:pt x="61" y="154"/>
                  </a:lnTo>
                  <a:lnTo>
                    <a:pt x="31" y="117"/>
                  </a:lnTo>
                  <a:lnTo>
                    <a:pt x="9" y="82"/>
                  </a:lnTo>
                  <a:lnTo>
                    <a:pt x="0" y="52"/>
                  </a:lnTo>
                  <a:lnTo>
                    <a:pt x="0" y="29"/>
                  </a:lnTo>
                  <a:lnTo>
                    <a:pt x="9" y="19"/>
                  </a:lnTo>
                  <a:lnTo>
                    <a:pt x="18" y="12"/>
                  </a:lnTo>
                  <a:lnTo>
                    <a:pt x="23" y="7"/>
                  </a:lnTo>
                  <a:lnTo>
                    <a:pt x="27" y="2"/>
                  </a:lnTo>
                  <a:lnTo>
                    <a:pt x="34" y="0"/>
                  </a:lnTo>
                  <a:lnTo>
                    <a:pt x="42" y="0"/>
                  </a:lnTo>
                  <a:lnTo>
                    <a:pt x="59" y="6"/>
                  </a:lnTo>
                  <a:lnTo>
                    <a:pt x="87" y="18"/>
                  </a:lnTo>
                  <a:lnTo>
                    <a:pt x="126" y="40"/>
                  </a:lnTo>
                  <a:lnTo>
                    <a:pt x="164" y="59"/>
                  </a:lnTo>
                  <a:lnTo>
                    <a:pt x="192" y="72"/>
                  </a:lnTo>
                  <a:lnTo>
                    <a:pt x="213" y="78"/>
                  </a:lnTo>
                  <a:lnTo>
                    <a:pt x="231" y="83"/>
                  </a:lnTo>
                  <a:lnTo>
                    <a:pt x="250" y="86"/>
                  </a:lnTo>
                  <a:lnTo>
                    <a:pt x="273" y="93"/>
                  </a:lnTo>
                  <a:lnTo>
                    <a:pt x="305" y="104"/>
                  </a:lnTo>
                  <a:lnTo>
                    <a:pt x="348" y="124"/>
                  </a:lnTo>
                  <a:lnTo>
                    <a:pt x="393" y="139"/>
                  </a:lnTo>
                  <a:lnTo>
                    <a:pt x="426" y="154"/>
                  </a:lnTo>
                  <a:lnTo>
                    <a:pt x="450" y="166"/>
                  </a:lnTo>
                  <a:lnTo>
                    <a:pt x="466" y="177"/>
                  </a:lnTo>
                  <a:lnTo>
                    <a:pt x="473" y="184"/>
                  </a:lnTo>
                  <a:lnTo>
                    <a:pt x="477" y="191"/>
                  </a:lnTo>
                  <a:lnTo>
                    <a:pt x="477" y="193"/>
                  </a:lnTo>
                  <a:lnTo>
                    <a:pt x="478" y="196"/>
                  </a:lnTo>
                  <a:close/>
                </a:path>
              </a:pathLst>
            </a:custGeom>
            <a:solidFill>
              <a:srgbClr val="B0F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7" name="Freeform 44">
              <a:extLst>
                <a:ext uri="{FF2B5EF4-FFF2-40B4-BE49-F238E27FC236}">
                  <a16:creationId xmlns:a16="http://schemas.microsoft.com/office/drawing/2014/main" id="{019DDC69-8589-AE46-A052-CA816572F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7" y="2660"/>
              <a:ext cx="370" cy="278"/>
            </a:xfrm>
            <a:custGeom>
              <a:avLst/>
              <a:gdLst>
                <a:gd name="T0" fmla="*/ 368 w 370"/>
                <a:gd name="T1" fmla="*/ 217 h 278"/>
                <a:gd name="T2" fmla="*/ 368 w 370"/>
                <a:gd name="T3" fmla="*/ 219 h 278"/>
                <a:gd name="T4" fmla="*/ 370 w 370"/>
                <a:gd name="T5" fmla="*/ 230 h 278"/>
                <a:gd name="T6" fmla="*/ 365 w 370"/>
                <a:gd name="T7" fmla="*/ 244 h 278"/>
                <a:gd name="T8" fmla="*/ 359 w 370"/>
                <a:gd name="T9" fmla="*/ 259 h 278"/>
                <a:gd name="T10" fmla="*/ 341 w 370"/>
                <a:gd name="T11" fmla="*/ 270 h 278"/>
                <a:gd name="T12" fmla="*/ 314 w 370"/>
                <a:gd name="T13" fmla="*/ 278 h 278"/>
                <a:gd name="T14" fmla="*/ 271 w 370"/>
                <a:gd name="T15" fmla="*/ 277 h 278"/>
                <a:gd name="T16" fmla="*/ 212 w 370"/>
                <a:gd name="T17" fmla="*/ 267 h 278"/>
                <a:gd name="T18" fmla="*/ 149 w 370"/>
                <a:gd name="T19" fmla="*/ 243 h 278"/>
                <a:gd name="T20" fmla="*/ 97 w 370"/>
                <a:gd name="T21" fmla="*/ 208 h 278"/>
                <a:gd name="T22" fmla="*/ 57 w 370"/>
                <a:gd name="T23" fmla="*/ 168 h 278"/>
                <a:gd name="T24" fmla="*/ 30 w 370"/>
                <a:gd name="T25" fmla="*/ 127 h 278"/>
                <a:gd name="T26" fmla="*/ 9 w 370"/>
                <a:gd name="T27" fmla="*/ 85 h 278"/>
                <a:gd name="T28" fmla="*/ 1 w 370"/>
                <a:gd name="T29" fmla="*/ 51 h 278"/>
                <a:gd name="T30" fmla="*/ 0 w 370"/>
                <a:gd name="T31" fmla="*/ 25 h 278"/>
                <a:gd name="T32" fmla="*/ 9 w 370"/>
                <a:gd name="T33" fmla="*/ 14 h 278"/>
                <a:gd name="T34" fmla="*/ 16 w 370"/>
                <a:gd name="T35" fmla="*/ 8 h 278"/>
                <a:gd name="T36" fmla="*/ 20 w 370"/>
                <a:gd name="T37" fmla="*/ 4 h 278"/>
                <a:gd name="T38" fmla="*/ 20 w 370"/>
                <a:gd name="T39" fmla="*/ 0 h 278"/>
                <a:gd name="T40" fmla="*/ 23 w 370"/>
                <a:gd name="T41" fmla="*/ 2 h 278"/>
                <a:gd name="T42" fmla="*/ 27 w 370"/>
                <a:gd name="T43" fmla="*/ 3 h 278"/>
                <a:gd name="T44" fmla="*/ 39 w 370"/>
                <a:gd name="T45" fmla="*/ 11 h 278"/>
                <a:gd name="T46" fmla="*/ 61 w 370"/>
                <a:gd name="T47" fmla="*/ 23 h 278"/>
                <a:gd name="T48" fmla="*/ 95 w 370"/>
                <a:gd name="T49" fmla="*/ 44 h 278"/>
                <a:gd name="T50" fmla="*/ 127 w 370"/>
                <a:gd name="T51" fmla="*/ 63 h 278"/>
                <a:gd name="T52" fmla="*/ 149 w 370"/>
                <a:gd name="T53" fmla="*/ 79 h 278"/>
                <a:gd name="T54" fmla="*/ 162 w 370"/>
                <a:gd name="T55" fmla="*/ 91 h 278"/>
                <a:gd name="T56" fmla="*/ 173 w 370"/>
                <a:gd name="T57" fmla="*/ 104 h 278"/>
                <a:gd name="T58" fmla="*/ 184 w 370"/>
                <a:gd name="T59" fmla="*/ 115 h 278"/>
                <a:gd name="T60" fmla="*/ 199 w 370"/>
                <a:gd name="T61" fmla="*/ 127 h 278"/>
                <a:gd name="T62" fmla="*/ 222 w 370"/>
                <a:gd name="T63" fmla="*/ 143 h 278"/>
                <a:gd name="T64" fmla="*/ 261 w 370"/>
                <a:gd name="T65" fmla="*/ 164 h 278"/>
                <a:gd name="T66" fmla="*/ 302 w 370"/>
                <a:gd name="T67" fmla="*/ 176 h 278"/>
                <a:gd name="T68" fmla="*/ 330 w 370"/>
                <a:gd name="T69" fmla="*/ 188 h 278"/>
                <a:gd name="T70" fmla="*/ 349 w 370"/>
                <a:gd name="T71" fmla="*/ 196 h 278"/>
                <a:gd name="T72" fmla="*/ 361 w 370"/>
                <a:gd name="T73" fmla="*/ 204 h 278"/>
                <a:gd name="T74" fmla="*/ 367 w 370"/>
                <a:gd name="T75" fmla="*/ 208 h 278"/>
                <a:gd name="T76" fmla="*/ 368 w 370"/>
                <a:gd name="T77" fmla="*/ 213 h 278"/>
                <a:gd name="T78" fmla="*/ 368 w 370"/>
                <a:gd name="T79" fmla="*/ 215 h 278"/>
                <a:gd name="T80" fmla="*/ 368 w 370"/>
                <a:gd name="T81" fmla="*/ 217 h 27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370" h="278">
                  <a:moveTo>
                    <a:pt x="368" y="217"/>
                  </a:moveTo>
                  <a:lnTo>
                    <a:pt x="368" y="219"/>
                  </a:lnTo>
                  <a:lnTo>
                    <a:pt x="370" y="230"/>
                  </a:lnTo>
                  <a:lnTo>
                    <a:pt x="365" y="244"/>
                  </a:lnTo>
                  <a:lnTo>
                    <a:pt x="359" y="259"/>
                  </a:lnTo>
                  <a:lnTo>
                    <a:pt x="341" y="270"/>
                  </a:lnTo>
                  <a:lnTo>
                    <a:pt x="314" y="278"/>
                  </a:lnTo>
                  <a:lnTo>
                    <a:pt x="271" y="277"/>
                  </a:lnTo>
                  <a:lnTo>
                    <a:pt x="212" y="267"/>
                  </a:lnTo>
                  <a:lnTo>
                    <a:pt x="149" y="243"/>
                  </a:lnTo>
                  <a:lnTo>
                    <a:pt x="97" y="208"/>
                  </a:lnTo>
                  <a:lnTo>
                    <a:pt x="57" y="168"/>
                  </a:lnTo>
                  <a:lnTo>
                    <a:pt x="30" y="127"/>
                  </a:lnTo>
                  <a:lnTo>
                    <a:pt x="9" y="85"/>
                  </a:lnTo>
                  <a:lnTo>
                    <a:pt x="1" y="51"/>
                  </a:lnTo>
                  <a:lnTo>
                    <a:pt x="0" y="25"/>
                  </a:lnTo>
                  <a:lnTo>
                    <a:pt x="9" y="14"/>
                  </a:lnTo>
                  <a:lnTo>
                    <a:pt x="16" y="8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3" y="2"/>
                  </a:lnTo>
                  <a:lnTo>
                    <a:pt x="27" y="3"/>
                  </a:lnTo>
                  <a:lnTo>
                    <a:pt x="39" y="11"/>
                  </a:lnTo>
                  <a:lnTo>
                    <a:pt x="61" y="23"/>
                  </a:lnTo>
                  <a:lnTo>
                    <a:pt x="95" y="44"/>
                  </a:lnTo>
                  <a:lnTo>
                    <a:pt x="127" y="63"/>
                  </a:lnTo>
                  <a:lnTo>
                    <a:pt x="149" y="79"/>
                  </a:lnTo>
                  <a:lnTo>
                    <a:pt x="162" y="91"/>
                  </a:lnTo>
                  <a:lnTo>
                    <a:pt x="173" y="104"/>
                  </a:lnTo>
                  <a:lnTo>
                    <a:pt x="184" y="115"/>
                  </a:lnTo>
                  <a:lnTo>
                    <a:pt x="199" y="127"/>
                  </a:lnTo>
                  <a:lnTo>
                    <a:pt x="222" y="143"/>
                  </a:lnTo>
                  <a:lnTo>
                    <a:pt x="261" y="164"/>
                  </a:lnTo>
                  <a:lnTo>
                    <a:pt x="302" y="176"/>
                  </a:lnTo>
                  <a:lnTo>
                    <a:pt x="330" y="188"/>
                  </a:lnTo>
                  <a:lnTo>
                    <a:pt x="349" y="196"/>
                  </a:lnTo>
                  <a:lnTo>
                    <a:pt x="361" y="204"/>
                  </a:lnTo>
                  <a:lnTo>
                    <a:pt x="367" y="208"/>
                  </a:lnTo>
                  <a:lnTo>
                    <a:pt x="368" y="213"/>
                  </a:lnTo>
                  <a:lnTo>
                    <a:pt x="368" y="215"/>
                  </a:lnTo>
                  <a:lnTo>
                    <a:pt x="368" y="217"/>
                  </a:lnTo>
                  <a:close/>
                </a:path>
              </a:pathLst>
            </a:custGeom>
            <a:solidFill>
              <a:srgbClr val="B0F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8" name="Freeform 45">
              <a:extLst>
                <a:ext uri="{FF2B5EF4-FFF2-40B4-BE49-F238E27FC236}">
                  <a16:creationId xmlns:a16="http://schemas.microsoft.com/office/drawing/2014/main" id="{08D2DB39-A4A5-1C4D-A1E6-0D15A182F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" y="2256"/>
              <a:ext cx="352" cy="339"/>
            </a:xfrm>
            <a:custGeom>
              <a:avLst/>
              <a:gdLst>
                <a:gd name="T0" fmla="*/ 350 w 352"/>
                <a:gd name="T1" fmla="*/ 280 h 339"/>
                <a:gd name="T2" fmla="*/ 350 w 352"/>
                <a:gd name="T3" fmla="*/ 283 h 339"/>
                <a:gd name="T4" fmla="*/ 352 w 352"/>
                <a:gd name="T5" fmla="*/ 294 h 339"/>
                <a:gd name="T6" fmla="*/ 349 w 352"/>
                <a:gd name="T7" fmla="*/ 306 h 339"/>
                <a:gd name="T8" fmla="*/ 342 w 352"/>
                <a:gd name="T9" fmla="*/ 321 h 339"/>
                <a:gd name="T10" fmla="*/ 326 w 352"/>
                <a:gd name="T11" fmla="*/ 332 h 339"/>
                <a:gd name="T12" fmla="*/ 300 w 352"/>
                <a:gd name="T13" fmla="*/ 339 h 339"/>
                <a:gd name="T14" fmla="*/ 261 w 352"/>
                <a:gd name="T15" fmla="*/ 339 h 339"/>
                <a:gd name="T16" fmla="*/ 206 w 352"/>
                <a:gd name="T17" fmla="*/ 329 h 339"/>
                <a:gd name="T18" fmla="*/ 145 w 352"/>
                <a:gd name="T19" fmla="*/ 302 h 339"/>
                <a:gd name="T20" fmla="*/ 96 w 352"/>
                <a:gd name="T21" fmla="*/ 261 h 339"/>
                <a:gd name="T22" fmla="*/ 57 w 352"/>
                <a:gd name="T23" fmla="*/ 211 h 339"/>
                <a:gd name="T24" fmla="*/ 30 w 352"/>
                <a:gd name="T25" fmla="*/ 158 h 339"/>
                <a:gd name="T26" fmla="*/ 9 w 352"/>
                <a:gd name="T27" fmla="*/ 105 h 339"/>
                <a:gd name="T28" fmla="*/ 1 w 352"/>
                <a:gd name="T29" fmla="*/ 60 h 339"/>
                <a:gd name="T30" fmla="*/ 0 w 352"/>
                <a:gd name="T31" fmla="*/ 26 h 339"/>
                <a:gd name="T32" fmla="*/ 8 w 352"/>
                <a:gd name="T33" fmla="*/ 12 h 339"/>
                <a:gd name="T34" fmla="*/ 17 w 352"/>
                <a:gd name="T35" fmla="*/ 8 h 339"/>
                <a:gd name="T36" fmla="*/ 27 w 352"/>
                <a:gd name="T37" fmla="*/ 4 h 339"/>
                <a:gd name="T38" fmla="*/ 35 w 352"/>
                <a:gd name="T39" fmla="*/ 0 h 339"/>
                <a:gd name="T40" fmla="*/ 46 w 352"/>
                <a:gd name="T41" fmla="*/ 0 h 339"/>
                <a:gd name="T42" fmla="*/ 54 w 352"/>
                <a:gd name="T43" fmla="*/ 4 h 339"/>
                <a:gd name="T44" fmla="*/ 66 w 352"/>
                <a:gd name="T45" fmla="*/ 15 h 339"/>
                <a:gd name="T46" fmla="*/ 81 w 352"/>
                <a:gd name="T47" fmla="*/ 33 h 339"/>
                <a:gd name="T48" fmla="*/ 100 w 352"/>
                <a:gd name="T49" fmla="*/ 61 h 339"/>
                <a:gd name="T50" fmla="*/ 116 w 352"/>
                <a:gd name="T51" fmla="*/ 90 h 339"/>
                <a:gd name="T52" fmla="*/ 128 w 352"/>
                <a:gd name="T53" fmla="*/ 116 h 339"/>
                <a:gd name="T54" fmla="*/ 139 w 352"/>
                <a:gd name="T55" fmla="*/ 138 h 339"/>
                <a:gd name="T56" fmla="*/ 150 w 352"/>
                <a:gd name="T57" fmla="*/ 158 h 339"/>
                <a:gd name="T58" fmla="*/ 164 w 352"/>
                <a:gd name="T59" fmla="*/ 176 h 339"/>
                <a:gd name="T60" fmla="*/ 184 w 352"/>
                <a:gd name="T61" fmla="*/ 193 h 339"/>
                <a:gd name="T62" fmla="*/ 211 w 352"/>
                <a:gd name="T63" fmla="*/ 211 h 339"/>
                <a:gd name="T64" fmla="*/ 252 w 352"/>
                <a:gd name="T65" fmla="*/ 230 h 339"/>
                <a:gd name="T66" fmla="*/ 290 w 352"/>
                <a:gd name="T67" fmla="*/ 242 h 339"/>
                <a:gd name="T68" fmla="*/ 318 w 352"/>
                <a:gd name="T69" fmla="*/ 253 h 339"/>
                <a:gd name="T70" fmla="*/ 336 w 352"/>
                <a:gd name="T71" fmla="*/ 261 h 339"/>
                <a:gd name="T72" fmla="*/ 346 w 352"/>
                <a:gd name="T73" fmla="*/ 270 h 339"/>
                <a:gd name="T74" fmla="*/ 352 w 352"/>
                <a:gd name="T75" fmla="*/ 276 h 339"/>
                <a:gd name="T76" fmla="*/ 350 w 352"/>
                <a:gd name="T77" fmla="*/ 280 h 33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352" h="339">
                  <a:moveTo>
                    <a:pt x="350" y="280"/>
                  </a:moveTo>
                  <a:lnTo>
                    <a:pt x="350" y="283"/>
                  </a:lnTo>
                  <a:lnTo>
                    <a:pt x="352" y="294"/>
                  </a:lnTo>
                  <a:lnTo>
                    <a:pt x="349" y="306"/>
                  </a:lnTo>
                  <a:lnTo>
                    <a:pt x="342" y="321"/>
                  </a:lnTo>
                  <a:lnTo>
                    <a:pt x="326" y="332"/>
                  </a:lnTo>
                  <a:lnTo>
                    <a:pt x="300" y="339"/>
                  </a:lnTo>
                  <a:lnTo>
                    <a:pt x="261" y="339"/>
                  </a:lnTo>
                  <a:lnTo>
                    <a:pt x="206" y="329"/>
                  </a:lnTo>
                  <a:lnTo>
                    <a:pt x="145" y="302"/>
                  </a:lnTo>
                  <a:lnTo>
                    <a:pt x="96" y="261"/>
                  </a:lnTo>
                  <a:lnTo>
                    <a:pt x="57" y="211"/>
                  </a:lnTo>
                  <a:lnTo>
                    <a:pt x="30" y="158"/>
                  </a:lnTo>
                  <a:lnTo>
                    <a:pt x="9" y="105"/>
                  </a:lnTo>
                  <a:lnTo>
                    <a:pt x="1" y="60"/>
                  </a:lnTo>
                  <a:lnTo>
                    <a:pt x="0" y="26"/>
                  </a:lnTo>
                  <a:lnTo>
                    <a:pt x="8" y="12"/>
                  </a:lnTo>
                  <a:lnTo>
                    <a:pt x="17" y="8"/>
                  </a:lnTo>
                  <a:lnTo>
                    <a:pt x="27" y="4"/>
                  </a:lnTo>
                  <a:lnTo>
                    <a:pt x="35" y="0"/>
                  </a:lnTo>
                  <a:lnTo>
                    <a:pt x="46" y="0"/>
                  </a:lnTo>
                  <a:lnTo>
                    <a:pt x="54" y="4"/>
                  </a:lnTo>
                  <a:lnTo>
                    <a:pt x="66" y="15"/>
                  </a:lnTo>
                  <a:lnTo>
                    <a:pt x="81" y="33"/>
                  </a:lnTo>
                  <a:lnTo>
                    <a:pt x="100" y="61"/>
                  </a:lnTo>
                  <a:lnTo>
                    <a:pt x="116" y="90"/>
                  </a:lnTo>
                  <a:lnTo>
                    <a:pt x="128" y="116"/>
                  </a:lnTo>
                  <a:lnTo>
                    <a:pt x="139" y="138"/>
                  </a:lnTo>
                  <a:lnTo>
                    <a:pt x="150" y="158"/>
                  </a:lnTo>
                  <a:lnTo>
                    <a:pt x="164" y="176"/>
                  </a:lnTo>
                  <a:lnTo>
                    <a:pt x="184" y="193"/>
                  </a:lnTo>
                  <a:lnTo>
                    <a:pt x="211" y="211"/>
                  </a:lnTo>
                  <a:lnTo>
                    <a:pt x="252" y="230"/>
                  </a:lnTo>
                  <a:lnTo>
                    <a:pt x="290" y="242"/>
                  </a:lnTo>
                  <a:lnTo>
                    <a:pt x="318" y="253"/>
                  </a:lnTo>
                  <a:lnTo>
                    <a:pt x="336" y="261"/>
                  </a:lnTo>
                  <a:lnTo>
                    <a:pt x="346" y="270"/>
                  </a:lnTo>
                  <a:lnTo>
                    <a:pt x="352" y="276"/>
                  </a:lnTo>
                  <a:lnTo>
                    <a:pt x="350" y="280"/>
                  </a:lnTo>
                  <a:close/>
                </a:path>
              </a:pathLst>
            </a:custGeom>
            <a:solidFill>
              <a:srgbClr val="B0F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9" name="Freeform 46">
              <a:extLst>
                <a:ext uri="{FF2B5EF4-FFF2-40B4-BE49-F238E27FC236}">
                  <a16:creationId xmlns:a16="http://schemas.microsoft.com/office/drawing/2014/main" id="{49E23C08-3970-DE47-B8F5-641CA96A69AA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" y="1833"/>
              <a:ext cx="286" cy="355"/>
            </a:xfrm>
            <a:custGeom>
              <a:avLst/>
              <a:gdLst>
                <a:gd name="T0" fmla="*/ 285 w 286"/>
                <a:gd name="T1" fmla="*/ 283 h 355"/>
                <a:gd name="T2" fmla="*/ 283 w 286"/>
                <a:gd name="T3" fmla="*/ 288 h 355"/>
                <a:gd name="T4" fmla="*/ 279 w 286"/>
                <a:gd name="T5" fmla="*/ 305 h 355"/>
                <a:gd name="T6" fmla="*/ 271 w 286"/>
                <a:gd name="T7" fmla="*/ 325 h 355"/>
                <a:gd name="T8" fmla="*/ 259 w 286"/>
                <a:gd name="T9" fmla="*/ 344 h 355"/>
                <a:gd name="T10" fmla="*/ 239 w 286"/>
                <a:gd name="T11" fmla="*/ 355 h 355"/>
                <a:gd name="T12" fmla="*/ 213 w 286"/>
                <a:gd name="T13" fmla="*/ 354 h 355"/>
                <a:gd name="T14" fmla="*/ 178 w 286"/>
                <a:gd name="T15" fmla="*/ 333 h 355"/>
                <a:gd name="T16" fmla="*/ 133 w 286"/>
                <a:gd name="T17" fmla="*/ 290 h 355"/>
                <a:gd name="T18" fmla="*/ 86 w 286"/>
                <a:gd name="T19" fmla="*/ 230 h 355"/>
                <a:gd name="T20" fmla="*/ 52 w 286"/>
                <a:gd name="T21" fmla="*/ 175 h 355"/>
                <a:gd name="T22" fmla="*/ 26 w 286"/>
                <a:gd name="T23" fmla="*/ 125 h 355"/>
                <a:gd name="T24" fmla="*/ 11 w 286"/>
                <a:gd name="T25" fmla="*/ 82 h 355"/>
                <a:gd name="T26" fmla="*/ 2 w 286"/>
                <a:gd name="T27" fmla="*/ 45 h 355"/>
                <a:gd name="T28" fmla="*/ 0 w 286"/>
                <a:gd name="T29" fmla="*/ 20 h 355"/>
                <a:gd name="T30" fmla="*/ 3 w 286"/>
                <a:gd name="T31" fmla="*/ 8 h 355"/>
                <a:gd name="T32" fmla="*/ 11 w 286"/>
                <a:gd name="T33" fmla="*/ 9 h 355"/>
                <a:gd name="T34" fmla="*/ 17 w 286"/>
                <a:gd name="T35" fmla="*/ 12 h 355"/>
                <a:gd name="T36" fmla="*/ 22 w 286"/>
                <a:gd name="T37" fmla="*/ 11 h 355"/>
                <a:gd name="T38" fmla="*/ 25 w 286"/>
                <a:gd name="T39" fmla="*/ 5 h 355"/>
                <a:gd name="T40" fmla="*/ 30 w 286"/>
                <a:gd name="T41" fmla="*/ 3 h 355"/>
                <a:gd name="T42" fmla="*/ 37 w 286"/>
                <a:gd name="T43" fmla="*/ 0 h 355"/>
                <a:gd name="T44" fmla="*/ 49 w 286"/>
                <a:gd name="T45" fmla="*/ 5 h 355"/>
                <a:gd name="T46" fmla="*/ 68 w 286"/>
                <a:gd name="T47" fmla="*/ 19 h 355"/>
                <a:gd name="T48" fmla="*/ 95 w 286"/>
                <a:gd name="T49" fmla="*/ 45 h 355"/>
                <a:gd name="T50" fmla="*/ 118 w 286"/>
                <a:gd name="T51" fmla="*/ 71 h 355"/>
                <a:gd name="T52" fmla="*/ 133 w 286"/>
                <a:gd name="T53" fmla="*/ 92 h 355"/>
                <a:gd name="T54" fmla="*/ 140 w 286"/>
                <a:gd name="T55" fmla="*/ 110 h 355"/>
                <a:gd name="T56" fmla="*/ 144 w 286"/>
                <a:gd name="T57" fmla="*/ 126 h 355"/>
                <a:gd name="T58" fmla="*/ 148 w 286"/>
                <a:gd name="T59" fmla="*/ 140 h 355"/>
                <a:gd name="T60" fmla="*/ 156 w 286"/>
                <a:gd name="T61" fmla="*/ 158 h 355"/>
                <a:gd name="T62" fmla="*/ 172 w 286"/>
                <a:gd name="T63" fmla="*/ 180 h 355"/>
                <a:gd name="T64" fmla="*/ 202 w 286"/>
                <a:gd name="T65" fmla="*/ 208 h 355"/>
                <a:gd name="T66" fmla="*/ 235 w 286"/>
                <a:gd name="T67" fmla="*/ 230 h 355"/>
                <a:gd name="T68" fmla="*/ 259 w 286"/>
                <a:gd name="T69" fmla="*/ 248 h 355"/>
                <a:gd name="T70" fmla="*/ 274 w 286"/>
                <a:gd name="T71" fmla="*/ 261 h 355"/>
                <a:gd name="T72" fmla="*/ 283 w 286"/>
                <a:gd name="T73" fmla="*/ 271 h 355"/>
                <a:gd name="T74" fmla="*/ 285 w 286"/>
                <a:gd name="T75" fmla="*/ 276 h 355"/>
                <a:gd name="T76" fmla="*/ 286 w 286"/>
                <a:gd name="T77" fmla="*/ 280 h 355"/>
                <a:gd name="T78" fmla="*/ 285 w 286"/>
                <a:gd name="T79" fmla="*/ 282 h 355"/>
                <a:gd name="T80" fmla="*/ 285 w 286"/>
                <a:gd name="T81" fmla="*/ 283 h 35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86" h="355">
                  <a:moveTo>
                    <a:pt x="285" y="283"/>
                  </a:moveTo>
                  <a:lnTo>
                    <a:pt x="283" y="288"/>
                  </a:lnTo>
                  <a:lnTo>
                    <a:pt x="279" y="305"/>
                  </a:lnTo>
                  <a:lnTo>
                    <a:pt x="271" y="325"/>
                  </a:lnTo>
                  <a:lnTo>
                    <a:pt x="259" y="344"/>
                  </a:lnTo>
                  <a:lnTo>
                    <a:pt x="239" y="355"/>
                  </a:lnTo>
                  <a:lnTo>
                    <a:pt x="213" y="354"/>
                  </a:lnTo>
                  <a:lnTo>
                    <a:pt x="178" y="333"/>
                  </a:lnTo>
                  <a:lnTo>
                    <a:pt x="133" y="290"/>
                  </a:lnTo>
                  <a:lnTo>
                    <a:pt x="86" y="230"/>
                  </a:lnTo>
                  <a:lnTo>
                    <a:pt x="52" y="175"/>
                  </a:lnTo>
                  <a:lnTo>
                    <a:pt x="26" y="125"/>
                  </a:lnTo>
                  <a:lnTo>
                    <a:pt x="11" y="82"/>
                  </a:lnTo>
                  <a:lnTo>
                    <a:pt x="2" y="45"/>
                  </a:lnTo>
                  <a:lnTo>
                    <a:pt x="0" y="20"/>
                  </a:lnTo>
                  <a:lnTo>
                    <a:pt x="3" y="8"/>
                  </a:lnTo>
                  <a:lnTo>
                    <a:pt x="11" y="9"/>
                  </a:lnTo>
                  <a:lnTo>
                    <a:pt x="17" y="12"/>
                  </a:lnTo>
                  <a:lnTo>
                    <a:pt x="22" y="11"/>
                  </a:lnTo>
                  <a:lnTo>
                    <a:pt x="25" y="5"/>
                  </a:lnTo>
                  <a:lnTo>
                    <a:pt x="30" y="3"/>
                  </a:lnTo>
                  <a:lnTo>
                    <a:pt x="37" y="0"/>
                  </a:lnTo>
                  <a:lnTo>
                    <a:pt x="49" y="5"/>
                  </a:lnTo>
                  <a:lnTo>
                    <a:pt x="68" y="19"/>
                  </a:lnTo>
                  <a:lnTo>
                    <a:pt x="95" y="45"/>
                  </a:lnTo>
                  <a:lnTo>
                    <a:pt x="118" y="71"/>
                  </a:lnTo>
                  <a:lnTo>
                    <a:pt x="133" y="92"/>
                  </a:lnTo>
                  <a:lnTo>
                    <a:pt x="140" y="110"/>
                  </a:lnTo>
                  <a:lnTo>
                    <a:pt x="144" y="126"/>
                  </a:lnTo>
                  <a:lnTo>
                    <a:pt x="148" y="140"/>
                  </a:lnTo>
                  <a:lnTo>
                    <a:pt x="156" y="158"/>
                  </a:lnTo>
                  <a:lnTo>
                    <a:pt x="172" y="180"/>
                  </a:lnTo>
                  <a:lnTo>
                    <a:pt x="202" y="208"/>
                  </a:lnTo>
                  <a:lnTo>
                    <a:pt x="235" y="230"/>
                  </a:lnTo>
                  <a:lnTo>
                    <a:pt x="259" y="248"/>
                  </a:lnTo>
                  <a:lnTo>
                    <a:pt x="274" y="261"/>
                  </a:lnTo>
                  <a:lnTo>
                    <a:pt x="283" y="271"/>
                  </a:lnTo>
                  <a:lnTo>
                    <a:pt x="285" y="276"/>
                  </a:lnTo>
                  <a:lnTo>
                    <a:pt x="286" y="280"/>
                  </a:lnTo>
                  <a:lnTo>
                    <a:pt x="285" y="282"/>
                  </a:lnTo>
                  <a:lnTo>
                    <a:pt x="285" y="283"/>
                  </a:lnTo>
                  <a:close/>
                </a:path>
              </a:pathLst>
            </a:custGeom>
            <a:solidFill>
              <a:srgbClr val="B0F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0" name="Freeform 47">
              <a:extLst>
                <a:ext uri="{FF2B5EF4-FFF2-40B4-BE49-F238E27FC236}">
                  <a16:creationId xmlns:a16="http://schemas.microsoft.com/office/drawing/2014/main" id="{530F9B03-6245-8843-AA88-D3FD1A2EE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" y="840"/>
              <a:ext cx="334" cy="230"/>
            </a:xfrm>
            <a:custGeom>
              <a:avLst/>
              <a:gdLst>
                <a:gd name="T0" fmla="*/ 267 w 334"/>
                <a:gd name="T1" fmla="*/ 230 h 230"/>
                <a:gd name="T2" fmla="*/ 264 w 334"/>
                <a:gd name="T3" fmla="*/ 224 h 230"/>
                <a:gd name="T4" fmla="*/ 262 w 334"/>
                <a:gd name="T5" fmla="*/ 212 h 230"/>
                <a:gd name="T6" fmla="*/ 254 w 334"/>
                <a:gd name="T7" fmla="*/ 193 h 230"/>
                <a:gd name="T8" fmla="*/ 244 w 334"/>
                <a:gd name="T9" fmla="*/ 172 h 230"/>
                <a:gd name="T10" fmla="*/ 229 w 334"/>
                <a:gd name="T11" fmla="*/ 149 h 230"/>
                <a:gd name="T12" fmla="*/ 212 w 334"/>
                <a:gd name="T13" fmla="*/ 128 h 230"/>
                <a:gd name="T14" fmla="*/ 190 w 334"/>
                <a:gd name="T15" fmla="*/ 108 h 230"/>
                <a:gd name="T16" fmla="*/ 164 w 334"/>
                <a:gd name="T17" fmla="*/ 95 h 230"/>
                <a:gd name="T18" fmla="*/ 133 w 334"/>
                <a:gd name="T19" fmla="*/ 84 h 230"/>
                <a:gd name="T20" fmla="*/ 103 w 334"/>
                <a:gd name="T21" fmla="*/ 76 h 230"/>
                <a:gd name="T22" fmla="*/ 75 w 334"/>
                <a:gd name="T23" fmla="*/ 69 h 230"/>
                <a:gd name="T24" fmla="*/ 52 w 334"/>
                <a:gd name="T25" fmla="*/ 66 h 230"/>
                <a:gd name="T26" fmla="*/ 30 w 334"/>
                <a:gd name="T27" fmla="*/ 62 h 230"/>
                <a:gd name="T28" fmla="*/ 14 w 334"/>
                <a:gd name="T29" fmla="*/ 61 h 230"/>
                <a:gd name="T30" fmla="*/ 3 w 334"/>
                <a:gd name="T31" fmla="*/ 61 h 230"/>
                <a:gd name="T32" fmla="*/ 0 w 334"/>
                <a:gd name="T33" fmla="*/ 61 h 230"/>
                <a:gd name="T34" fmla="*/ 19 w 334"/>
                <a:gd name="T35" fmla="*/ 0 h 230"/>
                <a:gd name="T36" fmla="*/ 126 w 334"/>
                <a:gd name="T37" fmla="*/ 8 h 230"/>
                <a:gd name="T38" fmla="*/ 334 w 334"/>
                <a:gd name="T39" fmla="*/ 69 h 230"/>
                <a:gd name="T40" fmla="*/ 267 w 334"/>
                <a:gd name="T41" fmla="*/ 230 h 23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34" h="230">
                  <a:moveTo>
                    <a:pt x="267" y="230"/>
                  </a:moveTo>
                  <a:lnTo>
                    <a:pt x="264" y="224"/>
                  </a:lnTo>
                  <a:lnTo>
                    <a:pt x="262" y="212"/>
                  </a:lnTo>
                  <a:lnTo>
                    <a:pt x="254" y="193"/>
                  </a:lnTo>
                  <a:lnTo>
                    <a:pt x="244" y="172"/>
                  </a:lnTo>
                  <a:lnTo>
                    <a:pt x="229" y="149"/>
                  </a:lnTo>
                  <a:lnTo>
                    <a:pt x="212" y="128"/>
                  </a:lnTo>
                  <a:lnTo>
                    <a:pt x="190" y="108"/>
                  </a:lnTo>
                  <a:lnTo>
                    <a:pt x="164" y="95"/>
                  </a:lnTo>
                  <a:lnTo>
                    <a:pt x="133" y="84"/>
                  </a:lnTo>
                  <a:lnTo>
                    <a:pt x="103" y="76"/>
                  </a:lnTo>
                  <a:lnTo>
                    <a:pt x="75" y="69"/>
                  </a:lnTo>
                  <a:lnTo>
                    <a:pt x="52" y="66"/>
                  </a:lnTo>
                  <a:lnTo>
                    <a:pt x="30" y="62"/>
                  </a:lnTo>
                  <a:lnTo>
                    <a:pt x="14" y="61"/>
                  </a:lnTo>
                  <a:lnTo>
                    <a:pt x="3" y="61"/>
                  </a:lnTo>
                  <a:lnTo>
                    <a:pt x="0" y="61"/>
                  </a:lnTo>
                  <a:lnTo>
                    <a:pt x="19" y="0"/>
                  </a:lnTo>
                  <a:lnTo>
                    <a:pt x="126" y="8"/>
                  </a:lnTo>
                  <a:lnTo>
                    <a:pt x="334" y="69"/>
                  </a:lnTo>
                  <a:lnTo>
                    <a:pt x="267" y="230"/>
                  </a:lnTo>
                  <a:close/>
                </a:path>
              </a:pathLst>
            </a:custGeom>
            <a:solidFill>
              <a:srgbClr val="00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1" name="Freeform 48">
              <a:extLst>
                <a:ext uri="{FF2B5EF4-FFF2-40B4-BE49-F238E27FC236}">
                  <a16:creationId xmlns:a16="http://schemas.microsoft.com/office/drawing/2014/main" id="{594D3168-850E-6D49-B264-4B8082991B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8" y="143"/>
              <a:ext cx="160" cy="846"/>
            </a:xfrm>
            <a:custGeom>
              <a:avLst/>
              <a:gdLst>
                <a:gd name="T0" fmla="*/ 0 w 160"/>
                <a:gd name="T1" fmla="*/ 830 h 846"/>
                <a:gd name="T2" fmla="*/ 160 w 160"/>
                <a:gd name="T3" fmla="*/ 846 h 846"/>
                <a:gd name="T4" fmla="*/ 135 w 160"/>
                <a:gd name="T5" fmla="*/ 0 h 846"/>
                <a:gd name="T6" fmla="*/ 0 w 160"/>
                <a:gd name="T7" fmla="*/ 830 h 8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" h="846">
                  <a:moveTo>
                    <a:pt x="0" y="830"/>
                  </a:moveTo>
                  <a:lnTo>
                    <a:pt x="160" y="846"/>
                  </a:lnTo>
                  <a:lnTo>
                    <a:pt x="135" y="0"/>
                  </a:lnTo>
                  <a:lnTo>
                    <a:pt x="0" y="830"/>
                  </a:lnTo>
                  <a:close/>
                </a:path>
              </a:pathLst>
            </a:custGeom>
            <a:solidFill>
              <a:srgbClr val="8F8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2" name="Freeform 49">
              <a:extLst>
                <a:ext uri="{FF2B5EF4-FFF2-40B4-BE49-F238E27FC236}">
                  <a16:creationId xmlns:a16="http://schemas.microsoft.com/office/drawing/2014/main" id="{ECEC90E4-B810-D84E-BC22-0109D6F2C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8" y="76"/>
              <a:ext cx="358" cy="1017"/>
            </a:xfrm>
            <a:custGeom>
              <a:avLst/>
              <a:gdLst>
                <a:gd name="T0" fmla="*/ 0 w 358"/>
                <a:gd name="T1" fmla="*/ 958 h 1017"/>
                <a:gd name="T2" fmla="*/ 198 w 358"/>
                <a:gd name="T3" fmla="*/ 1017 h 1017"/>
                <a:gd name="T4" fmla="*/ 358 w 358"/>
                <a:gd name="T5" fmla="*/ 0 h 1017"/>
                <a:gd name="T6" fmla="*/ 0 w 358"/>
                <a:gd name="T7" fmla="*/ 958 h 101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8" h="1017">
                  <a:moveTo>
                    <a:pt x="0" y="958"/>
                  </a:moveTo>
                  <a:lnTo>
                    <a:pt x="198" y="1017"/>
                  </a:lnTo>
                  <a:lnTo>
                    <a:pt x="358" y="0"/>
                  </a:lnTo>
                  <a:lnTo>
                    <a:pt x="0" y="958"/>
                  </a:lnTo>
                  <a:close/>
                </a:path>
              </a:pathLst>
            </a:custGeom>
            <a:solidFill>
              <a:srgbClr val="8F8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3" name="Freeform 50">
              <a:extLst>
                <a:ext uri="{FF2B5EF4-FFF2-40B4-BE49-F238E27FC236}">
                  <a16:creationId xmlns:a16="http://schemas.microsoft.com/office/drawing/2014/main" id="{55ED1852-60B4-C444-927B-DF851F601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9" y="517"/>
              <a:ext cx="398" cy="821"/>
            </a:xfrm>
            <a:custGeom>
              <a:avLst/>
              <a:gdLst>
                <a:gd name="T0" fmla="*/ 0 w 398"/>
                <a:gd name="T1" fmla="*/ 725 h 821"/>
                <a:gd name="T2" fmla="*/ 160 w 398"/>
                <a:gd name="T3" fmla="*/ 821 h 821"/>
                <a:gd name="T4" fmla="*/ 398 w 398"/>
                <a:gd name="T5" fmla="*/ 0 h 821"/>
                <a:gd name="T6" fmla="*/ 0 w 398"/>
                <a:gd name="T7" fmla="*/ 725 h 82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8" h="821">
                  <a:moveTo>
                    <a:pt x="0" y="725"/>
                  </a:moveTo>
                  <a:lnTo>
                    <a:pt x="160" y="821"/>
                  </a:lnTo>
                  <a:lnTo>
                    <a:pt x="398" y="0"/>
                  </a:lnTo>
                  <a:lnTo>
                    <a:pt x="0" y="725"/>
                  </a:lnTo>
                  <a:close/>
                </a:path>
              </a:pathLst>
            </a:custGeom>
            <a:solidFill>
              <a:srgbClr val="8F8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2535" name="Picture 51" descr="MCj01937020000[1]">
            <a:extLst>
              <a:ext uri="{FF2B5EF4-FFF2-40B4-BE49-F238E27FC236}">
                <a16:creationId xmlns:a16="http://schemas.microsoft.com/office/drawing/2014/main" id="{DCEF2505-C530-4845-89BC-C35105886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429000"/>
            <a:ext cx="2112963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AutoShape 52">
            <a:extLst>
              <a:ext uri="{FF2B5EF4-FFF2-40B4-BE49-F238E27FC236}">
                <a16:creationId xmlns:a16="http://schemas.microsoft.com/office/drawing/2014/main" id="{E291B5D6-6367-9944-A679-D8CAFAEB6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3962400"/>
            <a:ext cx="1371600" cy="1219200"/>
          </a:xfrm>
          <a:custGeom>
            <a:avLst/>
            <a:gdLst>
              <a:gd name="T0" fmla="*/ 69439409 w 21600"/>
              <a:gd name="T1" fmla="*/ 6741499 h 21600"/>
              <a:gd name="T2" fmla="*/ 33979803 w 21600"/>
              <a:gd name="T3" fmla="*/ 9733167 h 21600"/>
              <a:gd name="T4" fmla="*/ 56491823 w 21600"/>
              <a:gd name="T5" fmla="*/ 20575016 h 21600"/>
              <a:gd name="T6" fmla="*/ 97983675 w 21600"/>
              <a:gd name="T7" fmla="*/ 34408533 h 21600"/>
              <a:gd name="T8" fmla="*/ 76209525 w 21600"/>
              <a:gd name="T9" fmla="*/ 51612800 h 21600"/>
              <a:gd name="T10" fmla="*/ 54435375 w 21600"/>
              <a:gd name="T11" fmla="*/ 34408533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10263" y="5400"/>
                  <a:pt x="9730" y="5479"/>
                  <a:pt x="9218" y="5636"/>
                </a:cubicBezTo>
                <a:lnTo>
                  <a:pt x="7636" y="473"/>
                </a:lnTo>
                <a:cubicBezTo>
                  <a:pt x="8661" y="159"/>
                  <a:pt x="9727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2537" name="Picture 53" descr="MCj01992310000[1]">
            <a:extLst>
              <a:ext uri="{FF2B5EF4-FFF2-40B4-BE49-F238E27FC236}">
                <a16:creationId xmlns:a16="http://schemas.microsoft.com/office/drawing/2014/main" id="{D7E14B35-8B79-D647-868B-9E4235CF4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3350"/>
            <a:ext cx="121920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8" name="Rectangle 54">
            <a:extLst>
              <a:ext uri="{FF2B5EF4-FFF2-40B4-BE49-F238E27FC236}">
                <a16:creationId xmlns:a16="http://schemas.microsoft.com/office/drawing/2014/main" id="{20FFC591-5FF3-894B-A6BA-7E10771F8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94450"/>
            <a:ext cx="50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/p/</a:t>
            </a:r>
          </a:p>
        </p:txBody>
      </p:sp>
      <p:pic>
        <p:nvPicPr>
          <p:cNvPr id="2" name="OM05">
            <a:hlinkClick r:id="" action="ppaction://media"/>
            <a:extLst>
              <a:ext uri="{FF2B5EF4-FFF2-40B4-BE49-F238E27FC236}">
                <a16:creationId xmlns:a16="http://schemas.microsoft.com/office/drawing/2014/main" id="{5FF392DC-940B-7840-AE47-6BB5F982CBDF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Line 2">
            <a:extLst>
              <a:ext uri="{FF2B5EF4-FFF2-40B4-BE49-F238E27FC236}">
                <a16:creationId xmlns:a16="http://schemas.microsoft.com/office/drawing/2014/main" id="{52D12B01-8D56-4A48-9F0E-1BCFAED790C1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7620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79" name="Line 3">
            <a:extLst>
              <a:ext uri="{FF2B5EF4-FFF2-40B4-BE49-F238E27FC236}">
                <a16:creationId xmlns:a16="http://schemas.microsoft.com/office/drawing/2014/main" id="{7F985137-71AC-0E42-A671-08D7847566F0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32004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0" name="Text Box 4">
            <a:extLst>
              <a:ext uri="{FF2B5EF4-FFF2-40B4-BE49-F238E27FC236}">
                <a16:creationId xmlns:a16="http://schemas.microsoft.com/office/drawing/2014/main" id="{5ACDBCEC-BD70-EA48-9E42-E04CA45C0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3246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/>
              <a:t>06</a:t>
            </a:r>
          </a:p>
        </p:txBody>
      </p:sp>
      <p:pic>
        <p:nvPicPr>
          <p:cNvPr id="24581" name="Picture 5" descr="MPj04029020000[1]">
            <a:extLst>
              <a:ext uri="{FF2B5EF4-FFF2-40B4-BE49-F238E27FC236}">
                <a16:creationId xmlns:a16="http://schemas.microsoft.com/office/drawing/2014/main" id="{BDBEED89-4906-6B4D-80A5-37F444290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7350"/>
            <a:ext cx="3505200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 descr="MCj02955880000[1]">
            <a:extLst>
              <a:ext uri="{FF2B5EF4-FFF2-40B4-BE49-F238E27FC236}">
                <a16:creationId xmlns:a16="http://schemas.microsoft.com/office/drawing/2014/main" id="{C96765FC-823B-AB4A-931A-19283284D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352800"/>
            <a:ext cx="295910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7" descr="MCj04316010000[1]">
            <a:extLst>
              <a:ext uri="{FF2B5EF4-FFF2-40B4-BE49-F238E27FC236}">
                <a16:creationId xmlns:a16="http://schemas.microsoft.com/office/drawing/2014/main" id="{291D82BB-50E5-C34F-BECC-D92315827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429000"/>
            <a:ext cx="2895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AutoShape 8">
            <a:extLst>
              <a:ext uri="{FF2B5EF4-FFF2-40B4-BE49-F238E27FC236}">
                <a16:creationId xmlns:a16="http://schemas.microsoft.com/office/drawing/2014/main" id="{D7428F61-560A-F74A-AF89-87C33569C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3886200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4585" name="Picture 9" descr="MCj03974460000[1]">
            <a:extLst>
              <a:ext uri="{FF2B5EF4-FFF2-40B4-BE49-F238E27FC236}">
                <a16:creationId xmlns:a16="http://schemas.microsoft.com/office/drawing/2014/main" id="{5D7258AD-A06E-5F45-8B80-A704AFE57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1000"/>
            <a:ext cx="25908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6" name="Text Box 10">
            <a:extLst>
              <a:ext uri="{FF2B5EF4-FFF2-40B4-BE49-F238E27FC236}">
                <a16:creationId xmlns:a16="http://schemas.microsoft.com/office/drawing/2014/main" id="{1293FAA4-4502-6B46-8C62-C23AA066C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477000"/>
            <a:ext cx="609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/ʧ/</a:t>
            </a:r>
            <a:endParaRPr lang="en-US" altLang="en-US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" name="OM06">
            <a:hlinkClick r:id="" action="ppaction://media"/>
            <a:extLst>
              <a:ext uri="{FF2B5EF4-FFF2-40B4-BE49-F238E27FC236}">
                <a16:creationId xmlns:a16="http://schemas.microsoft.com/office/drawing/2014/main" id="{B04C1FA0-B7FE-BA44-8256-45F47769D400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Line 2">
            <a:extLst>
              <a:ext uri="{FF2B5EF4-FFF2-40B4-BE49-F238E27FC236}">
                <a16:creationId xmlns:a16="http://schemas.microsoft.com/office/drawing/2014/main" id="{81CEF840-F0E7-6C46-8E33-EBD602D93CC0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7620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7" name="Line 3">
            <a:extLst>
              <a:ext uri="{FF2B5EF4-FFF2-40B4-BE49-F238E27FC236}">
                <a16:creationId xmlns:a16="http://schemas.microsoft.com/office/drawing/2014/main" id="{30B274C5-7780-174E-966A-5D0CC0A250F2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32004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8" name="Text Box 4">
            <a:extLst>
              <a:ext uri="{FF2B5EF4-FFF2-40B4-BE49-F238E27FC236}">
                <a16:creationId xmlns:a16="http://schemas.microsoft.com/office/drawing/2014/main" id="{144309BC-714F-D345-9C3B-E3D2D480A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3246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/>
              <a:t>07</a:t>
            </a:r>
          </a:p>
        </p:txBody>
      </p:sp>
      <p:pic>
        <p:nvPicPr>
          <p:cNvPr id="26629" name="Picture 5" descr="MCj03311210000[1]">
            <a:extLst>
              <a:ext uri="{FF2B5EF4-FFF2-40B4-BE49-F238E27FC236}">
                <a16:creationId xmlns:a16="http://schemas.microsoft.com/office/drawing/2014/main" id="{C89FA6A0-2645-0A49-B487-F28B64CD2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67200"/>
            <a:ext cx="41148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7" descr="MCj04078560000[1]">
            <a:extLst>
              <a:ext uri="{FF2B5EF4-FFF2-40B4-BE49-F238E27FC236}">
                <a16:creationId xmlns:a16="http://schemas.microsoft.com/office/drawing/2014/main" id="{36324D9C-33BD-8A49-8A18-853F593DE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"/>
            <a:ext cx="251301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Text Box 9">
            <a:extLst>
              <a:ext uri="{FF2B5EF4-FFF2-40B4-BE49-F238E27FC236}">
                <a16:creationId xmlns:a16="http://schemas.microsoft.com/office/drawing/2014/main" id="{7A12E7E6-9D9B-8A45-B2E6-ECE293053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394450"/>
            <a:ext cx="609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/ʧ/ </a:t>
            </a:r>
            <a:endParaRPr lang="en-US" altLang="en-US" sz="2400"/>
          </a:p>
        </p:txBody>
      </p:sp>
      <p:pic>
        <p:nvPicPr>
          <p:cNvPr id="26632" name="Picture 10" descr="MCj03711240000[1]">
            <a:extLst>
              <a:ext uri="{FF2B5EF4-FFF2-40B4-BE49-F238E27FC236}">
                <a16:creationId xmlns:a16="http://schemas.microsoft.com/office/drawing/2014/main" id="{C8ACD3EA-0297-9447-883E-FAC7EA049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04800"/>
            <a:ext cx="34290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3" descr="C:\Documents and Settings\Jonathan Preston\Desktop\Dissertation\Picture Stimuli\sheet.JPG">
            <a:extLst>
              <a:ext uri="{FF2B5EF4-FFF2-40B4-BE49-F238E27FC236}">
                <a16:creationId xmlns:a16="http://schemas.microsoft.com/office/drawing/2014/main" id="{59E45A34-C048-B84E-96CA-0A2F38B04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352800"/>
            <a:ext cx="3124200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M07">
            <a:hlinkClick r:id="" action="ppaction://media"/>
            <a:extLst>
              <a:ext uri="{FF2B5EF4-FFF2-40B4-BE49-F238E27FC236}">
                <a16:creationId xmlns:a16="http://schemas.microsoft.com/office/drawing/2014/main" id="{D3416AF1-B8EF-8545-9063-F6ABE85F5A7A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Line 2">
            <a:extLst>
              <a:ext uri="{FF2B5EF4-FFF2-40B4-BE49-F238E27FC236}">
                <a16:creationId xmlns:a16="http://schemas.microsoft.com/office/drawing/2014/main" id="{75B184B4-7D42-444F-BC6D-40B5622103BB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7620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5" name="Line 3">
            <a:extLst>
              <a:ext uri="{FF2B5EF4-FFF2-40B4-BE49-F238E27FC236}">
                <a16:creationId xmlns:a16="http://schemas.microsoft.com/office/drawing/2014/main" id="{33927D8E-4D6D-7241-B538-DADFFDD3A3D1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32004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6" name="Text Box 4">
            <a:extLst>
              <a:ext uri="{FF2B5EF4-FFF2-40B4-BE49-F238E27FC236}">
                <a16:creationId xmlns:a16="http://schemas.microsoft.com/office/drawing/2014/main" id="{F5FE9141-0BA8-614E-B817-EFB8855D4A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3246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/>
              <a:t>08</a:t>
            </a:r>
          </a:p>
        </p:txBody>
      </p:sp>
      <p:pic>
        <p:nvPicPr>
          <p:cNvPr id="28677" name="Picture 9">
            <a:extLst>
              <a:ext uri="{FF2B5EF4-FFF2-40B4-BE49-F238E27FC236}">
                <a16:creationId xmlns:a16="http://schemas.microsoft.com/office/drawing/2014/main" id="{240CC8E2-5A80-F547-B9DE-CAB5801C1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657600"/>
            <a:ext cx="25146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10">
            <a:extLst>
              <a:ext uri="{FF2B5EF4-FFF2-40B4-BE49-F238E27FC236}">
                <a16:creationId xmlns:a16="http://schemas.microsoft.com/office/drawing/2014/main" id="{67D6014B-3EF9-6340-A8A0-331229A91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81000"/>
            <a:ext cx="2430463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12">
            <a:extLst>
              <a:ext uri="{FF2B5EF4-FFF2-40B4-BE49-F238E27FC236}">
                <a16:creationId xmlns:a16="http://schemas.microsoft.com/office/drawing/2014/main" id="{905F75E3-5C16-E749-97A4-C140EE6EA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962400"/>
            <a:ext cx="2667000" cy="256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80" name="Oval 13">
            <a:extLst>
              <a:ext uri="{FF2B5EF4-FFF2-40B4-BE49-F238E27FC236}">
                <a16:creationId xmlns:a16="http://schemas.microsoft.com/office/drawing/2014/main" id="{FE89F8A4-0448-1F44-A121-EE702D457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925888"/>
            <a:ext cx="996950" cy="722312"/>
          </a:xfrm>
          <a:prstGeom prst="ellipse">
            <a:avLst/>
          </a:prstGeom>
          <a:noFill/>
          <a:ln w="476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8681" name="Line 14">
            <a:extLst>
              <a:ext uri="{FF2B5EF4-FFF2-40B4-BE49-F238E27FC236}">
                <a16:creationId xmlns:a16="http://schemas.microsoft.com/office/drawing/2014/main" id="{393CCFA0-8C68-6C4E-8BAC-3EB69FA76E37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" y="3505200"/>
            <a:ext cx="647700" cy="541338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2" name="Text Box 15">
            <a:extLst>
              <a:ext uri="{FF2B5EF4-FFF2-40B4-BE49-F238E27FC236}">
                <a16:creationId xmlns:a16="http://schemas.microsoft.com/office/drawing/2014/main" id="{B1797969-8BBE-4246-8915-B671E409EE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39445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/ʧ/ </a:t>
            </a:r>
            <a:endParaRPr lang="en-US" altLang="en-US" sz="2400"/>
          </a:p>
        </p:txBody>
      </p:sp>
      <p:pic>
        <p:nvPicPr>
          <p:cNvPr id="28683" name="Picture 16" descr="MCj04041070000[1]">
            <a:extLst>
              <a:ext uri="{FF2B5EF4-FFF2-40B4-BE49-F238E27FC236}">
                <a16:creationId xmlns:a16="http://schemas.microsoft.com/office/drawing/2014/main" id="{1DF6A4F0-F9F9-DA4F-957F-18206687E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"/>
            <a:ext cx="251460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M08">
            <a:hlinkClick r:id="" action="ppaction://media"/>
            <a:extLst>
              <a:ext uri="{FF2B5EF4-FFF2-40B4-BE49-F238E27FC236}">
                <a16:creationId xmlns:a16="http://schemas.microsoft.com/office/drawing/2014/main" id="{52928636-67D3-F847-A735-74985F2D617C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-11113"/>
            <a:ext cx="4905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Line 2">
            <a:extLst>
              <a:ext uri="{FF2B5EF4-FFF2-40B4-BE49-F238E27FC236}">
                <a16:creationId xmlns:a16="http://schemas.microsoft.com/office/drawing/2014/main" id="{2318A761-C909-184F-A134-99A13CF1283E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7620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3" name="Line 3">
            <a:extLst>
              <a:ext uri="{FF2B5EF4-FFF2-40B4-BE49-F238E27FC236}">
                <a16:creationId xmlns:a16="http://schemas.microsoft.com/office/drawing/2014/main" id="{3810D22F-96F9-D84E-AE72-3CB26E4CF5BB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32004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4" name="Text Box 4">
            <a:extLst>
              <a:ext uri="{FF2B5EF4-FFF2-40B4-BE49-F238E27FC236}">
                <a16:creationId xmlns:a16="http://schemas.microsoft.com/office/drawing/2014/main" id="{C2959509-B4AC-8B4E-8E85-21C5C50C4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3246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/>
              <a:t>09</a:t>
            </a:r>
          </a:p>
        </p:txBody>
      </p:sp>
      <p:pic>
        <p:nvPicPr>
          <p:cNvPr id="30725" name="Picture 5">
            <a:extLst>
              <a:ext uri="{FF2B5EF4-FFF2-40B4-BE49-F238E27FC236}">
                <a16:creationId xmlns:a16="http://schemas.microsoft.com/office/drawing/2014/main" id="{D0756115-A202-7B4C-B144-38D1B61E5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657600"/>
            <a:ext cx="358140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26" name="Group 7">
            <a:extLst>
              <a:ext uri="{FF2B5EF4-FFF2-40B4-BE49-F238E27FC236}">
                <a16:creationId xmlns:a16="http://schemas.microsoft.com/office/drawing/2014/main" id="{061F77C6-2527-A44A-B8D7-F16CF247591A}"/>
              </a:ext>
            </a:extLst>
          </p:cNvPr>
          <p:cNvGrpSpPr>
            <a:grpSpLocks/>
          </p:cNvGrpSpPr>
          <p:nvPr/>
        </p:nvGrpSpPr>
        <p:grpSpPr bwMode="auto">
          <a:xfrm>
            <a:off x="990600" y="304800"/>
            <a:ext cx="2647950" cy="2463800"/>
            <a:chOff x="102" y="1178"/>
            <a:chExt cx="1668" cy="1552"/>
          </a:xfrm>
        </p:grpSpPr>
        <p:sp>
          <p:nvSpPr>
            <p:cNvPr id="30801" name="Freeform 8">
              <a:extLst>
                <a:ext uri="{FF2B5EF4-FFF2-40B4-BE49-F238E27FC236}">
                  <a16:creationId xmlns:a16="http://schemas.microsoft.com/office/drawing/2014/main" id="{F9EF8DE0-4032-6643-9402-8FEC19B5A5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" y="1178"/>
              <a:ext cx="1668" cy="1552"/>
            </a:xfrm>
            <a:custGeom>
              <a:avLst/>
              <a:gdLst>
                <a:gd name="T0" fmla="*/ 1306 w 1668"/>
                <a:gd name="T1" fmla="*/ 1549 h 1552"/>
                <a:gd name="T2" fmla="*/ 1383 w 1668"/>
                <a:gd name="T3" fmla="*/ 1534 h 1552"/>
                <a:gd name="T4" fmla="*/ 1454 w 1668"/>
                <a:gd name="T5" fmla="*/ 1505 h 1552"/>
                <a:gd name="T6" fmla="*/ 1505 w 1668"/>
                <a:gd name="T7" fmla="*/ 1466 h 1552"/>
                <a:gd name="T8" fmla="*/ 1540 w 1668"/>
                <a:gd name="T9" fmla="*/ 1425 h 1552"/>
                <a:gd name="T10" fmla="*/ 1573 w 1668"/>
                <a:gd name="T11" fmla="*/ 1354 h 1552"/>
                <a:gd name="T12" fmla="*/ 1582 w 1668"/>
                <a:gd name="T13" fmla="*/ 1309 h 1552"/>
                <a:gd name="T14" fmla="*/ 1585 w 1668"/>
                <a:gd name="T15" fmla="*/ 1253 h 1552"/>
                <a:gd name="T16" fmla="*/ 1564 w 1668"/>
                <a:gd name="T17" fmla="*/ 1102 h 1552"/>
                <a:gd name="T18" fmla="*/ 1529 w 1668"/>
                <a:gd name="T19" fmla="*/ 995 h 1552"/>
                <a:gd name="T20" fmla="*/ 1502 w 1668"/>
                <a:gd name="T21" fmla="*/ 877 h 1552"/>
                <a:gd name="T22" fmla="*/ 1502 w 1668"/>
                <a:gd name="T23" fmla="*/ 797 h 1552"/>
                <a:gd name="T24" fmla="*/ 1520 w 1668"/>
                <a:gd name="T25" fmla="*/ 743 h 1552"/>
                <a:gd name="T26" fmla="*/ 1564 w 1668"/>
                <a:gd name="T27" fmla="*/ 699 h 1552"/>
                <a:gd name="T28" fmla="*/ 1609 w 1668"/>
                <a:gd name="T29" fmla="*/ 663 h 1552"/>
                <a:gd name="T30" fmla="*/ 1650 w 1668"/>
                <a:gd name="T31" fmla="*/ 601 h 1552"/>
                <a:gd name="T32" fmla="*/ 1665 w 1668"/>
                <a:gd name="T33" fmla="*/ 560 h 1552"/>
                <a:gd name="T34" fmla="*/ 1662 w 1668"/>
                <a:gd name="T35" fmla="*/ 512 h 1552"/>
                <a:gd name="T36" fmla="*/ 1647 w 1668"/>
                <a:gd name="T37" fmla="*/ 477 h 1552"/>
                <a:gd name="T38" fmla="*/ 1621 w 1668"/>
                <a:gd name="T39" fmla="*/ 435 h 1552"/>
                <a:gd name="T40" fmla="*/ 1508 w 1668"/>
                <a:gd name="T41" fmla="*/ 326 h 1552"/>
                <a:gd name="T42" fmla="*/ 1389 w 1668"/>
                <a:gd name="T43" fmla="*/ 237 h 1552"/>
                <a:gd name="T44" fmla="*/ 1125 w 1668"/>
                <a:gd name="T45" fmla="*/ 104 h 1552"/>
                <a:gd name="T46" fmla="*/ 1006 w 1668"/>
                <a:gd name="T47" fmla="*/ 62 h 1552"/>
                <a:gd name="T48" fmla="*/ 825 w 1668"/>
                <a:gd name="T49" fmla="*/ 18 h 1552"/>
                <a:gd name="T50" fmla="*/ 641 w 1668"/>
                <a:gd name="T51" fmla="*/ 0 h 1552"/>
                <a:gd name="T52" fmla="*/ 546 w 1668"/>
                <a:gd name="T53" fmla="*/ 3 h 1552"/>
                <a:gd name="T54" fmla="*/ 407 w 1668"/>
                <a:gd name="T55" fmla="*/ 27 h 1552"/>
                <a:gd name="T56" fmla="*/ 276 w 1668"/>
                <a:gd name="T57" fmla="*/ 77 h 1552"/>
                <a:gd name="T58" fmla="*/ 148 w 1668"/>
                <a:gd name="T59" fmla="*/ 151 h 1552"/>
                <a:gd name="T60" fmla="*/ 65 w 1668"/>
                <a:gd name="T61" fmla="*/ 225 h 1552"/>
                <a:gd name="T62" fmla="*/ 36 w 1668"/>
                <a:gd name="T63" fmla="*/ 267 h 1552"/>
                <a:gd name="T64" fmla="*/ 15 w 1668"/>
                <a:gd name="T65" fmla="*/ 311 h 1552"/>
                <a:gd name="T66" fmla="*/ 3 w 1668"/>
                <a:gd name="T67" fmla="*/ 355 h 1552"/>
                <a:gd name="T68" fmla="*/ 0 w 1668"/>
                <a:gd name="T69" fmla="*/ 406 h 1552"/>
                <a:gd name="T70" fmla="*/ 6 w 1668"/>
                <a:gd name="T71" fmla="*/ 486 h 1552"/>
                <a:gd name="T72" fmla="*/ 44 w 1668"/>
                <a:gd name="T73" fmla="*/ 663 h 1552"/>
                <a:gd name="T74" fmla="*/ 65 w 1668"/>
                <a:gd name="T75" fmla="*/ 835 h 1552"/>
                <a:gd name="T76" fmla="*/ 56 w 1668"/>
                <a:gd name="T77" fmla="*/ 951 h 1552"/>
                <a:gd name="T78" fmla="*/ 39 w 1668"/>
                <a:gd name="T79" fmla="*/ 1034 h 1552"/>
                <a:gd name="T80" fmla="*/ 24 w 1668"/>
                <a:gd name="T81" fmla="*/ 1108 h 1552"/>
                <a:gd name="T82" fmla="*/ 24 w 1668"/>
                <a:gd name="T83" fmla="*/ 1155 h 1552"/>
                <a:gd name="T84" fmla="*/ 39 w 1668"/>
                <a:gd name="T85" fmla="*/ 1217 h 1552"/>
                <a:gd name="T86" fmla="*/ 65 w 1668"/>
                <a:gd name="T87" fmla="*/ 1277 h 1552"/>
                <a:gd name="T88" fmla="*/ 142 w 1668"/>
                <a:gd name="T89" fmla="*/ 1354 h 1552"/>
                <a:gd name="T90" fmla="*/ 187 w 1668"/>
                <a:gd name="T91" fmla="*/ 1377 h 1552"/>
                <a:gd name="T92" fmla="*/ 237 w 1668"/>
                <a:gd name="T93" fmla="*/ 1395 h 1552"/>
                <a:gd name="T94" fmla="*/ 365 w 1668"/>
                <a:gd name="T95" fmla="*/ 1404 h 1552"/>
                <a:gd name="T96" fmla="*/ 499 w 1668"/>
                <a:gd name="T97" fmla="*/ 1371 h 1552"/>
                <a:gd name="T98" fmla="*/ 585 w 1668"/>
                <a:gd name="T99" fmla="*/ 1321 h 1552"/>
                <a:gd name="T100" fmla="*/ 620 w 1668"/>
                <a:gd name="T101" fmla="*/ 1309 h 1552"/>
                <a:gd name="T102" fmla="*/ 694 w 1668"/>
                <a:gd name="T103" fmla="*/ 1321 h 1552"/>
                <a:gd name="T104" fmla="*/ 846 w 1668"/>
                <a:gd name="T105" fmla="*/ 1404 h 1552"/>
                <a:gd name="T106" fmla="*/ 1033 w 1668"/>
                <a:gd name="T107" fmla="*/ 1502 h 1552"/>
                <a:gd name="T108" fmla="*/ 1199 w 1668"/>
                <a:gd name="T109" fmla="*/ 1546 h 155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668" h="1552">
                  <a:moveTo>
                    <a:pt x="1258" y="1552"/>
                  </a:moveTo>
                  <a:lnTo>
                    <a:pt x="1258" y="1552"/>
                  </a:lnTo>
                  <a:lnTo>
                    <a:pt x="1306" y="1549"/>
                  </a:lnTo>
                  <a:lnTo>
                    <a:pt x="1356" y="1540"/>
                  </a:lnTo>
                  <a:lnTo>
                    <a:pt x="1383" y="1534"/>
                  </a:lnTo>
                  <a:lnTo>
                    <a:pt x="1407" y="1525"/>
                  </a:lnTo>
                  <a:lnTo>
                    <a:pt x="1431" y="1517"/>
                  </a:lnTo>
                  <a:lnTo>
                    <a:pt x="1454" y="1505"/>
                  </a:lnTo>
                  <a:lnTo>
                    <a:pt x="1490" y="1481"/>
                  </a:lnTo>
                  <a:lnTo>
                    <a:pt x="1505" y="1466"/>
                  </a:lnTo>
                  <a:lnTo>
                    <a:pt x="1520" y="1451"/>
                  </a:lnTo>
                  <a:lnTo>
                    <a:pt x="1540" y="1425"/>
                  </a:lnTo>
                  <a:lnTo>
                    <a:pt x="1555" y="1395"/>
                  </a:lnTo>
                  <a:lnTo>
                    <a:pt x="1573" y="1354"/>
                  </a:lnTo>
                  <a:lnTo>
                    <a:pt x="1579" y="1333"/>
                  </a:lnTo>
                  <a:lnTo>
                    <a:pt x="1582" y="1309"/>
                  </a:lnTo>
                  <a:lnTo>
                    <a:pt x="1585" y="1283"/>
                  </a:lnTo>
                  <a:lnTo>
                    <a:pt x="1585" y="1253"/>
                  </a:lnTo>
                  <a:lnTo>
                    <a:pt x="1585" y="1206"/>
                  </a:lnTo>
                  <a:lnTo>
                    <a:pt x="1576" y="1158"/>
                  </a:lnTo>
                  <a:lnTo>
                    <a:pt x="1564" y="1102"/>
                  </a:lnTo>
                  <a:lnTo>
                    <a:pt x="1546" y="1043"/>
                  </a:lnTo>
                  <a:lnTo>
                    <a:pt x="1529" y="995"/>
                  </a:lnTo>
                  <a:lnTo>
                    <a:pt x="1517" y="951"/>
                  </a:lnTo>
                  <a:lnTo>
                    <a:pt x="1508" y="909"/>
                  </a:lnTo>
                  <a:lnTo>
                    <a:pt x="1502" y="877"/>
                  </a:lnTo>
                  <a:lnTo>
                    <a:pt x="1499" y="847"/>
                  </a:lnTo>
                  <a:lnTo>
                    <a:pt x="1499" y="820"/>
                  </a:lnTo>
                  <a:lnTo>
                    <a:pt x="1502" y="797"/>
                  </a:lnTo>
                  <a:lnTo>
                    <a:pt x="1505" y="776"/>
                  </a:lnTo>
                  <a:lnTo>
                    <a:pt x="1511" y="758"/>
                  </a:lnTo>
                  <a:lnTo>
                    <a:pt x="1520" y="743"/>
                  </a:lnTo>
                  <a:lnTo>
                    <a:pt x="1529" y="732"/>
                  </a:lnTo>
                  <a:lnTo>
                    <a:pt x="1540" y="720"/>
                  </a:lnTo>
                  <a:lnTo>
                    <a:pt x="1564" y="699"/>
                  </a:lnTo>
                  <a:lnTo>
                    <a:pt x="1591" y="678"/>
                  </a:lnTo>
                  <a:lnTo>
                    <a:pt x="1609" y="663"/>
                  </a:lnTo>
                  <a:lnTo>
                    <a:pt x="1624" y="646"/>
                  </a:lnTo>
                  <a:lnTo>
                    <a:pt x="1638" y="625"/>
                  </a:lnTo>
                  <a:lnTo>
                    <a:pt x="1650" y="601"/>
                  </a:lnTo>
                  <a:lnTo>
                    <a:pt x="1659" y="583"/>
                  </a:lnTo>
                  <a:lnTo>
                    <a:pt x="1665" y="560"/>
                  </a:lnTo>
                  <a:lnTo>
                    <a:pt x="1668" y="539"/>
                  </a:lnTo>
                  <a:lnTo>
                    <a:pt x="1662" y="512"/>
                  </a:lnTo>
                  <a:lnTo>
                    <a:pt x="1656" y="495"/>
                  </a:lnTo>
                  <a:lnTo>
                    <a:pt x="1647" y="477"/>
                  </a:lnTo>
                  <a:lnTo>
                    <a:pt x="1635" y="456"/>
                  </a:lnTo>
                  <a:lnTo>
                    <a:pt x="1621" y="435"/>
                  </a:lnTo>
                  <a:lnTo>
                    <a:pt x="1588" y="400"/>
                  </a:lnTo>
                  <a:lnTo>
                    <a:pt x="1552" y="361"/>
                  </a:lnTo>
                  <a:lnTo>
                    <a:pt x="1508" y="326"/>
                  </a:lnTo>
                  <a:lnTo>
                    <a:pt x="1460" y="287"/>
                  </a:lnTo>
                  <a:lnTo>
                    <a:pt x="1389" y="237"/>
                  </a:lnTo>
                  <a:lnTo>
                    <a:pt x="1306" y="190"/>
                  </a:lnTo>
                  <a:lnTo>
                    <a:pt x="1220" y="145"/>
                  </a:lnTo>
                  <a:lnTo>
                    <a:pt x="1125" y="104"/>
                  </a:lnTo>
                  <a:lnTo>
                    <a:pt x="1066" y="83"/>
                  </a:lnTo>
                  <a:lnTo>
                    <a:pt x="1006" y="62"/>
                  </a:lnTo>
                  <a:lnTo>
                    <a:pt x="947" y="44"/>
                  </a:lnTo>
                  <a:lnTo>
                    <a:pt x="887" y="30"/>
                  </a:lnTo>
                  <a:lnTo>
                    <a:pt x="825" y="18"/>
                  </a:lnTo>
                  <a:lnTo>
                    <a:pt x="763" y="9"/>
                  </a:lnTo>
                  <a:lnTo>
                    <a:pt x="703" y="3"/>
                  </a:lnTo>
                  <a:lnTo>
                    <a:pt x="641" y="0"/>
                  </a:lnTo>
                  <a:lnTo>
                    <a:pt x="594" y="0"/>
                  </a:lnTo>
                  <a:lnTo>
                    <a:pt x="546" y="3"/>
                  </a:lnTo>
                  <a:lnTo>
                    <a:pt x="499" y="9"/>
                  </a:lnTo>
                  <a:lnTo>
                    <a:pt x="451" y="15"/>
                  </a:lnTo>
                  <a:lnTo>
                    <a:pt x="407" y="27"/>
                  </a:lnTo>
                  <a:lnTo>
                    <a:pt x="362" y="41"/>
                  </a:lnTo>
                  <a:lnTo>
                    <a:pt x="318" y="56"/>
                  </a:lnTo>
                  <a:lnTo>
                    <a:pt x="276" y="77"/>
                  </a:lnTo>
                  <a:lnTo>
                    <a:pt x="205" y="112"/>
                  </a:lnTo>
                  <a:lnTo>
                    <a:pt x="148" y="151"/>
                  </a:lnTo>
                  <a:lnTo>
                    <a:pt x="101" y="187"/>
                  </a:lnTo>
                  <a:lnTo>
                    <a:pt x="65" y="225"/>
                  </a:lnTo>
                  <a:lnTo>
                    <a:pt x="50" y="246"/>
                  </a:lnTo>
                  <a:lnTo>
                    <a:pt x="36" y="267"/>
                  </a:lnTo>
                  <a:lnTo>
                    <a:pt x="24" y="287"/>
                  </a:lnTo>
                  <a:lnTo>
                    <a:pt x="15" y="311"/>
                  </a:lnTo>
                  <a:lnTo>
                    <a:pt x="9" y="335"/>
                  </a:lnTo>
                  <a:lnTo>
                    <a:pt x="3" y="355"/>
                  </a:lnTo>
                  <a:lnTo>
                    <a:pt x="0" y="382"/>
                  </a:lnTo>
                  <a:lnTo>
                    <a:pt x="0" y="406"/>
                  </a:lnTo>
                  <a:lnTo>
                    <a:pt x="3" y="444"/>
                  </a:lnTo>
                  <a:lnTo>
                    <a:pt x="6" y="486"/>
                  </a:lnTo>
                  <a:lnTo>
                    <a:pt x="18" y="542"/>
                  </a:lnTo>
                  <a:lnTo>
                    <a:pt x="33" y="601"/>
                  </a:lnTo>
                  <a:lnTo>
                    <a:pt x="44" y="663"/>
                  </a:lnTo>
                  <a:lnTo>
                    <a:pt x="56" y="732"/>
                  </a:lnTo>
                  <a:lnTo>
                    <a:pt x="65" y="800"/>
                  </a:lnTo>
                  <a:lnTo>
                    <a:pt x="65" y="835"/>
                  </a:lnTo>
                  <a:lnTo>
                    <a:pt x="65" y="874"/>
                  </a:lnTo>
                  <a:lnTo>
                    <a:pt x="62" y="912"/>
                  </a:lnTo>
                  <a:lnTo>
                    <a:pt x="56" y="951"/>
                  </a:lnTo>
                  <a:lnTo>
                    <a:pt x="50" y="992"/>
                  </a:lnTo>
                  <a:lnTo>
                    <a:pt x="39" y="1034"/>
                  </a:lnTo>
                  <a:lnTo>
                    <a:pt x="33" y="1060"/>
                  </a:lnTo>
                  <a:lnTo>
                    <a:pt x="27" y="1084"/>
                  </a:lnTo>
                  <a:lnTo>
                    <a:pt x="24" y="1108"/>
                  </a:lnTo>
                  <a:lnTo>
                    <a:pt x="24" y="1131"/>
                  </a:lnTo>
                  <a:lnTo>
                    <a:pt x="24" y="1155"/>
                  </a:lnTo>
                  <a:lnTo>
                    <a:pt x="27" y="1176"/>
                  </a:lnTo>
                  <a:lnTo>
                    <a:pt x="39" y="1217"/>
                  </a:lnTo>
                  <a:lnTo>
                    <a:pt x="44" y="1238"/>
                  </a:lnTo>
                  <a:lnTo>
                    <a:pt x="56" y="1259"/>
                  </a:lnTo>
                  <a:lnTo>
                    <a:pt x="65" y="1277"/>
                  </a:lnTo>
                  <a:lnTo>
                    <a:pt x="80" y="1294"/>
                  </a:lnTo>
                  <a:lnTo>
                    <a:pt x="107" y="1327"/>
                  </a:lnTo>
                  <a:lnTo>
                    <a:pt x="142" y="1354"/>
                  </a:lnTo>
                  <a:lnTo>
                    <a:pt x="163" y="1365"/>
                  </a:lnTo>
                  <a:lnTo>
                    <a:pt x="187" y="1377"/>
                  </a:lnTo>
                  <a:lnTo>
                    <a:pt x="214" y="1386"/>
                  </a:lnTo>
                  <a:lnTo>
                    <a:pt x="237" y="1395"/>
                  </a:lnTo>
                  <a:lnTo>
                    <a:pt x="279" y="1401"/>
                  </a:lnTo>
                  <a:lnTo>
                    <a:pt x="321" y="1407"/>
                  </a:lnTo>
                  <a:lnTo>
                    <a:pt x="365" y="1404"/>
                  </a:lnTo>
                  <a:lnTo>
                    <a:pt x="407" y="1398"/>
                  </a:lnTo>
                  <a:lnTo>
                    <a:pt x="451" y="1386"/>
                  </a:lnTo>
                  <a:lnTo>
                    <a:pt x="499" y="1371"/>
                  </a:lnTo>
                  <a:lnTo>
                    <a:pt x="540" y="1351"/>
                  </a:lnTo>
                  <a:lnTo>
                    <a:pt x="585" y="1321"/>
                  </a:lnTo>
                  <a:lnTo>
                    <a:pt x="597" y="1315"/>
                  </a:lnTo>
                  <a:lnTo>
                    <a:pt x="608" y="1312"/>
                  </a:lnTo>
                  <a:lnTo>
                    <a:pt x="620" y="1309"/>
                  </a:lnTo>
                  <a:lnTo>
                    <a:pt x="635" y="1309"/>
                  </a:lnTo>
                  <a:lnTo>
                    <a:pt x="662" y="1312"/>
                  </a:lnTo>
                  <a:lnTo>
                    <a:pt x="694" y="1321"/>
                  </a:lnTo>
                  <a:lnTo>
                    <a:pt x="727" y="1339"/>
                  </a:lnTo>
                  <a:lnTo>
                    <a:pt x="766" y="1357"/>
                  </a:lnTo>
                  <a:lnTo>
                    <a:pt x="846" y="1404"/>
                  </a:lnTo>
                  <a:lnTo>
                    <a:pt x="935" y="1454"/>
                  </a:lnTo>
                  <a:lnTo>
                    <a:pt x="982" y="1478"/>
                  </a:lnTo>
                  <a:lnTo>
                    <a:pt x="1033" y="1502"/>
                  </a:lnTo>
                  <a:lnTo>
                    <a:pt x="1086" y="1522"/>
                  </a:lnTo>
                  <a:lnTo>
                    <a:pt x="1143" y="1537"/>
                  </a:lnTo>
                  <a:lnTo>
                    <a:pt x="1199" y="1546"/>
                  </a:lnTo>
                  <a:lnTo>
                    <a:pt x="1258" y="1552"/>
                  </a:lnTo>
                  <a:close/>
                </a:path>
              </a:pathLst>
            </a:custGeom>
            <a:solidFill>
              <a:srgbClr val="CCEC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02" name="Freeform 9">
              <a:extLst>
                <a:ext uri="{FF2B5EF4-FFF2-40B4-BE49-F238E27FC236}">
                  <a16:creationId xmlns:a16="http://schemas.microsoft.com/office/drawing/2014/main" id="{57DA0C7A-F6AE-6B41-AD42-03D0AD6F2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" y="2004"/>
              <a:ext cx="332" cy="332"/>
            </a:xfrm>
            <a:custGeom>
              <a:avLst/>
              <a:gdLst>
                <a:gd name="T0" fmla="*/ 332 w 332"/>
                <a:gd name="T1" fmla="*/ 228 h 332"/>
                <a:gd name="T2" fmla="*/ 184 w 332"/>
                <a:gd name="T3" fmla="*/ 166 h 332"/>
                <a:gd name="T4" fmla="*/ 332 w 332"/>
                <a:gd name="T5" fmla="*/ 104 h 332"/>
                <a:gd name="T6" fmla="*/ 329 w 332"/>
                <a:gd name="T7" fmla="*/ 92 h 332"/>
                <a:gd name="T8" fmla="*/ 178 w 332"/>
                <a:gd name="T9" fmla="*/ 154 h 332"/>
                <a:gd name="T10" fmla="*/ 240 w 332"/>
                <a:gd name="T11" fmla="*/ 6 h 332"/>
                <a:gd name="T12" fmla="*/ 228 w 332"/>
                <a:gd name="T13" fmla="*/ 0 h 332"/>
                <a:gd name="T14" fmla="*/ 166 w 332"/>
                <a:gd name="T15" fmla="*/ 148 h 332"/>
                <a:gd name="T16" fmla="*/ 107 w 332"/>
                <a:gd name="T17" fmla="*/ 0 h 332"/>
                <a:gd name="T18" fmla="*/ 95 w 332"/>
                <a:gd name="T19" fmla="*/ 3 h 332"/>
                <a:gd name="T20" fmla="*/ 154 w 332"/>
                <a:gd name="T21" fmla="*/ 154 h 332"/>
                <a:gd name="T22" fmla="*/ 6 w 332"/>
                <a:gd name="T23" fmla="*/ 92 h 332"/>
                <a:gd name="T24" fmla="*/ 0 w 332"/>
                <a:gd name="T25" fmla="*/ 104 h 332"/>
                <a:gd name="T26" fmla="*/ 151 w 332"/>
                <a:gd name="T27" fmla="*/ 166 h 332"/>
                <a:gd name="T28" fmla="*/ 0 w 332"/>
                <a:gd name="T29" fmla="*/ 225 h 332"/>
                <a:gd name="T30" fmla="*/ 6 w 332"/>
                <a:gd name="T31" fmla="*/ 237 h 332"/>
                <a:gd name="T32" fmla="*/ 154 w 332"/>
                <a:gd name="T33" fmla="*/ 178 h 332"/>
                <a:gd name="T34" fmla="*/ 92 w 332"/>
                <a:gd name="T35" fmla="*/ 326 h 332"/>
                <a:gd name="T36" fmla="*/ 104 w 332"/>
                <a:gd name="T37" fmla="*/ 332 h 332"/>
                <a:gd name="T38" fmla="*/ 166 w 332"/>
                <a:gd name="T39" fmla="*/ 184 h 332"/>
                <a:gd name="T40" fmla="*/ 228 w 332"/>
                <a:gd name="T41" fmla="*/ 332 h 332"/>
                <a:gd name="T42" fmla="*/ 240 w 332"/>
                <a:gd name="T43" fmla="*/ 326 h 332"/>
                <a:gd name="T44" fmla="*/ 178 w 332"/>
                <a:gd name="T45" fmla="*/ 178 h 332"/>
                <a:gd name="T46" fmla="*/ 326 w 332"/>
                <a:gd name="T47" fmla="*/ 240 h 332"/>
                <a:gd name="T48" fmla="*/ 332 w 332"/>
                <a:gd name="T49" fmla="*/ 228 h 33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32" h="332">
                  <a:moveTo>
                    <a:pt x="332" y="228"/>
                  </a:moveTo>
                  <a:lnTo>
                    <a:pt x="184" y="166"/>
                  </a:lnTo>
                  <a:lnTo>
                    <a:pt x="332" y="104"/>
                  </a:lnTo>
                  <a:lnTo>
                    <a:pt x="329" y="92"/>
                  </a:lnTo>
                  <a:lnTo>
                    <a:pt x="178" y="154"/>
                  </a:lnTo>
                  <a:lnTo>
                    <a:pt x="240" y="6"/>
                  </a:lnTo>
                  <a:lnTo>
                    <a:pt x="228" y="0"/>
                  </a:lnTo>
                  <a:lnTo>
                    <a:pt x="166" y="148"/>
                  </a:lnTo>
                  <a:lnTo>
                    <a:pt x="107" y="0"/>
                  </a:lnTo>
                  <a:lnTo>
                    <a:pt x="95" y="3"/>
                  </a:lnTo>
                  <a:lnTo>
                    <a:pt x="154" y="154"/>
                  </a:lnTo>
                  <a:lnTo>
                    <a:pt x="6" y="92"/>
                  </a:lnTo>
                  <a:lnTo>
                    <a:pt x="0" y="104"/>
                  </a:lnTo>
                  <a:lnTo>
                    <a:pt x="151" y="166"/>
                  </a:lnTo>
                  <a:lnTo>
                    <a:pt x="0" y="225"/>
                  </a:lnTo>
                  <a:lnTo>
                    <a:pt x="6" y="237"/>
                  </a:lnTo>
                  <a:lnTo>
                    <a:pt x="154" y="178"/>
                  </a:lnTo>
                  <a:lnTo>
                    <a:pt x="92" y="326"/>
                  </a:lnTo>
                  <a:lnTo>
                    <a:pt x="104" y="332"/>
                  </a:lnTo>
                  <a:lnTo>
                    <a:pt x="166" y="184"/>
                  </a:lnTo>
                  <a:lnTo>
                    <a:pt x="228" y="332"/>
                  </a:lnTo>
                  <a:lnTo>
                    <a:pt x="240" y="326"/>
                  </a:lnTo>
                  <a:lnTo>
                    <a:pt x="178" y="178"/>
                  </a:lnTo>
                  <a:lnTo>
                    <a:pt x="326" y="240"/>
                  </a:lnTo>
                  <a:lnTo>
                    <a:pt x="332" y="2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03" name="Freeform 10">
              <a:extLst>
                <a:ext uri="{FF2B5EF4-FFF2-40B4-BE49-F238E27FC236}">
                  <a16:creationId xmlns:a16="http://schemas.microsoft.com/office/drawing/2014/main" id="{C1B0A8D3-454F-0447-B540-0592215876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2" y="1764"/>
              <a:ext cx="217" cy="214"/>
            </a:xfrm>
            <a:custGeom>
              <a:avLst/>
              <a:gdLst>
                <a:gd name="T0" fmla="*/ 214 w 217"/>
                <a:gd name="T1" fmla="*/ 146 h 214"/>
                <a:gd name="T2" fmla="*/ 125 w 217"/>
                <a:gd name="T3" fmla="*/ 107 h 214"/>
                <a:gd name="T4" fmla="*/ 217 w 217"/>
                <a:gd name="T5" fmla="*/ 72 h 214"/>
                <a:gd name="T6" fmla="*/ 211 w 217"/>
                <a:gd name="T7" fmla="*/ 60 h 214"/>
                <a:gd name="T8" fmla="*/ 119 w 217"/>
                <a:gd name="T9" fmla="*/ 95 h 214"/>
                <a:gd name="T10" fmla="*/ 157 w 217"/>
                <a:gd name="T11" fmla="*/ 6 h 214"/>
                <a:gd name="T12" fmla="*/ 145 w 217"/>
                <a:gd name="T13" fmla="*/ 0 h 214"/>
                <a:gd name="T14" fmla="*/ 107 w 217"/>
                <a:gd name="T15" fmla="*/ 92 h 214"/>
                <a:gd name="T16" fmla="*/ 71 w 217"/>
                <a:gd name="T17" fmla="*/ 0 h 214"/>
                <a:gd name="T18" fmla="*/ 59 w 217"/>
                <a:gd name="T19" fmla="*/ 6 h 214"/>
                <a:gd name="T20" fmla="*/ 95 w 217"/>
                <a:gd name="T21" fmla="*/ 95 h 214"/>
                <a:gd name="T22" fmla="*/ 6 w 217"/>
                <a:gd name="T23" fmla="*/ 60 h 214"/>
                <a:gd name="T24" fmla="*/ 0 w 217"/>
                <a:gd name="T25" fmla="*/ 72 h 214"/>
                <a:gd name="T26" fmla="*/ 92 w 217"/>
                <a:gd name="T27" fmla="*/ 107 h 214"/>
                <a:gd name="T28" fmla="*/ 0 w 217"/>
                <a:gd name="T29" fmla="*/ 146 h 214"/>
                <a:gd name="T30" fmla="*/ 6 w 217"/>
                <a:gd name="T31" fmla="*/ 157 h 214"/>
                <a:gd name="T32" fmla="*/ 95 w 217"/>
                <a:gd name="T33" fmla="*/ 119 h 214"/>
                <a:gd name="T34" fmla="*/ 59 w 217"/>
                <a:gd name="T35" fmla="*/ 211 h 214"/>
                <a:gd name="T36" fmla="*/ 71 w 217"/>
                <a:gd name="T37" fmla="*/ 214 h 214"/>
                <a:gd name="T38" fmla="*/ 107 w 217"/>
                <a:gd name="T39" fmla="*/ 125 h 214"/>
                <a:gd name="T40" fmla="*/ 145 w 217"/>
                <a:gd name="T41" fmla="*/ 214 h 214"/>
                <a:gd name="T42" fmla="*/ 157 w 217"/>
                <a:gd name="T43" fmla="*/ 211 h 214"/>
                <a:gd name="T44" fmla="*/ 119 w 217"/>
                <a:gd name="T45" fmla="*/ 119 h 214"/>
                <a:gd name="T46" fmla="*/ 211 w 217"/>
                <a:gd name="T47" fmla="*/ 157 h 214"/>
                <a:gd name="T48" fmla="*/ 214 w 217"/>
                <a:gd name="T49" fmla="*/ 146 h 21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217" h="214">
                  <a:moveTo>
                    <a:pt x="214" y="146"/>
                  </a:moveTo>
                  <a:lnTo>
                    <a:pt x="125" y="107"/>
                  </a:lnTo>
                  <a:lnTo>
                    <a:pt x="217" y="72"/>
                  </a:lnTo>
                  <a:lnTo>
                    <a:pt x="211" y="60"/>
                  </a:lnTo>
                  <a:lnTo>
                    <a:pt x="119" y="95"/>
                  </a:lnTo>
                  <a:lnTo>
                    <a:pt x="157" y="6"/>
                  </a:lnTo>
                  <a:lnTo>
                    <a:pt x="145" y="0"/>
                  </a:lnTo>
                  <a:lnTo>
                    <a:pt x="107" y="92"/>
                  </a:lnTo>
                  <a:lnTo>
                    <a:pt x="71" y="0"/>
                  </a:lnTo>
                  <a:lnTo>
                    <a:pt x="59" y="6"/>
                  </a:lnTo>
                  <a:lnTo>
                    <a:pt x="95" y="95"/>
                  </a:lnTo>
                  <a:lnTo>
                    <a:pt x="6" y="60"/>
                  </a:lnTo>
                  <a:lnTo>
                    <a:pt x="0" y="72"/>
                  </a:lnTo>
                  <a:lnTo>
                    <a:pt x="92" y="107"/>
                  </a:lnTo>
                  <a:lnTo>
                    <a:pt x="0" y="146"/>
                  </a:lnTo>
                  <a:lnTo>
                    <a:pt x="6" y="157"/>
                  </a:lnTo>
                  <a:lnTo>
                    <a:pt x="95" y="119"/>
                  </a:lnTo>
                  <a:lnTo>
                    <a:pt x="59" y="211"/>
                  </a:lnTo>
                  <a:lnTo>
                    <a:pt x="71" y="214"/>
                  </a:lnTo>
                  <a:lnTo>
                    <a:pt x="107" y="125"/>
                  </a:lnTo>
                  <a:lnTo>
                    <a:pt x="145" y="214"/>
                  </a:lnTo>
                  <a:lnTo>
                    <a:pt x="157" y="211"/>
                  </a:lnTo>
                  <a:lnTo>
                    <a:pt x="119" y="119"/>
                  </a:lnTo>
                  <a:lnTo>
                    <a:pt x="211" y="157"/>
                  </a:lnTo>
                  <a:lnTo>
                    <a:pt x="214" y="1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04" name="Freeform 11">
              <a:extLst>
                <a:ext uri="{FF2B5EF4-FFF2-40B4-BE49-F238E27FC236}">
                  <a16:creationId xmlns:a16="http://schemas.microsoft.com/office/drawing/2014/main" id="{47A2D5A7-44ED-CB4E-9D2F-D20508C61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" y="1382"/>
              <a:ext cx="214" cy="217"/>
            </a:xfrm>
            <a:custGeom>
              <a:avLst/>
              <a:gdLst>
                <a:gd name="T0" fmla="*/ 214 w 214"/>
                <a:gd name="T1" fmla="*/ 145 h 217"/>
                <a:gd name="T2" fmla="*/ 122 w 214"/>
                <a:gd name="T3" fmla="*/ 107 h 217"/>
                <a:gd name="T4" fmla="*/ 214 w 214"/>
                <a:gd name="T5" fmla="*/ 71 h 217"/>
                <a:gd name="T6" fmla="*/ 208 w 214"/>
                <a:gd name="T7" fmla="*/ 60 h 217"/>
                <a:gd name="T8" fmla="*/ 119 w 214"/>
                <a:gd name="T9" fmla="*/ 95 h 217"/>
                <a:gd name="T10" fmla="*/ 158 w 214"/>
                <a:gd name="T11" fmla="*/ 6 h 217"/>
                <a:gd name="T12" fmla="*/ 143 w 214"/>
                <a:gd name="T13" fmla="*/ 0 h 217"/>
                <a:gd name="T14" fmla="*/ 107 w 214"/>
                <a:gd name="T15" fmla="*/ 92 h 217"/>
                <a:gd name="T16" fmla="*/ 69 w 214"/>
                <a:gd name="T17" fmla="*/ 0 h 217"/>
                <a:gd name="T18" fmla="*/ 57 w 214"/>
                <a:gd name="T19" fmla="*/ 6 h 217"/>
                <a:gd name="T20" fmla="*/ 95 w 214"/>
                <a:gd name="T21" fmla="*/ 95 h 217"/>
                <a:gd name="T22" fmla="*/ 3 w 214"/>
                <a:gd name="T23" fmla="*/ 60 h 217"/>
                <a:gd name="T24" fmla="*/ 0 w 214"/>
                <a:gd name="T25" fmla="*/ 71 h 217"/>
                <a:gd name="T26" fmla="*/ 89 w 214"/>
                <a:gd name="T27" fmla="*/ 107 h 217"/>
                <a:gd name="T28" fmla="*/ 0 w 214"/>
                <a:gd name="T29" fmla="*/ 145 h 217"/>
                <a:gd name="T30" fmla="*/ 3 w 214"/>
                <a:gd name="T31" fmla="*/ 157 h 217"/>
                <a:gd name="T32" fmla="*/ 95 w 214"/>
                <a:gd name="T33" fmla="*/ 119 h 217"/>
                <a:gd name="T34" fmla="*/ 57 w 214"/>
                <a:gd name="T35" fmla="*/ 211 h 217"/>
                <a:gd name="T36" fmla="*/ 69 w 214"/>
                <a:gd name="T37" fmla="*/ 214 h 217"/>
                <a:gd name="T38" fmla="*/ 107 w 214"/>
                <a:gd name="T39" fmla="*/ 125 h 217"/>
                <a:gd name="T40" fmla="*/ 143 w 214"/>
                <a:gd name="T41" fmla="*/ 217 h 217"/>
                <a:gd name="T42" fmla="*/ 155 w 214"/>
                <a:gd name="T43" fmla="*/ 211 h 217"/>
                <a:gd name="T44" fmla="*/ 119 w 214"/>
                <a:gd name="T45" fmla="*/ 119 h 217"/>
                <a:gd name="T46" fmla="*/ 208 w 214"/>
                <a:gd name="T47" fmla="*/ 157 h 217"/>
                <a:gd name="T48" fmla="*/ 214 w 214"/>
                <a:gd name="T49" fmla="*/ 145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214" h="217">
                  <a:moveTo>
                    <a:pt x="214" y="145"/>
                  </a:moveTo>
                  <a:lnTo>
                    <a:pt x="122" y="107"/>
                  </a:lnTo>
                  <a:lnTo>
                    <a:pt x="214" y="71"/>
                  </a:lnTo>
                  <a:lnTo>
                    <a:pt x="208" y="60"/>
                  </a:lnTo>
                  <a:lnTo>
                    <a:pt x="119" y="95"/>
                  </a:lnTo>
                  <a:lnTo>
                    <a:pt x="158" y="6"/>
                  </a:lnTo>
                  <a:lnTo>
                    <a:pt x="143" y="0"/>
                  </a:lnTo>
                  <a:lnTo>
                    <a:pt x="107" y="92"/>
                  </a:lnTo>
                  <a:lnTo>
                    <a:pt x="69" y="0"/>
                  </a:lnTo>
                  <a:lnTo>
                    <a:pt x="57" y="6"/>
                  </a:lnTo>
                  <a:lnTo>
                    <a:pt x="95" y="95"/>
                  </a:lnTo>
                  <a:lnTo>
                    <a:pt x="3" y="60"/>
                  </a:lnTo>
                  <a:lnTo>
                    <a:pt x="0" y="71"/>
                  </a:lnTo>
                  <a:lnTo>
                    <a:pt x="89" y="107"/>
                  </a:lnTo>
                  <a:lnTo>
                    <a:pt x="0" y="145"/>
                  </a:lnTo>
                  <a:lnTo>
                    <a:pt x="3" y="157"/>
                  </a:lnTo>
                  <a:lnTo>
                    <a:pt x="95" y="119"/>
                  </a:lnTo>
                  <a:lnTo>
                    <a:pt x="57" y="211"/>
                  </a:lnTo>
                  <a:lnTo>
                    <a:pt x="69" y="214"/>
                  </a:lnTo>
                  <a:lnTo>
                    <a:pt x="107" y="125"/>
                  </a:lnTo>
                  <a:lnTo>
                    <a:pt x="143" y="217"/>
                  </a:lnTo>
                  <a:lnTo>
                    <a:pt x="155" y="211"/>
                  </a:lnTo>
                  <a:lnTo>
                    <a:pt x="119" y="119"/>
                  </a:lnTo>
                  <a:lnTo>
                    <a:pt x="208" y="157"/>
                  </a:lnTo>
                  <a:lnTo>
                    <a:pt x="214" y="1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05" name="Freeform 12">
              <a:extLst>
                <a:ext uri="{FF2B5EF4-FFF2-40B4-BE49-F238E27FC236}">
                  <a16:creationId xmlns:a16="http://schemas.microsoft.com/office/drawing/2014/main" id="{40568512-2E01-034F-99C5-3A6F32BDEF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" y="1773"/>
              <a:ext cx="303" cy="270"/>
            </a:xfrm>
            <a:custGeom>
              <a:avLst/>
              <a:gdLst>
                <a:gd name="T0" fmla="*/ 95 w 303"/>
                <a:gd name="T1" fmla="*/ 9 h 270"/>
                <a:gd name="T2" fmla="*/ 95 w 303"/>
                <a:gd name="T3" fmla="*/ 9 h 270"/>
                <a:gd name="T4" fmla="*/ 95 w 303"/>
                <a:gd name="T5" fmla="*/ 18 h 270"/>
                <a:gd name="T6" fmla="*/ 93 w 303"/>
                <a:gd name="T7" fmla="*/ 42 h 270"/>
                <a:gd name="T8" fmla="*/ 95 w 303"/>
                <a:gd name="T9" fmla="*/ 77 h 270"/>
                <a:gd name="T10" fmla="*/ 101 w 303"/>
                <a:gd name="T11" fmla="*/ 95 h 270"/>
                <a:gd name="T12" fmla="*/ 107 w 303"/>
                <a:gd name="T13" fmla="*/ 116 h 270"/>
                <a:gd name="T14" fmla="*/ 116 w 303"/>
                <a:gd name="T15" fmla="*/ 137 h 270"/>
                <a:gd name="T16" fmla="*/ 128 w 303"/>
                <a:gd name="T17" fmla="*/ 157 h 270"/>
                <a:gd name="T18" fmla="*/ 146 w 303"/>
                <a:gd name="T19" fmla="*/ 178 h 270"/>
                <a:gd name="T20" fmla="*/ 167 w 303"/>
                <a:gd name="T21" fmla="*/ 196 h 270"/>
                <a:gd name="T22" fmla="*/ 190 w 303"/>
                <a:gd name="T23" fmla="*/ 211 h 270"/>
                <a:gd name="T24" fmla="*/ 223 w 303"/>
                <a:gd name="T25" fmla="*/ 225 h 270"/>
                <a:gd name="T26" fmla="*/ 259 w 303"/>
                <a:gd name="T27" fmla="*/ 237 h 270"/>
                <a:gd name="T28" fmla="*/ 303 w 303"/>
                <a:gd name="T29" fmla="*/ 243 h 270"/>
                <a:gd name="T30" fmla="*/ 303 w 303"/>
                <a:gd name="T31" fmla="*/ 243 h 270"/>
                <a:gd name="T32" fmla="*/ 294 w 303"/>
                <a:gd name="T33" fmla="*/ 249 h 270"/>
                <a:gd name="T34" fmla="*/ 274 w 303"/>
                <a:gd name="T35" fmla="*/ 258 h 270"/>
                <a:gd name="T36" fmla="*/ 241 w 303"/>
                <a:gd name="T37" fmla="*/ 267 h 270"/>
                <a:gd name="T38" fmla="*/ 223 w 303"/>
                <a:gd name="T39" fmla="*/ 270 h 270"/>
                <a:gd name="T40" fmla="*/ 202 w 303"/>
                <a:gd name="T41" fmla="*/ 270 h 270"/>
                <a:gd name="T42" fmla="*/ 182 w 303"/>
                <a:gd name="T43" fmla="*/ 270 h 270"/>
                <a:gd name="T44" fmla="*/ 158 w 303"/>
                <a:gd name="T45" fmla="*/ 264 h 270"/>
                <a:gd name="T46" fmla="*/ 137 w 303"/>
                <a:gd name="T47" fmla="*/ 258 h 270"/>
                <a:gd name="T48" fmla="*/ 113 w 303"/>
                <a:gd name="T49" fmla="*/ 246 h 270"/>
                <a:gd name="T50" fmla="*/ 93 w 303"/>
                <a:gd name="T51" fmla="*/ 228 h 270"/>
                <a:gd name="T52" fmla="*/ 69 w 303"/>
                <a:gd name="T53" fmla="*/ 208 h 270"/>
                <a:gd name="T54" fmla="*/ 51 w 303"/>
                <a:gd name="T55" fmla="*/ 181 h 270"/>
                <a:gd name="T56" fmla="*/ 30 w 303"/>
                <a:gd name="T57" fmla="*/ 145 h 270"/>
                <a:gd name="T58" fmla="*/ 30 w 303"/>
                <a:gd name="T59" fmla="*/ 145 h 270"/>
                <a:gd name="T60" fmla="*/ 15 w 303"/>
                <a:gd name="T61" fmla="*/ 110 h 270"/>
                <a:gd name="T62" fmla="*/ 6 w 303"/>
                <a:gd name="T63" fmla="*/ 83 h 270"/>
                <a:gd name="T64" fmla="*/ 3 w 303"/>
                <a:gd name="T65" fmla="*/ 60 h 270"/>
                <a:gd name="T66" fmla="*/ 0 w 303"/>
                <a:gd name="T67" fmla="*/ 39 h 270"/>
                <a:gd name="T68" fmla="*/ 3 w 303"/>
                <a:gd name="T69" fmla="*/ 24 h 270"/>
                <a:gd name="T70" fmla="*/ 9 w 303"/>
                <a:gd name="T71" fmla="*/ 15 h 270"/>
                <a:gd name="T72" fmla="*/ 18 w 303"/>
                <a:gd name="T73" fmla="*/ 6 h 270"/>
                <a:gd name="T74" fmla="*/ 27 w 303"/>
                <a:gd name="T75" fmla="*/ 3 h 270"/>
                <a:gd name="T76" fmla="*/ 39 w 303"/>
                <a:gd name="T77" fmla="*/ 0 h 270"/>
                <a:gd name="T78" fmla="*/ 51 w 303"/>
                <a:gd name="T79" fmla="*/ 0 h 270"/>
                <a:gd name="T80" fmla="*/ 72 w 303"/>
                <a:gd name="T81" fmla="*/ 3 h 270"/>
                <a:gd name="T82" fmla="*/ 95 w 303"/>
                <a:gd name="T83" fmla="*/ 9 h 270"/>
                <a:gd name="T84" fmla="*/ 95 w 303"/>
                <a:gd name="T85" fmla="*/ 9 h 27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03" h="270">
                  <a:moveTo>
                    <a:pt x="95" y="9"/>
                  </a:moveTo>
                  <a:lnTo>
                    <a:pt x="95" y="9"/>
                  </a:lnTo>
                  <a:lnTo>
                    <a:pt x="95" y="18"/>
                  </a:lnTo>
                  <a:lnTo>
                    <a:pt x="93" y="42"/>
                  </a:lnTo>
                  <a:lnTo>
                    <a:pt x="95" y="77"/>
                  </a:lnTo>
                  <a:lnTo>
                    <a:pt x="101" y="95"/>
                  </a:lnTo>
                  <a:lnTo>
                    <a:pt x="107" y="116"/>
                  </a:lnTo>
                  <a:lnTo>
                    <a:pt x="116" y="137"/>
                  </a:lnTo>
                  <a:lnTo>
                    <a:pt x="128" y="157"/>
                  </a:lnTo>
                  <a:lnTo>
                    <a:pt x="146" y="178"/>
                  </a:lnTo>
                  <a:lnTo>
                    <a:pt x="167" y="196"/>
                  </a:lnTo>
                  <a:lnTo>
                    <a:pt x="190" y="211"/>
                  </a:lnTo>
                  <a:lnTo>
                    <a:pt x="223" y="225"/>
                  </a:lnTo>
                  <a:lnTo>
                    <a:pt x="259" y="237"/>
                  </a:lnTo>
                  <a:lnTo>
                    <a:pt x="303" y="243"/>
                  </a:lnTo>
                  <a:lnTo>
                    <a:pt x="294" y="249"/>
                  </a:lnTo>
                  <a:lnTo>
                    <a:pt x="274" y="258"/>
                  </a:lnTo>
                  <a:lnTo>
                    <a:pt x="241" y="267"/>
                  </a:lnTo>
                  <a:lnTo>
                    <a:pt x="223" y="270"/>
                  </a:lnTo>
                  <a:lnTo>
                    <a:pt x="202" y="270"/>
                  </a:lnTo>
                  <a:lnTo>
                    <a:pt x="182" y="270"/>
                  </a:lnTo>
                  <a:lnTo>
                    <a:pt x="158" y="264"/>
                  </a:lnTo>
                  <a:lnTo>
                    <a:pt x="137" y="258"/>
                  </a:lnTo>
                  <a:lnTo>
                    <a:pt x="113" y="246"/>
                  </a:lnTo>
                  <a:lnTo>
                    <a:pt x="93" y="228"/>
                  </a:lnTo>
                  <a:lnTo>
                    <a:pt x="69" y="208"/>
                  </a:lnTo>
                  <a:lnTo>
                    <a:pt x="51" y="181"/>
                  </a:lnTo>
                  <a:lnTo>
                    <a:pt x="30" y="145"/>
                  </a:lnTo>
                  <a:lnTo>
                    <a:pt x="15" y="110"/>
                  </a:lnTo>
                  <a:lnTo>
                    <a:pt x="6" y="83"/>
                  </a:lnTo>
                  <a:lnTo>
                    <a:pt x="3" y="60"/>
                  </a:lnTo>
                  <a:lnTo>
                    <a:pt x="0" y="39"/>
                  </a:lnTo>
                  <a:lnTo>
                    <a:pt x="3" y="24"/>
                  </a:lnTo>
                  <a:lnTo>
                    <a:pt x="9" y="15"/>
                  </a:lnTo>
                  <a:lnTo>
                    <a:pt x="18" y="6"/>
                  </a:lnTo>
                  <a:lnTo>
                    <a:pt x="27" y="3"/>
                  </a:lnTo>
                  <a:lnTo>
                    <a:pt x="39" y="0"/>
                  </a:lnTo>
                  <a:lnTo>
                    <a:pt x="51" y="0"/>
                  </a:lnTo>
                  <a:lnTo>
                    <a:pt x="72" y="3"/>
                  </a:lnTo>
                  <a:lnTo>
                    <a:pt x="95" y="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06" name="Freeform 13">
              <a:extLst>
                <a:ext uri="{FF2B5EF4-FFF2-40B4-BE49-F238E27FC236}">
                  <a16:creationId xmlns:a16="http://schemas.microsoft.com/office/drawing/2014/main" id="{9FC0AB01-8D98-8B47-B4A1-744FCFF73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" y="1720"/>
              <a:ext cx="125" cy="127"/>
            </a:xfrm>
            <a:custGeom>
              <a:avLst/>
              <a:gdLst>
                <a:gd name="T0" fmla="*/ 92 w 125"/>
                <a:gd name="T1" fmla="*/ 127 h 127"/>
                <a:gd name="T2" fmla="*/ 92 w 125"/>
                <a:gd name="T3" fmla="*/ 127 h 127"/>
                <a:gd name="T4" fmla="*/ 95 w 125"/>
                <a:gd name="T5" fmla="*/ 113 h 127"/>
                <a:gd name="T6" fmla="*/ 101 w 125"/>
                <a:gd name="T7" fmla="*/ 95 h 127"/>
                <a:gd name="T8" fmla="*/ 113 w 125"/>
                <a:gd name="T9" fmla="*/ 59 h 127"/>
                <a:gd name="T10" fmla="*/ 122 w 125"/>
                <a:gd name="T11" fmla="*/ 30 h 127"/>
                <a:gd name="T12" fmla="*/ 125 w 125"/>
                <a:gd name="T13" fmla="*/ 15 h 127"/>
                <a:gd name="T14" fmla="*/ 122 w 125"/>
                <a:gd name="T15" fmla="*/ 6 h 127"/>
                <a:gd name="T16" fmla="*/ 122 w 125"/>
                <a:gd name="T17" fmla="*/ 6 h 127"/>
                <a:gd name="T18" fmla="*/ 113 w 125"/>
                <a:gd name="T19" fmla="*/ 0 h 127"/>
                <a:gd name="T20" fmla="*/ 104 w 125"/>
                <a:gd name="T21" fmla="*/ 0 h 127"/>
                <a:gd name="T22" fmla="*/ 89 w 125"/>
                <a:gd name="T23" fmla="*/ 3 h 127"/>
                <a:gd name="T24" fmla="*/ 74 w 125"/>
                <a:gd name="T25" fmla="*/ 12 h 127"/>
                <a:gd name="T26" fmla="*/ 39 w 125"/>
                <a:gd name="T27" fmla="*/ 36 h 127"/>
                <a:gd name="T28" fmla="*/ 0 w 125"/>
                <a:gd name="T29" fmla="*/ 62 h 127"/>
                <a:gd name="T30" fmla="*/ 0 w 125"/>
                <a:gd name="T31" fmla="*/ 62 h 127"/>
                <a:gd name="T32" fmla="*/ 18 w 125"/>
                <a:gd name="T33" fmla="*/ 86 h 127"/>
                <a:gd name="T34" fmla="*/ 42 w 125"/>
                <a:gd name="T35" fmla="*/ 104 h 127"/>
                <a:gd name="T36" fmla="*/ 65 w 125"/>
                <a:gd name="T37" fmla="*/ 118 h 127"/>
                <a:gd name="T38" fmla="*/ 92 w 125"/>
                <a:gd name="T39" fmla="*/ 127 h 127"/>
                <a:gd name="T40" fmla="*/ 92 w 125"/>
                <a:gd name="T41" fmla="*/ 127 h 12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25" h="127">
                  <a:moveTo>
                    <a:pt x="92" y="127"/>
                  </a:moveTo>
                  <a:lnTo>
                    <a:pt x="92" y="127"/>
                  </a:lnTo>
                  <a:lnTo>
                    <a:pt x="95" y="113"/>
                  </a:lnTo>
                  <a:lnTo>
                    <a:pt x="101" y="95"/>
                  </a:lnTo>
                  <a:lnTo>
                    <a:pt x="113" y="59"/>
                  </a:lnTo>
                  <a:lnTo>
                    <a:pt x="122" y="30"/>
                  </a:lnTo>
                  <a:lnTo>
                    <a:pt x="125" y="15"/>
                  </a:lnTo>
                  <a:lnTo>
                    <a:pt x="122" y="6"/>
                  </a:lnTo>
                  <a:lnTo>
                    <a:pt x="113" y="0"/>
                  </a:lnTo>
                  <a:lnTo>
                    <a:pt x="104" y="0"/>
                  </a:lnTo>
                  <a:lnTo>
                    <a:pt x="89" y="3"/>
                  </a:lnTo>
                  <a:lnTo>
                    <a:pt x="74" y="12"/>
                  </a:lnTo>
                  <a:lnTo>
                    <a:pt x="39" y="36"/>
                  </a:lnTo>
                  <a:lnTo>
                    <a:pt x="0" y="62"/>
                  </a:lnTo>
                  <a:lnTo>
                    <a:pt x="18" y="86"/>
                  </a:lnTo>
                  <a:lnTo>
                    <a:pt x="42" y="104"/>
                  </a:lnTo>
                  <a:lnTo>
                    <a:pt x="65" y="118"/>
                  </a:lnTo>
                  <a:lnTo>
                    <a:pt x="92" y="1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07" name="Freeform 14">
              <a:extLst>
                <a:ext uri="{FF2B5EF4-FFF2-40B4-BE49-F238E27FC236}">
                  <a16:creationId xmlns:a16="http://schemas.microsoft.com/office/drawing/2014/main" id="{812E6642-8882-8343-BB86-90320D1BB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" y="1723"/>
              <a:ext cx="252" cy="290"/>
            </a:xfrm>
            <a:custGeom>
              <a:avLst/>
              <a:gdLst>
                <a:gd name="T0" fmla="*/ 60 w 252"/>
                <a:gd name="T1" fmla="*/ 210 h 290"/>
                <a:gd name="T2" fmla="*/ 60 w 252"/>
                <a:gd name="T3" fmla="*/ 210 h 290"/>
                <a:gd name="T4" fmla="*/ 48 w 252"/>
                <a:gd name="T5" fmla="*/ 192 h 290"/>
                <a:gd name="T6" fmla="*/ 39 w 252"/>
                <a:gd name="T7" fmla="*/ 175 h 290"/>
                <a:gd name="T8" fmla="*/ 36 w 252"/>
                <a:gd name="T9" fmla="*/ 157 h 290"/>
                <a:gd name="T10" fmla="*/ 33 w 252"/>
                <a:gd name="T11" fmla="*/ 142 h 290"/>
                <a:gd name="T12" fmla="*/ 36 w 252"/>
                <a:gd name="T13" fmla="*/ 130 h 290"/>
                <a:gd name="T14" fmla="*/ 39 w 252"/>
                <a:gd name="T15" fmla="*/ 115 h 290"/>
                <a:gd name="T16" fmla="*/ 51 w 252"/>
                <a:gd name="T17" fmla="*/ 89 h 290"/>
                <a:gd name="T18" fmla="*/ 62 w 252"/>
                <a:gd name="T19" fmla="*/ 65 h 290"/>
                <a:gd name="T20" fmla="*/ 65 w 252"/>
                <a:gd name="T21" fmla="*/ 56 h 290"/>
                <a:gd name="T22" fmla="*/ 65 w 252"/>
                <a:gd name="T23" fmla="*/ 44 h 290"/>
                <a:gd name="T24" fmla="*/ 65 w 252"/>
                <a:gd name="T25" fmla="*/ 33 h 290"/>
                <a:gd name="T26" fmla="*/ 60 w 252"/>
                <a:gd name="T27" fmla="*/ 24 h 290"/>
                <a:gd name="T28" fmla="*/ 54 w 252"/>
                <a:gd name="T29" fmla="*/ 12 h 290"/>
                <a:gd name="T30" fmla="*/ 39 w 252"/>
                <a:gd name="T31" fmla="*/ 0 h 290"/>
                <a:gd name="T32" fmla="*/ 39 w 252"/>
                <a:gd name="T33" fmla="*/ 0 h 290"/>
                <a:gd name="T34" fmla="*/ 30 w 252"/>
                <a:gd name="T35" fmla="*/ 3 h 290"/>
                <a:gd name="T36" fmla="*/ 30 w 252"/>
                <a:gd name="T37" fmla="*/ 3 h 290"/>
                <a:gd name="T38" fmla="*/ 18 w 252"/>
                <a:gd name="T39" fmla="*/ 33 h 290"/>
                <a:gd name="T40" fmla="*/ 9 w 252"/>
                <a:gd name="T41" fmla="*/ 62 h 290"/>
                <a:gd name="T42" fmla="*/ 3 w 252"/>
                <a:gd name="T43" fmla="*/ 95 h 290"/>
                <a:gd name="T44" fmla="*/ 0 w 252"/>
                <a:gd name="T45" fmla="*/ 124 h 290"/>
                <a:gd name="T46" fmla="*/ 0 w 252"/>
                <a:gd name="T47" fmla="*/ 124 h 290"/>
                <a:gd name="T48" fmla="*/ 3 w 252"/>
                <a:gd name="T49" fmla="*/ 127 h 290"/>
                <a:gd name="T50" fmla="*/ 0 w 252"/>
                <a:gd name="T51" fmla="*/ 124 h 290"/>
                <a:gd name="T52" fmla="*/ 0 w 252"/>
                <a:gd name="T53" fmla="*/ 124 h 290"/>
                <a:gd name="T54" fmla="*/ 3 w 252"/>
                <a:gd name="T55" fmla="*/ 151 h 290"/>
                <a:gd name="T56" fmla="*/ 6 w 252"/>
                <a:gd name="T57" fmla="*/ 175 h 290"/>
                <a:gd name="T58" fmla="*/ 15 w 252"/>
                <a:gd name="T59" fmla="*/ 198 h 290"/>
                <a:gd name="T60" fmla="*/ 27 w 252"/>
                <a:gd name="T61" fmla="*/ 219 h 290"/>
                <a:gd name="T62" fmla="*/ 39 w 252"/>
                <a:gd name="T63" fmla="*/ 237 h 290"/>
                <a:gd name="T64" fmla="*/ 57 w 252"/>
                <a:gd name="T65" fmla="*/ 255 h 290"/>
                <a:gd name="T66" fmla="*/ 80 w 252"/>
                <a:gd name="T67" fmla="*/ 267 h 290"/>
                <a:gd name="T68" fmla="*/ 104 w 252"/>
                <a:gd name="T69" fmla="*/ 278 h 290"/>
                <a:gd name="T70" fmla="*/ 104 w 252"/>
                <a:gd name="T71" fmla="*/ 278 h 290"/>
                <a:gd name="T72" fmla="*/ 140 w 252"/>
                <a:gd name="T73" fmla="*/ 287 h 290"/>
                <a:gd name="T74" fmla="*/ 178 w 252"/>
                <a:gd name="T75" fmla="*/ 290 h 290"/>
                <a:gd name="T76" fmla="*/ 214 w 252"/>
                <a:gd name="T77" fmla="*/ 290 h 290"/>
                <a:gd name="T78" fmla="*/ 252 w 252"/>
                <a:gd name="T79" fmla="*/ 284 h 290"/>
                <a:gd name="T80" fmla="*/ 252 w 252"/>
                <a:gd name="T81" fmla="*/ 284 h 290"/>
                <a:gd name="T82" fmla="*/ 211 w 252"/>
                <a:gd name="T83" fmla="*/ 281 h 290"/>
                <a:gd name="T84" fmla="*/ 184 w 252"/>
                <a:gd name="T85" fmla="*/ 278 h 290"/>
                <a:gd name="T86" fmla="*/ 157 w 252"/>
                <a:gd name="T87" fmla="*/ 272 h 290"/>
                <a:gd name="T88" fmla="*/ 134 w 252"/>
                <a:gd name="T89" fmla="*/ 264 h 290"/>
                <a:gd name="T90" fmla="*/ 107 w 252"/>
                <a:gd name="T91" fmla="*/ 249 h 290"/>
                <a:gd name="T92" fmla="*/ 83 w 252"/>
                <a:gd name="T93" fmla="*/ 231 h 290"/>
                <a:gd name="T94" fmla="*/ 60 w 252"/>
                <a:gd name="T95" fmla="*/ 210 h 290"/>
                <a:gd name="T96" fmla="*/ 60 w 252"/>
                <a:gd name="T97" fmla="*/ 210 h 29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52" h="290">
                  <a:moveTo>
                    <a:pt x="60" y="210"/>
                  </a:moveTo>
                  <a:lnTo>
                    <a:pt x="60" y="210"/>
                  </a:lnTo>
                  <a:lnTo>
                    <a:pt x="48" y="192"/>
                  </a:lnTo>
                  <a:lnTo>
                    <a:pt x="39" y="175"/>
                  </a:lnTo>
                  <a:lnTo>
                    <a:pt x="36" y="157"/>
                  </a:lnTo>
                  <a:lnTo>
                    <a:pt x="33" y="142"/>
                  </a:lnTo>
                  <a:lnTo>
                    <a:pt x="36" y="130"/>
                  </a:lnTo>
                  <a:lnTo>
                    <a:pt x="39" y="115"/>
                  </a:lnTo>
                  <a:lnTo>
                    <a:pt x="51" y="89"/>
                  </a:lnTo>
                  <a:lnTo>
                    <a:pt x="62" y="65"/>
                  </a:lnTo>
                  <a:lnTo>
                    <a:pt x="65" y="56"/>
                  </a:lnTo>
                  <a:lnTo>
                    <a:pt x="65" y="44"/>
                  </a:lnTo>
                  <a:lnTo>
                    <a:pt x="65" y="33"/>
                  </a:lnTo>
                  <a:lnTo>
                    <a:pt x="60" y="24"/>
                  </a:lnTo>
                  <a:lnTo>
                    <a:pt x="54" y="12"/>
                  </a:lnTo>
                  <a:lnTo>
                    <a:pt x="39" y="0"/>
                  </a:lnTo>
                  <a:lnTo>
                    <a:pt x="30" y="3"/>
                  </a:lnTo>
                  <a:lnTo>
                    <a:pt x="18" y="33"/>
                  </a:lnTo>
                  <a:lnTo>
                    <a:pt x="9" y="62"/>
                  </a:lnTo>
                  <a:lnTo>
                    <a:pt x="3" y="95"/>
                  </a:lnTo>
                  <a:lnTo>
                    <a:pt x="0" y="124"/>
                  </a:lnTo>
                  <a:lnTo>
                    <a:pt x="3" y="127"/>
                  </a:lnTo>
                  <a:lnTo>
                    <a:pt x="0" y="124"/>
                  </a:lnTo>
                  <a:lnTo>
                    <a:pt x="3" y="151"/>
                  </a:lnTo>
                  <a:lnTo>
                    <a:pt x="6" y="175"/>
                  </a:lnTo>
                  <a:lnTo>
                    <a:pt x="15" y="198"/>
                  </a:lnTo>
                  <a:lnTo>
                    <a:pt x="27" y="219"/>
                  </a:lnTo>
                  <a:lnTo>
                    <a:pt x="39" y="237"/>
                  </a:lnTo>
                  <a:lnTo>
                    <a:pt x="57" y="255"/>
                  </a:lnTo>
                  <a:lnTo>
                    <a:pt x="80" y="267"/>
                  </a:lnTo>
                  <a:lnTo>
                    <a:pt x="104" y="278"/>
                  </a:lnTo>
                  <a:lnTo>
                    <a:pt x="140" y="287"/>
                  </a:lnTo>
                  <a:lnTo>
                    <a:pt x="178" y="290"/>
                  </a:lnTo>
                  <a:lnTo>
                    <a:pt x="214" y="290"/>
                  </a:lnTo>
                  <a:lnTo>
                    <a:pt x="252" y="284"/>
                  </a:lnTo>
                  <a:lnTo>
                    <a:pt x="211" y="281"/>
                  </a:lnTo>
                  <a:lnTo>
                    <a:pt x="184" y="278"/>
                  </a:lnTo>
                  <a:lnTo>
                    <a:pt x="157" y="272"/>
                  </a:lnTo>
                  <a:lnTo>
                    <a:pt x="134" y="264"/>
                  </a:lnTo>
                  <a:lnTo>
                    <a:pt x="107" y="249"/>
                  </a:lnTo>
                  <a:lnTo>
                    <a:pt x="83" y="231"/>
                  </a:lnTo>
                  <a:lnTo>
                    <a:pt x="60" y="2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08" name="Freeform 15">
              <a:extLst>
                <a:ext uri="{FF2B5EF4-FFF2-40B4-BE49-F238E27FC236}">
                  <a16:creationId xmlns:a16="http://schemas.microsoft.com/office/drawing/2014/main" id="{A40A0C11-C721-9643-AF08-4F569E439E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" y="1984"/>
              <a:ext cx="116" cy="148"/>
            </a:xfrm>
            <a:custGeom>
              <a:avLst/>
              <a:gdLst>
                <a:gd name="T0" fmla="*/ 104 w 116"/>
                <a:gd name="T1" fmla="*/ 83 h 148"/>
                <a:gd name="T2" fmla="*/ 104 w 116"/>
                <a:gd name="T3" fmla="*/ 83 h 148"/>
                <a:gd name="T4" fmla="*/ 104 w 116"/>
                <a:gd name="T5" fmla="*/ 71 h 148"/>
                <a:gd name="T6" fmla="*/ 107 w 116"/>
                <a:gd name="T7" fmla="*/ 44 h 148"/>
                <a:gd name="T8" fmla="*/ 104 w 116"/>
                <a:gd name="T9" fmla="*/ 29 h 148"/>
                <a:gd name="T10" fmla="*/ 101 w 116"/>
                <a:gd name="T11" fmla="*/ 14 h 148"/>
                <a:gd name="T12" fmla="*/ 92 w 116"/>
                <a:gd name="T13" fmla="*/ 6 h 148"/>
                <a:gd name="T14" fmla="*/ 86 w 116"/>
                <a:gd name="T15" fmla="*/ 3 h 148"/>
                <a:gd name="T16" fmla="*/ 80 w 116"/>
                <a:gd name="T17" fmla="*/ 0 h 148"/>
                <a:gd name="T18" fmla="*/ 80 w 116"/>
                <a:gd name="T19" fmla="*/ 0 h 148"/>
                <a:gd name="T20" fmla="*/ 60 w 116"/>
                <a:gd name="T21" fmla="*/ 3 h 148"/>
                <a:gd name="T22" fmla="*/ 36 w 116"/>
                <a:gd name="T23" fmla="*/ 11 h 148"/>
                <a:gd name="T24" fmla="*/ 36 w 116"/>
                <a:gd name="T25" fmla="*/ 11 h 148"/>
                <a:gd name="T26" fmla="*/ 24 w 116"/>
                <a:gd name="T27" fmla="*/ 20 h 148"/>
                <a:gd name="T28" fmla="*/ 24 w 116"/>
                <a:gd name="T29" fmla="*/ 20 h 148"/>
                <a:gd name="T30" fmla="*/ 0 w 116"/>
                <a:gd name="T31" fmla="*/ 23 h 148"/>
                <a:gd name="T32" fmla="*/ 30 w 116"/>
                <a:gd name="T33" fmla="*/ 35 h 148"/>
                <a:gd name="T34" fmla="*/ 30 w 116"/>
                <a:gd name="T35" fmla="*/ 35 h 148"/>
                <a:gd name="T36" fmla="*/ 36 w 116"/>
                <a:gd name="T37" fmla="*/ 47 h 148"/>
                <a:gd name="T38" fmla="*/ 54 w 116"/>
                <a:gd name="T39" fmla="*/ 77 h 148"/>
                <a:gd name="T40" fmla="*/ 83 w 116"/>
                <a:gd name="T41" fmla="*/ 115 h 148"/>
                <a:gd name="T42" fmla="*/ 98 w 116"/>
                <a:gd name="T43" fmla="*/ 133 h 148"/>
                <a:gd name="T44" fmla="*/ 116 w 116"/>
                <a:gd name="T45" fmla="*/ 148 h 148"/>
                <a:gd name="T46" fmla="*/ 116 w 116"/>
                <a:gd name="T47" fmla="*/ 148 h 148"/>
                <a:gd name="T48" fmla="*/ 104 w 116"/>
                <a:gd name="T49" fmla="*/ 83 h 148"/>
                <a:gd name="T50" fmla="*/ 104 w 116"/>
                <a:gd name="T51" fmla="*/ 83 h 14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16" h="148">
                  <a:moveTo>
                    <a:pt x="104" y="83"/>
                  </a:moveTo>
                  <a:lnTo>
                    <a:pt x="104" y="83"/>
                  </a:lnTo>
                  <a:lnTo>
                    <a:pt x="104" y="71"/>
                  </a:lnTo>
                  <a:lnTo>
                    <a:pt x="107" y="44"/>
                  </a:lnTo>
                  <a:lnTo>
                    <a:pt x="104" y="29"/>
                  </a:lnTo>
                  <a:lnTo>
                    <a:pt x="101" y="14"/>
                  </a:lnTo>
                  <a:lnTo>
                    <a:pt x="92" y="6"/>
                  </a:lnTo>
                  <a:lnTo>
                    <a:pt x="86" y="3"/>
                  </a:lnTo>
                  <a:lnTo>
                    <a:pt x="80" y="0"/>
                  </a:lnTo>
                  <a:lnTo>
                    <a:pt x="60" y="3"/>
                  </a:lnTo>
                  <a:lnTo>
                    <a:pt x="36" y="11"/>
                  </a:lnTo>
                  <a:lnTo>
                    <a:pt x="24" y="20"/>
                  </a:lnTo>
                  <a:lnTo>
                    <a:pt x="0" y="23"/>
                  </a:lnTo>
                  <a:lnTo>
                    <a:pt x="30" y="35"/>
                  </a:lnTo>
                  <a:lnTo>
                    <a:pt x="36" y="47"/>
                  </a:lnTo>
                  <a:lnTo>
                    <a:pt x="54" y="77"/>
                  </a:lnTo>
                  <a:lnTo>
                    <a:pt x="83" y="115"/>
                  </a:lnTo>
                  <a:lnTo>
                    <a:pt x="98" y="133"/>
                  </a:lnTo>
                  <a:lnTo>
                    <a:pt x="116" y="148"/>
                  </a:lnTo>
                  <a:lnTo>
                    <a:pt x="104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09" name="Freeform 16">
              <a:extLst>
                <a:ext uri="{FF2B5EF4-FFF2-40B4-BE49-F238E27FC236}">
                  <a16:creationId xmlns:a16="http://schemas.microsoft.com/office/drawing/2014/main" id="{1C573046-EE48-174A-ABB2-E8E712710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" y="2007"/>
              <a:ext cx="294" cy="498"/>
            </a:xfrm>
            <a:custGeom>
              <a:avLst/>
              <a:gdLst>
                <a:gd name="T0" fmla="*/ 294 w 294"/>
                <a:gd name="T1" fmla="*/ 498 h 498"/>
                <a:gd name="T2" fmla="*/ 294 w 294"/>
                <a:gd name="T3" fmla="*/ 498 h 498"/>
                <a:gd name="T4" fmla="*/ 273 w 294"/>
                <a:gd name="T5" fmla="*/ 459 h 498"/>
                <a:gd name="T6" fmla="*/ 255 w 294"/>
                <a:gd name="T7" fmla="*/ 412 h 498"/>
                <a:gd name="T8" fmla="*/ 237 w 294"/>
                <a:gd name="T9" fmla="*/ 365 h 498"/>
                <a:gd name="T10" fmla="*/ 220 w 294"/>
                <a:gd name="T11" fmla="*/ 311 h 498"/>
                <a:gd name="T12" fmla="*/ 193 w 294"/>
                <a:gd name="T13" fmla="*/ 211 h 498"/>
                <a:gd name="T14" fmla="*/ 172 w 294"/>
                <a:gd name="T15" fmla="*/ 125 h 498"/>
                <a:gd name="T16" fmla="*/ 172 w 294"/>
                <a:gd name="T17" fmla="*/ 125 h 498"/>
                <a:gd name="T18" fmla="*/ 154 w 294"/>
                <a:gd name="T19" fmla="*/ 110 h 498"/>
                <a:gd name="T20" fmla="*/ 139 w 294"/>
                <a:gd name="T21" fmla="*/ 92 h 498"/>
                <a:gd name="T22" fmla="*/ 110 w 294"/>
                <a:gd name="T23" fmla="*/ 54 h 498"/>
                <a:gd name="T24" fmla="*/ 92 w 294"/>
                <a:gd name="T25" fmla="*/ 24 h 498"/>
                <a:gd name="T26" fmla="*/ 86 w 294"/>
                <a:gd name="T27" fmla="*/ 12 h 498"/>
                <a:gd name="T28" fmla="*/ 56 w 294"/>
                <a:gd name="T29" fmla="*/ 0 h 498"/>
                <a:gd name="T30" fmla="*/ 56 w 294"/>
                <a:gd name="T31" fmla="*/ 0 h 498"/>
                <a:gd name="T32" fmla="*/ 44 w 294"/>
                <a:gd name="T33" fmla="*/ 0 h 498"/>
                <a:gd name="T34" fmla="*/ 44 w 294"/>
                <a:gd name="T35" fmla="*/ 0 h 498"/>
                <a:gd name="T36" fmla="*/ 0 w 294"/>
                <a:gd name="T37" fmla="*/ 6 h 498"/>
                <a:gd name="T38" fmla="*/ 0 w 294"/>
                <a:gd name="T39" fmla="*/ 6 h 498"/>
                <a:gd name="T40" fmla="*/ 12 w 294"/>
                <a:gd name="T41" fmla="*/ 80 h 498"/>
                <a:gd name="T42" fmla="*/ 30 w 294"/>
                <a:gd name="T43" fmla="*/ 160 h 498"/>
                <a:gd name="T44" fmla="*/ 53 w 294"/>
                <a:gd name="T45" fmla="*/ 237 h 498"/>
                <a:gd name="T46" fmla="*/ 68 w 294"/>
                <a:gd name="T47" fmla="*/ 273 h 498"/>
                <a:gd name="T48" fmla="*/ 86 w 294"/>
                <a:gd name="T49" fmla="*/ 308 h 498"/>
                <a:gd name="T50" fmla="*/ 104 w 294"/>
                <a:gd name="T51" fmla="*/ 344 h 498"/>
                <a:gd name="T52" fmla="*/ 125 w 294"/>
                <a:gd name="T53" fmla="*/ 377 h 498"/>
                <a:gd name="T54" fmla="*/ 145 w 294"/>
                <a:gd name="T55" fmla="*/ 403 h 498"/>
                <a:gd name="T56" fmla="*/ 172 w 294"/>
                <a:gd name="T57" fmla="*/ 430 h 498"/>
                <a:gd name="T58" fmla="*/ 199 w 294"/>
                <a:gd name="T59" fmla="*/ 454 h 498"/>
                <a:gd name="T60" fmla="*/ 228 w 294"/>
                <a:gd name="T61" fmla="*/ 471 h 498"/>
                <a:gd name="T62" fmla="*/ 258 w 294"/>
                <a:gd name="T63" fmla="*/ 486 h 498"/>
                <a:gd name="T64" fmla="*/ 294 w 294"/>
                <a:gd name="T65" fmla="*/ 498 h 498"/>
                <a:gd name="T66" fmla="*/ 294 w 294"/>
                <a:gd name="T67" fmla="*/ 498 h 49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94" h="498">
                  <a:moveTo>
                    <a:pt x="294" y="498"/>
                  </a:moveTo>
                  <a:lnTo>
                    <a:pt x="294" y="498"/>
                  </a:lnTo>
                  <a:lnTo>
                    <a:pt x="273" y="459"/>
                  </a:lnTo>
                  <a:lnTo>
                    <a:pt x="255" y="412"/>
                  </a:lnTo>
                  <a:lnTo>
                    <a:pt x="237" y="365"/>
                  </a:lnTo>
                  <a:lnTo>
                    <a:pt x="220" y="311"/>
                  </a:lnTo>
                  <a:lnTo>
                    <a:pt x="193" y="211"/>
                  </a:lnTo>
                  <a:lnTo>
                    <a:pt x="172" y="125"/>
                  </a:lnTo>
                  <a:lnTo>
                    <a:pt x="154" y="110"/>
                  </a:lnTo>
                  <a:lnTo>
                    <a:pt x="139" y="92"/>
                  </a:lnTo>
                  <a:lnTo>
                    <a:pt x="110" y="54"/>
                  </a:lnTo>
                  <a:lnTo>
                    <a:pt x="92" y="24"/>
                  </a:lnTo>
                  <a:lnTo>
                    <a:pt x="86" y="12"/>
                  </a:lnTo>
                  <a:lnTo>
                    <a:pt x="56" y="0"/>
                  </a:lnTo>
                  <a:lnTo>
                    <a:pt x="44" y="0"/>
                  </a:lnTo>
                  <a:lnTo>
                    <a:pt x="0" y="6"/>
                  </a:lnTo>
                  <a:lnTo>
                    <a:pt x="12" y="80"/>
                  </a:lnTo>
                  <a:lnTo>
                    <a:pt x="30" y="160"/>
                  </a:lnTo>
                  <a:lnTo>
                    <a:pt x="53" y="237"/>
                  </a:lnTo>
                  <a:lnTo>
                    <a:pt x="68" y="273"/>
                  </a:lnTo>
                  <a:lnTo>
                    <a:pt x="86" y="308"/>
                  </a:lnTo>
                  <a:lnTo>
                    <a:pt x="104" y="344"/>
                  </a:lnTo>
                  <a:lnTo>
                    <a:pt x="125" y="377"/>
                  </a:lnTo>
                  <a:lnTo>
                    <a:pt x="145" y="403"/>
                  </a:lnTo>
                  <a:lnTo>
                    <a:pt x="172" y="430"/>
                  </a:lnTo>
                  <a:lnTo>
                    <a:pt x="199" y="454"/>
                  </a:lnTo>
                  <a:lnTo>
                    <a:pt x="228" y="471"/>
                  </a:lnTo>
                  <a:lnTo>
                    <a:pt x="258" y="486"/>
                  </a:lnTo>
                  <a:lnTo>
                    <a:pt x="294" y="498"/>
                  </a:lnTo>
                  <a:close/>
                </a:path>
              </a:pathLst>
            </a:custGeom>
            <a:solidFill>
              <a:srgbClr val="5F5C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10" name="Freeform 17">
              <a:extLst>
                <a:ext uri="{FF2B5EF4-FFF2-40B4-BE49-F238E27FC236}">
                  <a16:creationId xmlns:a16="http://schemas.microsoft.com/office/drawing/2014/main" id="{9CD5EF5E-8C79-5245-9876-6F64C07BE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" y="1924"/>
              <a:ext cx="780" cy="776"/>
            </a:xfrm>
            <a:custGeom>
              <a:avLst/>
              <a:gdLst>
                <a:gd name="T0" fmla="*/ 243 w 780"/>
                <a:gd name="T1" fmla="*/ 323 h 776"/>
                <a:gd name="T2" fmla="*/ 243 w 780"/>
                <a:gd name="T3" fmla="*/ 323 h 776"/>
                <a:gd name="T4" fmla="*/ 261 w 780"/>
                <a:gd name="T5" fmla="*/ 356 h 776"/>
                <a:gd name="T6" fmla="*/ 296 w 780"/>
                <a:gd name="T7" fmla="*/ 415 h 776"/>
                <a:gd name="T8" fmla="*/ 320 w 780"/>
                <a:gd name="T9" fmla="*/ 451 h 776"/>
                <a:gd name="T10" fmla="*/ 350 w 780"/>
                <a:gd name="T11" fmla="*/ 492 h 776"/>
                <a:gd name="T12" fmla="*/ 386 w 780"/>
                <a:gd name="T13" fmla="*/ 534 h 776"/>
                <a:gd name="T14" fmla="*/ 430 w 780"/>
                <a:gd name="T15" fmla="*/ 578 h 776"/>
                <a:gd name="T16" fmla="*/ 430 w 780"/>
                <a:gd name="T17" fmla="*/ 578 h 776"/>
                <a:gd name="T18" fmla="*/ 466 w 780"/>
                <a:gd name="T19" fmla="*/ 611 h 776"/>
                <a:gd name="T20" fmla="*/ 510 w 780"/>
                <a:gd name="T21" fmla="*/ 643 h 776"/>
                <a:gd name="T22" fmla="*/ 558 w 780"/>
                <a:gd name="T23" fmla="*/ 679 h 776"/>
                <a:gd name="T24" fmla="*/ 608 w 780"/>
                <a:gd name="T25" fmla="*/ 711 h 776"/>
                <a:gd name="T26" fmla="*/ 656 w 780"/>
                <a:gd name="T27" fmla="*/ 741 h 776"/>
                <a:gd name="T28" fmla="*/ 703 w 780"/>
                <a:gd name="T29" fmla="*/ 762 h 776"/>
                <a:gd name="T30" fmla="*/ 724 w 780"/>
                <a:gd name="T31" fmla="*/ 771 h 776"/>
                <a:gd name="T32" fmla="*/ 745 w 780"/>
                <a:gd name="T33" fmla="*/ 776 h 776"/>
                <a:gd name="T34" fmla="*/ 762 w 780"/>
                <a:gd name="T35" fmla="*/ 776 h 776"/>
                <a:gd name="T36" fmla="*/ 777 w 780"/>
                <a:gd name="T37" fmla="*/ 776 h 776"/>
                <a:gd name="T38" fmla="*/ 777 w 780"/>
                <a:gd name="T39" fmla="*/ 776 h 776"/>
                <a:gd name="T40" fmla="*/ 780 w 780"/>
                <a:gd name="T41" fmla="*/ 771 h 776"/>
                <a:gd name="T42" fmla="*/ 777 w 780"/>
                <a:gd name="T43" fmla="*/ 765 h 776"/>
                <a:gd name="T44" fmla="*/ 777 w 780"/>
                <a:gd name="T45" fmla="*/ 765 h 776"/>
                <a:gd name="T46" fmla="*/ 780 w 780"/>
                <a:gd name="T47" fmla="*/ 762 h 776"/>
                <a:gd name="T48" fmla="*/ 780 w 780"/>
                <a:gd name="T49" fmla="*/ 762 h 776"/>
                <a:gd name="T50" fmla="*/ 762 w 780"/>
                <a:gd name="T51" fmla="*/ 762 h 776"/>
                <a:gd name="T52" fmla="*/ 742 w 780"/>
                <a:gd name="T53" fmla="*/ 756 h 776"/>
                <a:gd name="T54" fmla="*/ 721 w 780"/>
                <a:gd name="T55" fmla="*/ 747 h 776"/>
                <a:gd name="T56" fmla="*/ 697 w 780"/>
                <a:gd name="T57" fmla="*/ 738 h 776"/>
                <a:gd name="T58" fmla="*/ 653 w 780"/>
                <a:gd name="T59" fmla="*/ 711 h 776"/>
                <a:gd name="T60" fmla="*/ 605 w 780"/>
                <a:gd name="T61" fmla="*/ 682 h 776"/>
                <a:gd name="T62" fmla="*/ 561 w 780"/>
                <a:gd name="T63" fmla="*/ 646 h 776"/>
                <a:gd name="T64" fmla="*/ 519 w 780"/>
                <a:gd name="T65" fmla="*/ 611 h 776"/>
                <a:gd name="T66" fmla="*/ 448 w 780"/>
                <a:gd name="T67" fmla="*/ 548 h 776"/>
                <a:gd name="T68" fmla="*/ 448 w 780"/>
                <a:gd name="T69" fmla="*/ 548 h 776"/>
                <a:gd name="T70" fmla="*/ 403 w 780"/>
                <a:gd name="T71" fmla="*/ 504 h 776"/>
                <a:gd name="T72" fmla="*/ 368 w 780"/>
                <a:gd name="T73" fmla="*/ 465 h 776"/>
                <a:gd name="T74" fmla="*/ 338 w 780"/>
                <a:gd name="T75" fmla="*/ 427 h 776"/>
                <a:gd name="T76" fmla="*/ 314 w 780"/>
                <a:gd name="T77" fmla="*/ 391 h 776"/>
                <a:gd name="T78" fmla="*/ 282 w 780"/>
                <a:gd name="T79" fmla="*/ 335 h 776"/>
                <a:gd name="T80" fmla="*/ 267 w 780"/>
                <a:gd name="T81" fmla="*/ 303 h 776"/>
                <a:gd name="T82" fmla="*/ 267 w 780"/>
                <a:gd name="T83" fmla="*/ 303 h 776"/>
                <a:gd name="T84" fmla="*/ 249 w 780"/>
                <a:gd name="T85" fmla="*/ 276 h 776"/>
                <a:gd name="T86" fmla="*/ 231 w 780"/>
                <a:gd name="T87" fmla="*/ 249 h 776"/>
                <a:gd name="T88" fmla="*/ 184 w 780"/>
                <a:gd name="T89" fmla="*/ 190 h 776"/>
                <a:gd name="T90" fmla="*/ 77 w 780"/>
                <a:gd name="T91" fmla="*/ 63 h 776"/>
                <a:gd name="T92" fmla="*/ 77 w 780"/>
                <a:gd name="T93" fmla="*/ 63 h 776"/>
                <a:gd name="T94" fmla="*/ 50 w 780"/>
                <a:gd name="T95" fmla="*/ 30 h 776"/>
                <a:gd name="T96" fmla="*/ 32 w 780"/>
                <a:gd name="T97" fmla="*/ 0 h 776"/>
                <a:gd name="T98" fmla="*/ 32 w 780"/>
                <a:gd name="T99" fmla="*/ 0 h 776"/>
                <a:gd name="T100" fmla="*/ 29 w 780"/>
                <a:gd name="T101" fmla="*/ 12 h 776"/>
                <a:gd name="T102" fmla="*/ 0 w 780"/>
                <a:gd name="T103" fmla="*/ 15 h 776"/>
                <a:gd name="T104" fmla="*/ 0 w 780"/>
                <a:gd name="T105" fmla="*/ 15 h 776"/>
                <a:gd name="T106" fmla="*/ 14 w 780"/>
                <a:gd name="T107" fmla="*/ 45 h 776"/>
                <a:gd name="T108" fmla="*/ 41 w 780"/>
                <a:gd name="T109" fmla="*/ 80 h 776"/>
                <a:gd name="T110" fmla="*/ 41 w 780"/>
                <a:gd name="T111" fmla="*/ 80 h 776"/>
                <a:gd name="T112" fmla="*/ 101 w 780"/>
                <a:gd name="T113" fmla="*/ 146 h 776"/>
                <a:gd name="T114" fmla="*/ 157 w 780"/>
                <a:gd name="T115" fmla="*/ 211 h 776"/>
                <a:gd name="T116" fmla="*/ 207 w 780"/>
                <a:gd name="T117" fmla="*/ 270 h 776"/>
                <a:gd name="T118" fmla="*/ 228 w 780"/>
                <a:gd name="T119" fmla="*/ 297 h 776"/>
                <a:gd name="T120" fmla="*/ 243 w 780"/>
                <a:gd name="T121" fmla="*/ 323 h 776"/>
                <a:gd name="T122" fmla="*/ 243 w 780"/>
                <a:gd name="T123" fmla="*/ 323 h 7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80" h="776">
                  <a:moveTo>
                    <a:pt x="243" y="323"/>
                  </a:moveTo>
                  <a:lnTo>
                    <a:pt x="243" y="323"/>
                  </a:lnTo>
                  <a:lnTo>
                    <a:pt x="261" y="356"/>
                  </a:lnTo>
                  <a:lnTo>
                    <a:pt x="296" y="415"/>
                  </a:lnTo>
                  <a:lnTo>
                    <a:pt x="320" y="451"/>
                  </a:lnTo>
                  <a:lnTo>
                    <a:pt x="350" y="492"/>
                  </a:lnTo>
                  <a:lnTo>
                    <a:pt x="386" y="534"/>
                  </a:lnTo>
                  <a:lnTo>
                    <a:pt x="430" y="578"/>
                  </a:lnTo>
                  <a:lnTo>
                    <a:pt x="466" y="611"/>
                  </a:lnTo>
                  <a:lnTo>
                    <a:pt x="510" y="643"/>
                  </a:lnTo>
                  <a:lnTo>
                    <a:pt x="558" y="679"/>
                  </a:lnTo>
                  <a:lnTo>
                    <a:pt x="608" y="711"/>
                  </a:lnTo>
                  <a:lnTo>
                    <a:pt x="656" y="741"/>
                  </a:lnTo>
                  <a:lnTo>
                    <a:pt x="703" y="762"/>
                  </a:lnTo>
                  <a:lnTo>
                    <a:pt x="724" y="771"/>
                  </a:lnTo>
                  <a:lnTo>
                    <a:pt x="745" y="776"/>
                  </a:lnTo>
                  <a:lnTo>
                    <a:pt x="762" y="776"/>
                  </a:lnTo>
                  <a:lnTo>
                    <a:pt x="777" y="776"/>
                  </a:lnTo>
                  <a:lnTo>
                    <a:pt x="780" y="771"/>
                  </a:lnTo>
                  <a:lnTo>
                    <a:pt x="777" y="765"/>
                  </a:lnTo>
                  <a:lnTo>
                    <a:pt x="780" y="762"/>
                  </a:lnTo>
                  <a:lnTo>
                    <a:pt x="762" y="762"/>
                  </a:lnTo>
                  <a:lnTo>
                    <a:pt x="742" y="756"/>
                  </a:lnTo>
                  <a:lnTo>
                    <a:pt x="721" y="747"/>
                  </a:lnTo>
                  <a:lnTo>
                    <a:pt x="697" y="738"/>
                  </a:lnTo>
                  <a:lnTo>
                    <a:pt x="653" y="711"/>
                  </a:lnTo>
                  <a:lnTo>
                    <a:pt x="605" y="682"/>
                  </a:lnTo>
                  <a:lnTo>
                    <a:pt x="561" y="646"/>
                  </a:lnTo>
                  <a:lnTo>
                    <a:pt x="519" y="611"/>
                  </a:lnTo>
                  <a:lnTo>
                    <a:pt x="448" y="548"/>
                  </a:lnTo>
                  <a:lnTo>
                    <a:pt x="403" y="504"/>
                  </a:lnTo>
                  <a:lnTo>
                    <a:pt x="368" y="465"/>
                  </a:lnTo>
                  <a:lnTo>
                    <a:pt x="338" y="427"/>
                  </a:lnTo>
                  <a:lnTo>
                    <a:pt x="314" y="391"/>
                  </a:lnTo>
                  <a:lnTo>
                    <a:pt x="282" y="335"/>
                  </a:lnTo>
                  <a:lnTo>
                    <a:pt x="267" y="303"/>
                  </a:lnTo>
                  <a:lnTo>
                    <a:pt x="249" y="276"/>
                  </a:lnTo>
                  <a:lnTo>
                    <a:pt x="231" y="249"/>
                  </a:lnTo>
                  <a:lnTo>
                    <a:pt x="184" y="190"/>
                  </a:lnTo>
                  <a:lnTo>
                    <a:pt x="77" y="63"/>
                  </a:lnTo>
                  <a:lnTo>
                    <a:pt x="50" y="30"/>
                  </a:lnTo>
                  <a:lnTo>
                    <a:pt x="32" y="0"/>
                  </a:lnTo>
                  <a:lnTo>
                    <a:pt x="29" y="12"/>
                  </a:lnTo>
                  <a:lnTo>
                    <a:pt x="0" y="15"/>
                  </a:lnTo>
                  <a:lnTo>
                    <a:pt x="14" y="45"/>
                  </a:lnTo>
                  <a:lnTo>
                    <a:pt x="41" y="80"/>
                  </a:lnTo>
                  <a:lnTo>
                    <a:pt x="101" y="146"/>
                  </a:lnTo>
                  <a:lnTo>
                    <a:pt x="157" y="211"/>
                  </a:lnTo>
                  <a:lnTo>
                    <a:pt x="207" y="270"/>
                  </a:lnTo>
                  <a:lnTo>
                    <a:pt x="228" y="297"/>
                  </a:lnTo>
                  <a:lnTo>
                    <a:pt x="243" y="3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11" name="Freeform 18">
              <a:extLst>
                <a:ext uri="{FF2B5EF4-FFF2-40B4-BE49-F238E27FC236}">
                  <a16:creationId xmlns:a16="http://schemas.microsoft.com/office/drawing/2014/main" id="{23E1A88A-7EE6-2148-A978-BDE2D08D89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" y="1782"/>
              <a:ext cx="425" cy="376"/>
            </a:xfrm>
            <a:custGeom>
              <a:avLst/>
              <a:gdLst>
                <a:gd name="T0" fmla="*/ 187 w 425"/>
                <a:gd name="T1" fmla="*/ 376 h 376"/>
                <a:gd name="T2" fmla="*/ 187 w 425"/>
                <a:gd name="T3" fmla="*/ 376 h 376"/>
                <a:gd name="T4" fmla="*/ 306 w 425"/>
                <a:gd name="T5" fmla="*/ 347 h 376"/>
                <a:gd name="T6" fmla="*/ 425 w 425"/>
                <a:gd name="T7" fmla="*/ 323 h 376"/>
                <a:gd name="T8" fmla="*/ 425 w 425"/>
                <a:gd name="T9" fmla="*/ 323 h 376"/>
                <a:gd name="T10" fmla="*/ 410 w 425"/>
                <a:gd name="T11" fmla="*/ 231 h 376"/>
                <a:gd name="T12" fmla="*/ 410 w 425"/>
                <a:gd name="T13" fmla="*/ 231 h 376"/>
                <a:gd name="T14" fmla="*/ 383 w 425"/>
                <a:gd name="T15" fmla="*/ 231 h 376"/>
                <a:gd name="T16" fmla="*/ 356 w 425"/>
                <a:gd name="T17" fmla="*/ 228 h 376"/>
                <a:gd name="T18" fmla="*/ 333 w 425"/>
                <a:gd name="T19" fmla="*/ 225 h 376"/>
                <a:gd name="T20" fmla="*/ 306 w 425"/>
                <a:gd name="T21" fmla="*/ 219 h 376"/>
                <a:gd name="T22" fmla="*/ 306 w 425"/>
                <a:gd name="T23" fmla="*/ 219 h 376"/>
                <a:gd name="T24" fmla="*/ 282 w 425"/>
                <a:gd name="T25" fmla="*/ 208 h 376"/>
                <a:gd name="T26" fmla="*/ 259 w 425"/>
                <a:gd name="T27" fmla="*/ 196 h 376"/>
                <a:gd name="T28" fmla="*/ 241 w 425"/>
                <a:gd name="T29" fmla="*/ 178 h 376"/>
                <a:gd name="T30" fmla="*/ 229 w 425"/>
                <a:gd name="T31" fmla="*/ 160 h 376"/>
                <a:gd name="T32" fmla="*/ 217 w 425"/>
                <a:gd name="T33" fmla="*/ 139 h 376"/>
                <a:gd name="T34" fmla="*/ 208 w 425"/>
                <a:gd name="T35" fmla="*/ 116 h 376"/>
                <a:gd name="T36" fmla="*/ 205 w 425"/>
                <a:gd name="T37" fmla="*/ 92 h 376"/>
                <a:gd name="T38" fmla="*/ 202 w 425"/>
                <a:gd name="T39" fmla="*/ 65 h 376"/>
                <a:gd name="T40" fmla="*/ 202 w 425"/>
                <a:gd name="T41" fmla="*/ 65 h 376"/>
                <a:gd name="T42" fmla="*/ 175 w 425"/>
                <a:gd name="T43" fmla="*/ 56 h 376"/>
                <a:gd name="T44" fmla="*/ 152 w 425"/>
                <a:gd name="T45" fmla="*/ 42 h 376"/>
                <a:gd name="T46" fmla="*/ 128 w 425"/>
                <a:gd name="T47" fmla="*/ 24 h 376"/>
                <a:gd name="T48" fmla="*/ 110 w 425"/>
                <a:gd name="T49" fmla="*/ 0 h 376"/>
                <a:gd name="T50" fmla="*/ 110 w 425"/>
                <a:gd name="T51" fmla="*/ 0 h 376"/>
                <a:gd name="T52" fmla="*/ 89 w 425"/>
                <a:gd name="T53" fmla="*/ 18 h 376"/>
                <a:gd name="T54" fmla="*/ 69 w 425"/>
                <a:gd name="T55" fmla="*/ 39 h 376"/>
                <a:gd name="T56" fmla="*/ 48 w 425"/>
                <a:gd name="T57" fmla="*/ 62 h 376"/>
                <a:gd name="T58" fmla="*/ 30 w 425"/>
                <a:gd name="T59" fmla="*/ 89 h 376"/>
                <a:gd name="T60" fmla="*/ 30 w 425"/>
                <a:gd name="T61" fmla="*/ 89 h 376"/>
                <a:gd name="T62" fmla="*/ 15 w 425"/>
                <a:gd name="T63" fmla="*/ 113 h 376"/>
                <a:gd name="T64" fmla="*/ 0 w 425"/>
                <a:gd name="T65" fmla="*/ 142 h 376"/>
                <a:gd name="T66" fmla="*/ 0 w 425"/>
                <a:gd name="T67" fmla="*/ 142 h 376"/>
                <a:gd name="T68" fmla="*/ 18 w 425"/>
                <a:gd name="T69" fmla="*/ 172 h 376"/>
                <a:gd name="T70" fmla="*/ 45 w 425"/>
                <a:gd name="T71" fmla="*/ 205 h 376"/>
                <a:gd name="T72" fmla="*/ 45 w 425"/>
                <a:gd name="T73" fmla="*/ 205 h 376"/>
                <a:gd name="T74" fmla="*/ 119 w 425"/>
                <a:gd name="T75" fmla="*/ 293 h 376"/>
                <a:gd name="T76" fmla="*/ 187 w 425"/>
                <a:gd name="T77" fmla="*/ 376 h 376"/>
                <a:gd name="T78" fmla="*/ 187 w 425"/>
                <a:gd name="T79" fmla="*/ 376 h 37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25" h="376">
                  <a:moveTo>
                    <a:pt x="187" y="376"/>
                  </a:moveTo>
                  <a:lnTo>
                    <a:pt x="187" y="376"/>
                  </a:lnTo>
                  <a:lnTo>
                    <a:pt x="306" y="347"/>
                  </a:lnTo>
                  <a:lnTo>
                    <a:pt x="425" y="323"/>
                  </a:lnTo>
                  <a:lnTo>
                    <a:pt x="410" y="231"/>
                  </a:lnTo>
                  <a:lnTo>
                    <a:pt x="383" y="231"/>
                  </a:lnTo>
                  <a:lnTo>
                    <a:pt x="356" y="228"/>
                  </a:lnTo>
                  <a:lnTo>
                    <a:pt x="333" y="225"/>
                  </a:lnTo>
                  <a:lnTo>
                    <a:pt x="306" y="219"/>
                  </a:lnTo>
                  <a:lnTo>
                    <a:pt x="282" y="208"/>
                  </a:lnTo>
                  <a:lnTo>
                    <a:pt x="259" y="196"/>
                  </a:lnTo>
                  <a:lnTo>
                    <a:pt x="241" y="178"/>
                  </a:lnTo>
                  <a:lnTo>
                    <a:pt x="229" y="160"/>
                  </a:lnTo>
                  <a:lnTo>
                    <a:pt x="217" y="139"/>
                  </a:lnTo>
                  <a:lnTo>
                    <a:pt x="208" y="116"/>
                  </a:lnTo>
                  <a:lnTo>
                    <a:pt x="205" y="92"/>
                  </a:lnTo>
                  <a:lnTo>
                    <a:pt x="202" y="65"/>
                  </a:lnTo>
                  <a:lnTo>
                    <a:pt x="175" y="56"/>
                  </a:lnTo>
                  <a:lnTo>
                    <a:pt x="152" y="42"/>
                  </a:lnTo>
                  <a:lnTo>
                    <a:pt x="128" y="24"/>
                  </a:lnTo>
                  <a:lnTo>
                    <a:pt x="110" y="0"/>
                  </a:lnTo>
                  <a:lnTo>
                    <a:pt x="89" y="18"/>
                  </a:lnTo>
                  <a:lnTo>
                    <a:pt x="69" y="39"/>
                  </a:lnTo>
                  <a:lnTo>
                    <a:pt x="48" y="62"/>
                  </a:lnTo>
                  <a:lnTo>
                    <a:pt x="30" y="89"/>
                  </a:lnTo>
                  <a:lnTo>
                    <a:pt x="15" y="113"/>
                  </a:lnTo>
                  <a:lnTo>
                    <a:pt x="0" y="142"/>
                  </a:lnTo>
                  <a:lnTo>
                    <a:pt x="18" y="172"/>
                  </a:lnTo>
                  <a:lnTo>
                    <a:pt x="45" y="205"/>
                  </a:lnTo>
                  <a:lnTo>
                    <a:pt x="119" y="293"/>
                  </a:lnTo>
                  <a:lnTo>
                    <a:pt x="187" y="376"/>
                  </a:lnTo>
                  <a:close/>
                </a:path>
              </a:pathLst>
            </a:custGeom>
            <a:solidFill>
              <a:srgbClr val="1220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12" name="Freeform 19">
              <a:extLst>
                <a:ext uri="{FF2B5EF4-FFF2-40B4-BE49-F238E27FC236}">
                  <a16:creationId xmlns:a16="http://schemas.microsoft.com/office/drawing/2014/main" id="{5D5C1123-9205-0840-B4AA-DFF100E28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" y="2105"/>
              <a:ext cx="247" cy="65"/>
            </a:xfrm>
            <a:custGeom>
              <a:avLst/>
              <a:gdLst>
                <a:gd name="T0" fmla="*/ 247 w 247"/>
                <a:gd name="T1" fmla="*/ 39 h 65"/>
                <a:gd name="T2" fmla="*/ 247 w 247"/>
                <a:gd name="T3" fmla="*/ 39 h 65"/>
                <a:gd name="T4" fmla="*/ 238 w 247"/>
                <a:gd name="T5" fmla="*/ 0 h 65"/>
                <a:gd name="T6" fmla="*/ 238 w 247"/>
                <a:gd name="T7" fmla="*/ 0 h 65"/>
                <a:gd name="T8" fmla="*/ 119 w 247"/>
                <a:gd name="T9" fmla="*/ 24 h 65"/>
                <a:gd name="T10" fmla="*/ 0 w 247"/>
                <a:gd name="T11" fmla="*/ 53 h 65"/>
                <a:gd name="T12" fmla="*/ 0 w 247"/>
                <a:gd name="T13" fmla="*/ 53 h 65"/>
                <a:gd name="T14" fmla="*/ 9 w 247"/>
                <a:gd name="T15" fmla="*/ 65 h 65"/>
                <a:gd name="T16" fmla="*/ 9 w 247"/>
                <a:gd name="T17" fmla="*/ 65 h 65"/>
                <a:gd name="T18" fmla="*/ 69 w 247"/>
                <a:gd name="T19" fmla="*/ 53 h 65"/>
                <a:gd name="T20" fmla="*/ 128 w 247"/>
                <a:gd name="T21" fmla="*/ 45 h 65"/>
                <a:gd name="T22" fmla="*/ 187 w 247"/>
                <a:gd name="T23" fmla="*/ 39 h 65"/>
                <a:gd name="T24" fmla="*/ 247 w 247"/>
                <a:gd name="T25" fmla="*/ 39 h 65"/>
                <a:gd name="T26" fmla="*/ 247 w 247"/>
                <a:gd name="T27" fmla="*/ 39 h 6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47" h="65">
                  <a:moveTo>
                    <a:pt x="247" y="39"/>
                  </a:moveTo>
                  <a:lnTo>
                    <a:pt x="247" y="39"/>
                  </a:lnTo>
                  <a:lnTo>
                    <a:pt x="238" y="0"/>
                  </a:lnTo>
                  <a:lnTo>
                    <a:pt x="119" y="24"/>
                  </a:lnTo>
                  <a:lnTo>
                    <a:pt x="0" y="53"/>
                  </a:lnTo>
                  <a:lnTo>
                    <a:pt x="9" y="65"/>
                  </a:lnTo>
                  <a:lnTo>
                    <a:pt x="69" y="53"/>
                  </a:lnTo>
                  <a:lnTo>
                    <a:pt x="128" y="45"/>
                  </a:lnTo>
                  <a:lnTo>
                    <a:pt x="187" y="39"/>
                  </a:lnTo>
                  <a:lnTo>
                    <a:pt x="247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13" name="Freeform 20">
              <a:extLst>
                <a:ext uri="{FF2B5EF4-FFF2-40B4-BE49-F238E27FC236}">
                  <a16:creationId xmlns:a16="http://schemas.microsoft.com/office/drawing/2014/main" id="{BA4344DC-CE51-4341-A5D2-3206F7FED7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" y="2203"/>
              <a:ext cx="231" cy="41"/>
            </a:xfrm>
            <a:custGeom>
              <a:avLst/>
              <a:gdLst>
                <a:gd name="T0" fmla="*/ 6 w 231"/>
                <a:gd name="T1" fmla="*/ 29 h 41"/>
                <a:gd name="T2" fmla="*/ 6 w 231"/>
                <a:gd name="T3" fmla="*/ 29 h 41"/>
                <a:gd name="T4" fmla="*/ 119 w 231"/>
                <a:gd name="T5" fmla="*/ 32 h 41"/>
                <a:gd name="T6" fmla="*/ 231 w 231"/>
                <a:gd name="T7" fmla="*/ 41 h 41"/>
                <a:gd name="T8" fmla="*/ 231 w 231"/>
                <a:gd name="T9" fmla="*/ 41 h 41"/>
                <a:gd name="T10" fmla="*/ 219 w 231"/>
                <a:gd name="T11" fmla="*/ 0 h 41"/>
                <a:gd name="T12" fmla="*/ 219 w 231"/>
                <a:gd name="T13" fmla="*/ 0 h 41"/>
                <a:gd name="T14" fmla="*/ 110 w 231"/>
                <a:gd name="T15" fmla="*/ 9 h 41"/>
                <a:gd name="T16" fmla="*/ 0 w 231"/>
                <a:gd name="T17" fmla="*/ 21 h 41"/>
                <a:gd name="T18" fmla="*/ 0 w 231"/>
                <a:gd name="T19" fmla="*/ 21 h 41"/>
                <a:gd name="T20" fmla="*/ 3 w 231"/>
                <a:gd name="T21" fmla="*/ 24 h 41"/>
                <a:gd name="T22" fmla="*/ 3 w 231"/>
                <a:gd name="T23" fmla="*/ 24 h 41"/>
                <a:gd name="T24" fmla="*/ 6 w 231"/>
                <a:gd name="T25" fmla="*/ 29 h 41"/>
                <a:gd name="T26" fmla="*/ 6 w 231"/>
                <a:gd name="T27" fmla="*/ 29 h 4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31" h="41">
                  <a:moveTo>
                    <a:pt x="6" y="29"/>
                  </a:moveTo>
                  <a:lnTo>
                    <a:pt x="6" y="29"/>
                  </a:lnTo>
                  <a:lnTo>
                    <a:pt x="119" y="32"/>
                  </a:lnTo>
                  <a:lnTo>
                    <a:pt x="231" y="41"/>
                  </a:lnTo>
                  <a:lnTo>
                    <a:pt x="219" y="0"/>
                  </a:lnTo>
                  <a:lnTo>
                    <a:pt x="110" y="9"/>
                  </a:lnTo>
                  <a:lnTo>
                    <a:pt x="0" y="21"/>
                  </a:lnTo>
                  <a:lnTo>
                    <a:pt x="3" y="24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14" name="Freeform 21">
              <a:extLst>
                <a:ext uri="{FF2B5EF4-FFF2-40B4-BE49-F238E27FC236}">
                  <a16:creationId xmlns:a16="http://schemas.microsoft.com/office/drawing/2014/main" id="{FC5D80DC-3131-F24C-9DFC-E708B27E3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" y="2232"/>
              <a:ext cx="243" cy="48"/>
            </a:xfrm>
            <a:custGeom>
              <a:avLst/>
              <a:gdLst>
                <a:gd name="T0" fmla="*/ 243 w 243"/>
                <a:gd name="T1" fmla="*/ 48 h 48"/>
                <a:gd name="T2" fmla="*/ 243 w 243"/>
                <a:gd name="T3" fmla="*/ 48 h 48"/>
                <a:gd name="T4" fmla="*/ 225 w 243"/>
                <a:gd name="T5" fmla="*/ 12 h 48"/>
                <a:gd name="T6" fmla="*/ 225 w 243"/>
                <a:gd name="T7" fmla="*/ 12 h 48"/>
                <a:gd name="T8" fmla="*/ 113 w 243"/>
                <a:gd name="T9" fmla="*/ 3 h 48"/>
                <a:gd name="T10" fmla="*/ 0 w 243"/>
                <a:gd name="T11" fmla="*/ 0 h 48"/>
                <a:gd name="T12" fmla="*/ 0 w 243"/>
                <a:gd name="T13" fmla="*/ 0 h 48"/>
                <a:gd name="T14" fmla="*/ 12 w 243"/>
                <a:gd name="T15" fmla="*/ 24 h 48"/>
                <a:gd name="T16" fmla="*/ 12 w 243"/>
                <a:gd name="T17" fmla="*/ 24 h 48"/>
                <a:gd name="T18" fmla="*/ 68 w 243"/>
                <a:gd name="T19" fmla="*/ 27 h 48"/>
                <a:gd name="T20" fmla="*/ 127 w 243"/>
                <a:gd name="T21" fmla="*/ 30 h 48"/>
                <a:gd name="T22" fmla="*/ 184 w 243"/>
                <a:gd name="T23" fmla="*/ 39 h 48"/>
                <a:gd name="T24" fmla="*/ 243 w 243"/>
                <a:gd name="T25" fmla="*/ 48 h 48"/>
                <a:gd name="T26" fmla="*/ 243 w 243"/>
                <a:gd name="T27" fmla="*/ 48 h 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43" h="48">
                  <a:moveTo>
                    <a:pt x="243" y="48"/>
                  </a:moveTo>
                  <a:lnTo>
                    <a:pt x="243" y="48"/>
                  </a:lnTo>
                  <a:lnTo>
                    <a:pt x="225" y="12"/>
                  </a:lnTo>
                  <a:lnTo>
                    <a:pt x="113" y="3"/>
                  </a:lnTo>
                  <a:lnTo>
                    <a:pt x="0" y="0"/>
                  </a:lnTo>
                  <a:lnTo>
                    <a:pt x="12" y="24"/>
                  </a:lnTo>
                  <a:lnTo>
                    <a:pt x="68" y="27"/>
                  </a:lnTo>
                  <a:lnTo>
                    <a:pt x="127" y="30"/>
                  </a:lnTo>
                  <a:lnTo>
                    <a:pt x="184" y="39"/>
                  </a:lnTo>
                  <a:lnTo>
                    <a:pt x="243" y="48"/>
                  </a:lnTo>
                  <a:close/>
                </a:path>
              </a:pathLst>
            </a:custGeom>
            <a:solidFill>
              <a:srgbClr val="1220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15" name="Freeform 22">
              <a:extLst>
                <a:ext uri="{FF2B5EF4-FFF2-40B4-BE49-F238E27FC236}">
                  <a16:creationId xmlns:a16="http://schemas.microsoft.com/office/drawing/2014/main" id="{6736A3C3-4D12-3640-ABF6-46031F71C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" y="2256"/>
              <a:ext cx="282" cy="122"/>
            </a:xfrm>
            <a:custGeom>
              <a:avLst/>
              <a:gdLst>
                <a:gd name="T0" fmla="*/ 231 w 282"/>
                <a:gd name="T1" fmla="*/ 24 h 122"/>
                <a:gd name="T2" fmla="*/ 231 w 282"/>
                <a:gd name="T3" fmla="*/ 24 h 122"/>
                <a:gd name="T4" fmla="*/ 172 w 282"/>
                <a:gd name="T5" fmla="*/ 15 h 122"/>
                <a:gd name="T6" fmla="*/ 115 w 282"/>
                <a:gd name="T7" fmla="*/ 6 h 122"/>
                <a:gd name="T8" fmla="*/ 56 w 282"/>
                <a:gd name="T9" fmla="*/ 3 h 122"/>
                <a:gd name="T10" fmla="*/ 0 w 282"/>
                <a:gd name="T11" fmla="*/ 0 h 122"/>
                <a:gd name="T12" fmla="*/ 0 w 282"/>
                <a:gd name="T13" fmla="*/ 0 h 122"/>
                <a:gd name="T14" fmla="*/ 17 w 282"/>
                <a:gd name="T15" fmla="*/ 33 h 122"/>
                <a:gd name="T16" fmla="*/ 44 w 282"/>
                <a:gd name="T17" fmla="*/ 77 h 122"/>
                <a:gd name="T18" fmla="*/ 44 w 282"/>
                <a:gd name="T19" fmla="*/ 77 h 122"/>
                <a:gd name="T20" fmla="*/ 163 w 282"/>
                <a:gd name="T21" fmla="*/ 98 h 122"/>
                <a:gd name="T22" fmla="*/ 282 w 282"/>
                <a:gd name="T23" fmla="*/ 122 h 122"/>
                <a:gd name="T24" fmla="*/ 282 w 282"/>
                <a:gd name="T25" fmla="*/ 122 h 122"/>
                <a:gd name="T26" fmla="*/ 252 w 282"/>
                <a:gd name="T27" fmla="*/ 74 h 122"/>
                <a:gd name="T28" fmla="*/ 231 w 282"/>
                <a:gd name="T29" fmla="*/ 24 h 122"/>
                <a:gd name="T30" fmla="*/ 231 w 282"/>
                <a:gd name="T31" fmla="*/ 24 h 12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82" h="122">
                  <a:moveTo>
                    <a:pt x="231" y="24"/>
                  </a:moveTo>
                  <a:lnTo>
                    <a:pt x="231" y="24"/>
                  </a:lnTo>
                  <a:lnTo>
                    <a:pt x="172" y="15"/>
                  </a:lnTo>
                  <a:lnTo>
                    <a:pt x="115" y="6"/>
                  </a:lnTo>
                  <a:lnTo>
                    <a:pt x="56" y="3"/>
                  </a:lnTo>
                  <a:lnTo>
                    <a:pt x="0" y="0"/>
                  </a:lnTo>
                  <a:lnTo>
                    <a:pt x="17" y="33"/>
                  </a:lnTo>
                  <a:lnTo>
                    <a:pt x="44" y="77"/>
                  </a:lnTo>
                  <a:lnTo>
                    <a:pt x="163" y="98"/>
                  </a:lnTo>
                  <a:lnTo>
                    <a:pt x="282" y="122"/>
                  </a:lnTo>
                  <a:lnTo>
                    <a:pt x="252" y="74"/>
                  </a:lnTo>
                  <a:lnTo>
                    <a:pt x="231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16" name="Freeform 23">
              <a:extLst>
                <a:ext uri="{FF2B5EF4-FFF2-40B4-BE49-F238E27FC236}">
                  <a16:creationId xmlns:a16="http://schemas.microsoft.com/office/drawing/2014/main" id="{6005B4A5-3915-FB45-ABE4-34762AABE9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" y="2333"/>
              <a:ext cx="475" cy="353"/>
            </a:xfrm>
            <a:custGeom>
              <a:avLst/>
              <a:gdLst>
                <a:gd name="T0" fmla="*/ 472 w 475"/>
                <a:gd name="T1" fmla="*/ 285 h 353"/>
                <a:gd name="T2" fmla="*/ 472 w 475"/>
                <a:gd name="T3" fmla="*/ 285 h 353"/>
                <a:gd name="T4" fmla="*/ 469 w 475"/>
                <a:gd name="T5" fmla="*/ 267 h 353"/>
                <a:gd name="T6" fmla="*/ 460 w 475"/>
                <a:gd name="T7" fmla="*/ 246 h 353"/>
                <a:gd name="T8" fmla="*/ 448 w 475"/>
                <a:gd name="T9" fmla="*/ 225 h 353"/>
                <a:gd name="T10" fmla="*/ 431 w 475"/>
                <a:gd name="T11" fmla="*/ 202 h 353"/>
                <a:gd name="T12" fmla="*/ 431 w 475"/>
                <a:gd name="T13" fmla="*/ 202 h 353"/>
                <a:gd name="T14" fmla="*/ 410 w 475"/>
                <a:gd name="T15" fmla="*/ 172 h 353"/>
                <a:gd name="T16" fmla="*/ 410 w 475"/>
                <a:gd name="T17" fmla="*/ 172 h 353"/>
                <a:gd name="T18" fmla="*/ 383 w 475"/>
                <a:gd name="T19" fmla="*/ 163 h 353"/>
                <a:gd name="T20" fmla="*/ 359 w 475"/>
                <a:gd name="T21" fmla="*/ 154 h 353"/>
                <a:gd name="T22" fmla="*/ 333 w 475"/>
                <a:gd name="T23" fmla="*/ 142 h 353"/>
                <a:gd name="T24" fmla="*/ 312 w 475"/>
                <a:gd name="T25" fmla="*/ 125 h 353"/>
                <a:gd name="T26" fmla="*/ 291 w 475"/>
                <a:gd name="T27" fmla="*/ 107 h 353"/>
                <a:gd name="T28" fmla="*/ 270 w 475"/>
                <a:gd name="T29" fmla="*/ 89 h 353"/>
                <a:gd name="T30" fmla="*/ 252 w 475"/>
                <a:gd name="T31" fmla="*/ 68 h 353"/>
                <a:gd name="T32" fmla="*/ 238 w 475"/>
                <a:gd name="T33" fmla="*/ 45 h 353"/>
                <a:gd name="T34" fmla="*/ 238 w 475"/>
                <a:gd name="T35" fmla="*/ 45 h 353"/>
                <a:gd name="T36" fmla="*/ 119 w 475"/>
                <a:gd name="T37" fmla="*/ 21 h 353"/>
                <a:gd name="T38" fmla="*/ 0 w 475"/>
                <a:gd name="T39" fmla="*/ 0 h 353"/>
                <a:gd name="T40" fmla="*/ 0 w 475"/>
                <a:gd name="T41" fmla="*/ 0 h 353"/>
                <a:gd name="T42" fmla="*/ 24 w 475"/>
                <a:gd name="T43" fmla="*/ 33 h 353"/>
                <a:gd name="T44" fmla="*/ 51 w 475"/>
                <a:gd name="T45" fmla="*/ 65 h 353"/>
                <a:gd name="T46" fmla="*/ 83 w 475"/>
                <a:gd name="T47" fmla="*/ 101 h 353"/>
                <a:gd name="T48" fmla="*/ 122 w 475"/>
                <a:gd name="T49" fmla="*/ 139 h 353"/>
                <a:gd name="T50" fmla="*/ 122 w 475"/>
                <a:gd name="T51" fmla="*/ 139 h 353"/>
                <a:gd name="T52" fmla="*/ 193 w 475"/>
                <a:gd name="T53" fmla="*/ 202 h 353"/>
                <a:gd name="T54" fmla="*/ 235 w 475"/>
                <a:gd name="T55" fmla="*/ 237 h 353"/>
                <a:gd name="T56" fmla="*/ 279 w 475"/>
                <a:gd name="T57" fmla="*/ 273 h 353"/>
                <a:gd name="T58" fmla="*/ 327 w 475"/>
                <a:gd name="T59" fmla="*/ 302 h 353"/>
                <a:gd name="T60" fmla="*/ 371 w 475"/>
                <a:gd name="T61" fmla="*/ 329 h 353"/>
                <a:gd name="T62" fmla="*/ 395 w 475"/>
                <a:gd name="T63" fmla="*/ 338 h 353"/>
                <a:gd name="T64" fmla="*/ 416 w 475"/>
                <a:gd name="T65" fmla="*/ 347 h 353"/>
                <a:gd name="T66" fmla="*/ 436 w 475"/>
                <a:gd name="T67" fmla="*/ 353 h 353"/>
                <a:gd name="T68" fmla="*/ 454 w 475"/>
                <a:gd name="T69" fmla="*/ 353 h 353"/>
                <a:gd name="T70" fmla="*/ 454 w 475"/>
                <a:gd name="T71" fmla="*/ 353 h 353"/>
                <a:gd name="T72" fmla="*/ 460 w 475"/>
                <a:gd name="T73" fmla="*/ 347 h 353"/>
                <a:gd name="T74" fmla="*/ 469 w 475"/>
                <a:gd name="T75" fmla="*/ 332 h 353"/>
                <a:gd name="T76" fmla="*/ 475 w 475"/>
                <a:gd name="T77" fmla="*/ 311 h 353"/>
                <a:gd name="T78" fmla="*/ 475 w 475"/>
                <a:gd name="T79" fmla="*/ 299 h 353"/>
                <a:gd name="T80" fmla="*/ 472 w 475"/>
                <a:gd name="T81" fmla="*/ 285 h 353"/>
                <a:gd name="T82" fmla="*/ 472 w 475"/>
                <a:gd name="T83" fmla="*/ 285 h 35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475" h="353">
                  <a:moveTo>
                    <a:pt x="472" y="285"/>
                  </a:moveTo>
                  <a:lnTo>
                    <a:pt x="472" y="285"/>
                  </a:lnTo>
                  <a:lnTo>
                    <a:pt x="469" y="267"/>
                  </a:lnTo>
                  <a:lnTo>
                    <a:pt x="460" y="246"/>
                  </a:lnTo>
                  <a:lnTo>
                    <a:pt x="448" y="225"/>
                  </a:lnTo>
                  <a:lnTo>
                    <a:pt x="431" y="202"/>
                  </a:lnTo>
                  <a:lnTo>
                    <a:pt x="410" y="172"/>
                  </a:lnTo>
                  <a:lnTo>
                    <a:pt x="383" y="163"/>
                  </a:lnTo>
                  <a:lnTo>
                    <a:pt x="359" y="154"/>
                  </a:lnTo>
                  <a:lnTo>
                    <a:pt x="333" y="142"/>
                  </a:lnTo>
                  <a:lnTo>
                    <a:pt x="312" y="125"/>
                  </a:lnTo>
                  <a:lnTo>
                    <a:pt x="291" y="107"/>
                  </a:lnTo>
                  <a:lnTo>
                    <a:pt x="270" y="89"/>
                  </a:lnTo>
                  <a:lnTo>
                    <a:pt x="252" y="68"/>
                  </a:lnTo>
                  <a:lnTo>
                    <a:pt x="238" y="45"/>
                  </a:lnTo>
                  <a:lnTo>
                    <a:pt x="119" y="21"/>
                  </a:lnTo>
                  <a:lnTo>
                    <a:pt x="0" y="0"/>
                  </a:lnTo>
                  <a:lnTo>
                    <a:pt x="24" y="33"/>
                  </a:lnTo>
                  <a:lnTo>
                    <a:pt x="51" y="65"/>
                  </a:lnTo>
                  <a:lnTo>
                    <a:pt x="83" y="101"/>
                  </a:lnTo>
                  <a:lnTo>
                    <a:pt x="122" y="139"/>
                  </a:lnTo>
                  <a:lnTo>
                    <a:pt x="193" y="202"/>
                  </a:lnTo>
                  <a:lnTo>
                    <a:pt x="235" y="237"/>
                  </a:lnTo>
                  <a:lnTo>
                    <a:pt x="279" y="273"/>
                  </a:lnTo>
                  <a:lnTo>
                    <a:pt x="327" y="302"/>
                  </a:lnTo>
                  <a:lnTo>
                    <a:pt x="371" y="329"/>
                  </a:lnTo>
                  <a:lnTo>
                    <a:pt x="395" y="338"/>
                  </a:lnTo>
                  <a:lnTo>
                    <a:pt x="416" y="347"/>
                  </a:lnTo>
                  <a:lnTo>
                    <a:pt x="436" y="353"/>
                  </a:lnTo>
                  <a:lnTo>
                    <a:pt x="454" y="353"/>
                  </a:lnTo>
                  <a:lnTo>
                    <a:pt x="460" y="347"/>
                  </a:lnTo>
                  <a:lnTo>
                    <a:pt x="469" y="332"/>
                  </a:lnTo>
                  <a:lnTo>
                    <a:pt x="475" y="311"/>
                  </a:lnTo>
                  <a:lnTo>
                    <a:pt x="475" y="299"/>
                  </a:lnTo>
                  <a:lnTo>
                    <a:pt x="472" y="285"/>
                  </a:lnTo>
                  <a:close/>
                </a:path>
              </a:pathLst>
            </a:custGeom>
            <a:solidFill>
              <a:srgbClr val="1220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17" name="Freeform 24">
              <a:extLst>
                <a:ext uri="{FF2B5EF4-FFF2-40B4-BE49-F238E27FC236}">
                  <a16:creationId xmlns:a16="http://schemas.microsoft.com/office/drawing/2014/main" id="{DA1D1AD1-2087-454F-9AD9-E079B472D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" y="2144"/>
              <a:ext cx="255" cy="80"/>
            </a:xfrm>
            <a:custGeom>
              <a:avLst/>
              <a:gdLst>
                <a:gd name="T0" fmla="*/ 255 w 255"/>
                <a:gd name="T1" fmla="*/ 59 h 80"/>
                <a:gd name="T2" fmla="*/ 255 w 255"/>
                <a:gd name="T3" fmla="*/ 59 h 80"/>
                <a:gd name="T4" fmla="*/ 238 w 255"/>
                <a:gd name="T5" fmla="*/ 0 h 80"/>
                <a:gd name="T6" fmla="*/ 238 w 255"/>
                <a:gd name="T7" fmla="*/ 0 h 80"/>
                <a:gd name="T8" fmla="*/ 178 w 255"/>
                <a:gd name="T9" fmla="*/ 0 h 80"/>
                <a:gd name="T10" fmla="*/ 119 w 255"/>
                <a:gd name="T11" fmla="*/ 6 h 80"/>
                <a:gd name="T12" fmla="*/ 60 w 255"/>
                <a:gd name="T13" fmla="*/ 14 h 80"/>
                <a:gd name="T14" fmla="*/ 0 w 255"/>
                <a:gd name="T15" fmla="*/ 26 h 80"/>
                <a:gd name="T16" fmla="*/ 0 w 255"/>
                <a:gd name="T17" fmla="*/ 26 h 80"/>
                <a:gd name="T18" fmla="*/ 18 w 255"/>
                <a:gd name="T19" fmla="*/ 53 h 80"/>
                <a:gd name="T20" fmla="*/ 36 w 255"/>
                <a:gd name="T21" fmla="*/ 80 h 80"/>
                <a:gd name="T22" fmla="*/ 36 w 255"/>
                <a:gd name="T23" fmla="*/ 80 h 80"/>
                <a:gd name="T24" fmla="*/ 146 w 255"/>
                <a:gd name="T25" fmla="*/ 68 h 80"/>
                <a:gd name="T26" fmla="*/ 255 w 255"/>
                <a:gd name="T27" fmla="*/ 59 h 80"/>
                <a:gd name="T28" fmla="*/ 255 w 255"/>
                <a:gd name="T29" fmla="*/ 59 h 8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55" h="80">
                  <a:moveTo>
                    <a:pt x="255" y="59"/>
                  </a:moveTo>
                  <a:lnTo>
                    <a:pt x="255" y="59"/>
                  </a:lnTo>
                  <a:lnTo>
                    <a:pt x="238" y="0"/>
                  </a:lnTo>
                  <a:lnTo>
                    <a:pt x="178" y="0"/>
                  </a:lnTo>
                  <a:lnTo>
                    <a:pt x="119" y="6"/>
                  </a:lnTo>
                  <a:lnTo>
                    <a:pt x="60" y="14"/>
                  </a:lnTo>
                  <a:lnTo>
                    <a:pt x="0" y="26"/>
                  </a:lnTo>
                  <a:lnTo>
                    <a:pt x="18" y="53"/>
                  </a:lnTo>
                  <a:lnTo>
                    <a:pt x="36" y="80"/>
                  </a:lnTo>
                  <a:lnTo>
                    <a:pt x="146" y="68"/>
                  </a:lnTo>
                  <a:lnTo>
                    <a:pt x="255" y="59"/>
                  </a:lnTo>
                  <a:close/>
                </a:path>
              </a:pathLst>
            </a:custGeom>
            <a:solidFill>
              <a:srgbClr val="1220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18" name="Freeform 25">
              <a:extLst>
                <a:ext uri="{FF2B5EF4-FFF2-40B4-BE49-F238E27FC236}">
                  <a16:creationId xmlns:a16="http://schemas.microsoft.com/office/drawing/2014/main" id="{8D061647-2D8F-044D-87DD-F0EF78F913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" y="1939"/>
              <a:ext cx="804" cy="788"/>
            </a:xfrm>
            <a:custGeom>
              <a:avLst/>
              <a:gdLst>
                <a:gd name="T0" fmla="*/ 457 w 804"/>
                <a:gd name="T1" fmla="*/ 563 h 788"/>
                <a:gd name="T2" fmla="*/ 377 w 804"/>
                <a:gd name="T3" fmla="*/ 477 h 788"/>
                <a:gd name="T4" fmla="*/ 323 w 804"/>
                <a:gd name="T5" fmla="*/ 400 h 788"/>
                <a:gd name="T6" fmla="*/ 270 w 804"/>
                <a:gd name="T7" fmla="*/ 308 h 788"/>
                <a:gd name="T8" fmla="*/ 255 w 804"/>
                <a:gd name="T9" fmla="*/ 282 h 788"/>
                <a:gd name="T10" fmla="*/ 184 w 804"/>
                <a:gd name="T11" fmla="*/ 196 h 788"/>
                <a:gd name="T12" fmla="*/ 68 w 804"/>
                <a:gd name="T13" fmla="*/ 65 h 788"/>
                <a:gd name="T14" fmla="*/ 41 w 804"/>
                <a:gd name="T15" fmla="*/ 30 h 788"/>
                <a:gd name="T16" fmla="*/ 24 w 804"/>
                <a:gd name="T17" fmla="*/ 0 h 788"/>
                <a:gd name="T18" fmla="*/ 15 w 804"/>
                <a:gd name="T19" fmla="*/ 15 h 788"/>
                <a:gd name="T20" fmla="*/ 0 w 804"/>
                <a:gd name="T21" fmla="*/ 48 h 788"/>
                <a:gd name="T22" fmla="*/ 0 w 804"/>
                <a:gd name="T23" fmla="*/ 59 h 788"/>
                <a:gd name="T24" fmla="*/ 6 w 804"/>
                <a:gd name="T25" fmla="*/ 86 h 788"/>
                <a:gd name="T26" fmla="*/ 12 w 804"/>
                <a:gd name="T27" fmla="*/ 101 h 788"/>
                <a:gd name="T28" fmla="*/ 50 w 804"/>
                <a:gd name="T29" fmla="*/ 139 h 788"/>
                <a:gd name="T30" fmla="*/ 110 w 804"/>
                <a:gd name="T31" fmla="*/ 196 h 788"/>
                <a:gd name="T32" fmla="*/ 208 w 804"/>
                <a:gd name="T33" fmla="*/ 296 h 788"/>
                <a:gd name="T34" fmla="*/ 264 w 804"/>
                <a:gd name="T35" fmla="*/ 365 h 788"/>
                <a:gd name="T36" fmla="*/ 285 w 804"/>
                <a:gd name="T37" fmla="*/ 397 h 788"/>
                <a:gd name="T38" fmla="*/ 309 w 804"/>
                <a:gd name="T39" fmla="*/ 439 h 788"/>
                <a:gd name="T40" fmla="*/ 407 w 804"/>
                <a:gd name="T41" fmla="*/ 542 h 788"/>
                <a:gd name="T42" fmla="*/ 534 w 804"/>
                <a:gd name="T43" fmla="*/ 652 h 788"/>
                <a:gd name="T44" fmla="*/ 665 w 804"/>
                <a:gd name="T45" fmla="*/ 744 h 788"/>
                <a:gd name="T46" fmla="*/ 721 w 804"/>
                <a:gd name="T47" fmla="*/ 773 h 788"/>
                <a:gd name="T48" fmla="*/ 751 w 804"/>
                <a:gd name="T49" fmla="*/ 785 h 788"/>
                <a:gd name="T50" fmla="*/ 775 w 804"/>
                <a:gd name="T51" fmla="*/ 788 h 788"/>
                <a:gd name="T52" fmla="*/ 798 w 804"/>
                <a:gd name="T53" fmla="*/ 773 h 788"/>
                <a:gd name="T54" fmla="*/ 804 w 804"/>
                <a:gd name="T55" fmla="*/ 761 h 788"/>
                <a:gd name="T56" fmla="*/ 772 w 804"/>
                <a:gd name="T57" fmla="*/ 761 h 788"/>
                <a:gd name="T58" fmla="*/ 730 w 804"/>
                <a:gd name="T59" fmla="*/ 747 h 788"/>
                <a:gd name="T60" fmla="*/ 635 w 804"/>
                <a:gd name="T61" fmla="*/ 696 h 788"/>
                <a:gd name="T62" fmla="*/ 537 w 804"/>
                <a:gd name="T63" fmla="*/ 628 h 788"/>
                <a:gd name="T64" fmla="*/ 457 w 804"/>
                <a:gd name="T65" fmla="*/ 563 h 7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04" h="788">
                  <a:moveTo>
                    <a:pt x="457" y="563"/>
                  </a:moveTo>
                  <a:lnTo>
                    <a:pt x="457" y="563"/>
                  </a:lnTo>
                  <a:lnTo>
                    <a:pt x="413" y="519"/>
                  </a:lnTo>
                  <a:lnTo>
                    <a:pt x="377" y="477"/>
                  </a:lnTo>
                  <a:lnTo>
                    <a:pt x="347" y="436"/>
                  </a:lnTo>
                  <a:lnTo>
                    <a:pt x="323" y="400"/>
                  </a:lnTo>
                  <a:lnTo>
                    <a:pt x="288" y="341"/>
                  </a:lnTo>
                  <a:lnTo>
                    <a:pt x="270" y="308"/>
                  </a:lnTo>
                  <a:lnTo>
                    <a:pt x="255" y="282"/>
                  </a:lnTo>
                  <a:lnTo>
                    <a:pt x="234" y="255"/>
                  </a:lnTo>
                  <a:lnTo>
                    <a:pt x="184" y="196"/>
                  </a:lnTo>
                  <a:lnTo>
                    <a:pt x="128" y="131"/>
                  </a:lnTo>
                  <a:lnTo>
                    <a:pt x="68" y="65"/>
                  </a:lnTo>
                  <a:lnTo>
                    <a:pt x="41" y="30"/>
                  </a:lnTo>
                  <a:lnTo>
                    <a:pt x="27" y="0"/>
                  </a:lnTo>
                  <a:lnTo>
                    <a:pt x="24" y="0"/>
                  </a:lnTo>
                  <a:lnTo>
                    <a:pt x="15" y="15"/>
                  </a:lnTo>
                  <a:lnTo>
                    <a:pt x="6" y="30"/>
                  </a:lnTo>
                  <a:lnTo>
                    <a:pt x="0" y="48"/>
                  </a:lnTo>
                  <a:lnTo>
                    <a:pt x="0" y="59"/>
                  </a:lnTo>
                  <a:lnTo>
                    <a:pt x="0" y="71"/>
                  </a:lnTo>
                  <a:lnTo>
                    <a:pt x="6" y="86"/>
                  </a:lnTo>
                  <a:lnTo>
                    <a:pt x="12" y="101"/>
                  </a:lnTo>
                  <a:lnTo>
                    <a:pt x="27" y="116"/>
                  </a:lnTo>
                  <a:lnTo>
                    <a:pt x="50" y="139"/>
                  </a:lnTo>
                  <a:lnTo>
                    <a:pt x="110" y="196"/>
                  </a:lnTo>
                  <a:lnTo>
                    <a:pt x="175" y="261"/>
                  </a:lnTo>
                  <a:lnTo>
                    <a:pt x="208" y="296"/>
                  </a:lnTo>
                  <a:lnTo>
                    <a:pt x="240" y="329"/>
                  </a:lnTo>
                  <a:lnTo>
                    <a:pt x="264" y="365"/>
                  </a:lnTo>
                  <a:lnTo>
                    <a:pt x="285" y="397"/>
                  </a:lnTo>
                  <a:lnTo>
                    <a:pt x="294" y="418"/>
                  </a:lnTo>
                  <a:lnTo>
                    <a:pt x="309" y="439"/>
                  </a:lnTo>
                  <a:lnTo>
                    <a:pt x="350" y="489"/>
                  </a:lnTo>
                  <a:lnTo>
                    <a:pt x="407" y="542"/>
                  </a:lnTo>
                  <a:lnTo>
                    <a:pt x="466" y="599"/>
                  </a:lnTo>
                  <a:lnTo>
                    <a:pt x="534" y="652"/>
                  </a:lnTo>
                  <a:lnTo>
                    <a:pt x="600" y="702"/>
                  </a:lnTo>
                  <a:lnTo>
                    <a:pt x="665" y="744"/>
                  </a:lnTo>
                  <a:lnTo>
                    <a:pt x="694" y="761"/>
                  </a:lnTo>
                  <a:lnTo>
                    <a:pt x="721" y="773"/>
                  </a:lnTo>
                  <a:lnTo>
                    <a:pt x="751" y="785"/>
                  </a:lnTo>
                  <a:lnTo>
                    <a:pt x="775" y="788"/>
                  </a:lnTo>
                  <a:lnTo>
                    <a:pt x="789" y="782"/>
                  </a:lnTo>
                  <a:lnTo>
                    <a:pt x="798" y="773"/>
                  </a:lnTo>
                  <a:lnTo>
                    <a:pt x="804" y="761"/>
                  </a:lnTo>
                  <a:lnTo>
                    <a:pt x="789" y="761"/>
                  </a:lnTo>
                  <a:lnTo>
                    <a:pt x="772" y="761"/>
                  </a:lnTo>
                  <a:lnTo>
                    <a:pt x="751" y="756"/>
                  </a:lnTo>
                  <a:lnTo>
                    <a:pt x="730" y="747"/>
                  </a:lnTo>
                  <a:lnTo>
                    <a:pt x="683" y="726"/>
                  </a:lnTo>
                  <a:lnTo>
                    <a:pt x="635" y="696"/>
                  </a:lnTo>
                  <a:lnTo>
                    <a:pt x="585" y="664"/>
                  </a:lnTo>
                  <a:lnTo>
                    <a:pt x="537" y="628"/>
                  </a:lnTo>
                  <a:lnTo>
                    <a:pt x="493" y="596"/>
                  </a:lnTo>
                  <a:lnTo>
                    <a:pt x="457" y="563"/>
                  </a:lnTo>
                  <a:close/>
                </a:path>
              </a:pathLst>
            </a:custGeom>
            <a:solidFill>
              <a:srgbClr val="5F5C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19" name="Freeform 26">
              <a:extLst>
                <a:ext uri="{FF2B5EF4-FFF2-40B4-BE49-F238E27FC236}">
                  <a16:creationId xmlns:a16="http://schemas.microsoft.com/office/drawing/2014/main" id="{629C0016-74D0-C345-8136-48446A425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" y="2265"/>
              <a:ext cx="66" cy="41"/>
            </a:xfrm>
            <a:custGeom>
              <a:avLst/>
              <a:gdLst>
                <a:gd name="T0" fmla="*/ 3 w 66"/>
                <a:gd name="T1" fmla="*/ 36 h 41"/>
                <a:gd name="T2" fmla="*/ 3 w 66"/>
                <a:gd name="T3" fmla="*/ 36 h 41"/>
                <a:gd name="T4" fmla="*/ 9 w 66"/>
                <a:gd name="T5" fmla="*/ 41 h 41"/>
                <a:gd name="T6" fmla="*/ 15 w 66"/>
                <a:gd name="T7" fmla="*/ 41 h 41"/>
                <a:gd name="T8" fmla="*/ 30 w 66"/>
                <a:gd name="T9" fmla="*/ 33 h 41"/>
                <a:gd name="T10" fmla="*/ 48 w 66"/>
                <a:gd name="T11" fmla="*/ 24 h 41"/>
                <a:gd name="T12" fmla="*/ 57 w 66"/>
                <a:gd name="T13" fmla="*/ 24 h 41"/>
                <a:gd name="T14" fmla="*/ 63 w 66"/>
                <a:gd name="T15" fmla="*/ 27 h 41"/>
                <a:gd name="T16" fmla="*/ 66 w 66"/>
                <a:gd name="T17" fmla="*/ 15 h 41"/>
                <a:gd name="T18" fmla="*/ 57 w 66"/>
                <a:gd name="T19" fmla="*/ 0 h 41"/>
                <a:gd name="T20" fmla="*/ 57 w 66"/>
                <a:gd name="T21" fmla="*/ 0 h 41"/>
                <a:gd name="T22" fmla="*/ 45 w 66"/>
                <a:gd name="T23" fmla="*/ 0 h 41"/>
                <a:gd name="T24" fmla="*/ 21 w 66"/>
                <a:gd name="T25" fmla="*/ 3 h 41"/>
                <a:gd name="T26" fmla="*/ 12 w 66"/>
                <a:gd name="T27" fmla="*/ 9 h 41"/>
                <a:gd name="T28" fmla="*/ 3 w 66"/>
                <a:gd name="T29" fmla="*/ 15 h 41"/>
                <a:gd name="T30" fmla="*/ 0 w 66"/>
                <a:gd name="T31" fmla="*/ 24 h 41"/>
                <a:gd name="T32" fmla="*/ 3 w 66"/>
                <a:gd name="T33" fmla="*/ 36 h 41"/>
                <a:gd name="T34" fmla="*/ 3 w 66"/>
                <a:gd name="T35" fmla="*/ 36 h 4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6" h="41">
                  <a:moveTo>
                    <a:pt x="3" y="36"/>
                  </a:moveTo>
                  <a:lnTo>
                    <a:pt x="3" y="36"/>
                  </a:lnTo>
                  <a:lnTo>
                    <a:pt x="9" y="41"/>
                  </a:lnTo>
                  <a:lnTo>
                    <a:pt x="15" y="41"/>
                  </a:lnTo>
                  <a:lnTo>
                    <a:pt x="30" y="33"/>
                  </a:lnTo>
                  <a:lnTo>
                    <a:pt x="48" y="24"/>
                  </a:lnTo>
                  <a:lnTo>
                    <a:pt x="57" y="24"/>
                  </a:lnTo>
                  <a:lnTo>
                    <a:pt x="63" y="27"/>
                  </a:lnTo>
                  <a:lnTo>
                    <a:pt x="66" y="15"/>
                  </a:lnTo>
                  <a:lnTo>
                    <a:pt x="57" y="0"/>
                  </a:lnTo>
                  <a:lnTo>
                    <a:pt x="45" y="0"/>
                  </a:lnTo>
                  <a:lnTo>
                    <a:pt x="21" y="3"/>
                  </a:lnTo>
                  <a:lnTo>
                    <a:pt x="12" y="9"/>
                  </a:lnTo>
                  <a:lnTo>
                    <a:pt x="3" y="15"/>
                  </a:lnTo>
                  <a:lnTo>
                    <a:pt x="0" y="24"/>
                  </a:lnTo>
                  <a:lnTo>
                    <a:pt x="3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20" name="Freeform 27">
              <a:extLst>
                <a:ext uri="{FF2B5EF4-FFF2-40B4-BE49-F238E27FC236}">
                  <a16:creationId xmlns:a16="http://schemas.microsoft.com/office/drawing/2014/main" id="{E5DF43F7-A975-7A41-95CB-FB1CB8412D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" y="2327"/>
              <a:ext cx="62" cy="33"/>
            </a:xfrm>
            <a:custGeom>
              <a:avLst/>
              <a:gdLst>
                <a:gd name="T0" fmla="*/ 3 w 62"/>
                <a:gd name="T1" fmla="*/ 30 h 33"/>
                <a:gd name="T2" fmla="*/ 3 w 62"/>
                <a:gd name="T3" fmla="*/ 30 h 33"/>
                <a:gd name="T4" fmla="*/ 6 w 62"/>
                <a:gd name="T5" fmla="*/ 33 h 33"/>
                <a:gd name="T6" fmla="*/ 9 w 62"/>
                <a:gd name="T7" fmla="*/ 33 h 33"/>
                <a:gd name="T8" fmla="*/ 24 w 62"/>
                <a:gd name="T9" fmla="*/ 30 h 33"/>
                <a:gd name="T10" fmla="*/ 42 w 62"/>
                <a:gd name="T11" fmla="*/ 21 h 33"/>
                <a:gd name="T12" fmla="*/ 51 w 62"/>
                <a:gd name="T13" fmla="*/ 21 h 33"/>
                <a:gd name="T14" fmla="*/ 59 w 62"/>
                <a:gd name="T15" fmla="*/ 24 h 33"/>
                <a:gd name="T16" fmla="*/ 62 w 62"/>
                <a:gd name="T17" fmla="*/ 12 h 33"/>
                <a:gd name="T18" fmla="*/ 51 w 62"/>
                <a:gd name="T19" fmla="*/ 0 h 33"/>
                <a:gd name="T20" fmla="*/ 51 w 62"/>
                <a:gd name="T21" fmla="*/ 0 h 33"/>
                <a:gd name="T22" fmla="*/ 42 w 62"/>
                <a:gd name="T23" fmla="*/ 0 h 33"/>
                <a:gd name="T24" fmla="*/ 24 w 62"/>
                <a:gd name="T25" fmla="*/ 3 h 33"/>
                <a:gd name="T26" fmla="*/ 15 w 62"/>
                <a:gd name="T27" fmla="*/ 6 h 33"/>
                <a:gd name="T28" fmla="*/ 6 w 62"/>
                <a:gd name="T29" fmla="*/ 9 h 33"/>
                <a:gd name="T30" fmla="*/ 0 w 62"/>
                <a:gd name="T31" fmla="*/ 18 h 33"/>
                <a:gd name="T32" fmla="*/ 3 w 62"/>
                <a:gd name="T33" fmla="*/ 30 h 33"/>
                <a:gd name="T34" fmla="*/ 3 w 62"/>
                <a:gd name="T35" fmla="*/ 30 h 3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2" h="33">
                  <a:moveTo>
                    <a:pt x="3" y="30"/>
                  </a:moveTo>
                  <a:lnTo>
                    <a:pt x="3" y="30"/>
                  </a:lnTo>
                  <a:lnTo>
                    <a:pt x="6" y="33"/>
                  </a:lnTo>
                  <a:lnTo>
                    <a:pt x="9" y="33"/>
                  </a:lnTo>
                  <a:lnTo>
                    <a:pt x="24" y="30"/>
                  </a:lnTo>
                  <a:lnTo>
                    <a:pt x="42" y="21"/>
                  </a:lnTo>
                  <a:lnTo>
                    <a:pt x="51" y="21"/>
                  </a:lnTo>
                  <a:lnTo>
                    <a:pt x="59" y="24"/>
                  </a:lnTo>
                  <a:lnTo>
                    <a:pt x="62" y="12"/>
                  </a:lnTo>
                  <a:lnTo>
                    <a:pt x="51" y="0"/>
                  </a:lnTo>
                  <a:lnTo>
                    <a:pt x="42" y="0"/>
                  </a:lnTo>
                  <a:lnTo>
                    <a:pt x="24" y="3"/>
                  </a:lnTo>
                  <a:lnTo>
                    <a:pt x="15" y="6"/>
                  </a:lnTo>
                  <a:lnTo>
                    <a:pt x="6" y="9"/>
                  </a:lnTo>
                  <a:lnTo>
                    <a:pt x="0" y="18"/>
                  </a:lnTo>
                  <a:lnTo>
                    <a:pt x="3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21" name="Freeform 28">
              <a:extLst>
                <a:ext uri="{FF2B5EF4-FFF2-40B4-BE49-F238E27FC236}">
                  <a16:creationId xmlns:a16="http://schemas.microsoft.com/office/drawing/2014/main" id="{2E794902-4E5B-E548-97CA-15214D13E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384"/>
              <a:ext cx="47" cy="26"/>
            </a:xfrm>
            <a:custGeom>
              <a:avLst/>
              <a:gdLst>
                <a:gd name="T0" fmla="*/ 47 w 47"/>
                <a:gd name="T1" fmla="*/ 11 h 26"/>
                <a:gd name="T2" fmla="*/ 38 w 47"/>
                <a:gd name="T3" fmla="*/ 0 h 26"/>
                <a:gd name="T4" fmla="*/ 38 w 47"/>
                <a:gd name="T5" fmla="*/ 0 h 26"/>
                <a:gd name="T6" fmla="*/ 32 w 47"/>
                <a:gd name="T7" fmla="*/ 0 h 26"/>
                <a:gd name="T8" fmla="*/ 18 w 47"/>
                <a:gd name="T9" fmla="*/ 0 h 26"/>
                <a:gd name="T10" fmla="*/ 12 w 47"/>
                <a:gd name="T11" fmla="*/ 2 h 26"/>
                <a:gd name="T12" fmla="*/ 6 w 47"/>
                <a:gd name="T13" fmla="*/ 8 h 26"/>
                <a:gd name="T14" fmla="*/ 0 w 47"/>
                <a:gd name="T15" fmla="*/ 11 h 26"/>
                <a:gd name="T16" fmla="*/ 0 w 47"/>
                <a:gd name="T17" fmla="*/ 20 h 26"/>
                <a:gd name="T18" fmla="*/ 0 w 47"/>
                <a:gd name="T19" fmla="*/ 20 h 26"/>
                <a:gd name="T20" fmla="*/ 3 w 47"/>
                <a:gd name="T21" fmla="*/ 26 h 26"/>
                <a:gd name="T22" fmla="*/ 9 w 47"/>
                <a:gd name="T23" fmla="*/ 26 h 26"/>
                <a:gd name="T24" fmla="*/ 21 w 47"/>
                <a:gd name="T25" fmla="*/ 26 h 26"/>
                <a:gd name="T26" fmla="*/ 35 w 47"/>
                <a:gd name="T27" fmla="*/ 20 h 26"/>
                <a:gd name="T28" fmla="*/ 41 w 47"/>
                <a:gd name="T29" fmla="*/ 20 h 26"/>
                <a:gd name="T30" fmla="*/ 47 w 47"/>
                <a:gd name="T31" fmla="*/ 23 h 26"/>
                <a:gd name="T32" fmla="*/ 47 w 47"/>
                <a:gd name="T33" fmla="*/ 11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7" h="26">
                  <a:moveTo>
                    <a:pt x="47" y="11"/>
                  </a:moveTo>
                  <a:lnTo>
                    <a:pt x="38" y="0"/>
                  </a:lnTo>
                  <a:lnTo>
                    <a:pt x="32" y="0"/>
                  </a:lnTo>
                  <a:lnTo>
                    <a:pt x="18" y="0"/>
                  </a:lnTo>
                  <a:lnTo>
                    <a:pt x="12" y="2"/>
                  </a:lnTo>
                  <a:lnTo>
                    <a:pt x="6" y="8"/>
                  </a:lnTo>
                  <a:lnTo>
                    <a:pt x="0" y="11"/>
                  </a:lnTo>
                  <a:lnTo>
                    <a:pt x="0" y="20"/>
                  </a:lnTo>
                  <a:lnTo>
                    <a:pt x="3" y="26"/>
                  </a:lnTo>
                  <a:lnTo>
                    <a:pt x="9" y="26"/>
                  </a:lnTo>
                  <a:lnTo>
                    <a:pt x="21" y="26"/>
                  </a:lnTo>
                  <a:lnTo>
                    <a:pt x="35" y="20"/>
                  </a:lnTo>
                  <a:lnTo>
                    <a:pt x="41" y="20"/>
                  </a:lnTo>
                  <a:lnTo>
                    <a:pt x="47" y="23"/>
                  </a:lnTo>
                  <a:lnTo>
                    <a:pt x="47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22" name="Freeform 29">
              <a:extLst>
                <a:ext uri="{FF2B5EF4-FFF2-40B4-BE49-F238E27FC236}">
                  <a16:creationId xmlns:a16="http://schemas.microsoft.com/office/drawing/2014/main" id="{BA0497DA-7E04-A14F-93AF-430E4F31BE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" y="2090"/>
              <a:ext cx="77" cy="48"/>
            </a:xfrm>
            <a:custGeom>
              <a:avLst/>
              <a:gdLst>
                <a:gd name="T0" fmla="*/ 77 w 77"/>
                <a:gd name="T1" fmla="*/ 15 h 48"/>
                <a:gd name="T2" fmla="*/ 68 w 77"/>
                <a:gd name="T3" fmla="*/ 0 h 48"/>
                <a:gd name="T4" fmla="*/ 68 w 77"/>
                <a:gd name="T5" fmla="*/ 0 h 48"/>
                <a:gd name="T6" fmla="*/ 56 w 77"/>
                <a:gd name="T7" fmla="*/ 3 h 48"/>
                <a:gd name="T8" fmla="*/ 27 w 77"/>
                <a:gd name="T9" fmla="*/ 12 h 48"/>
                <a:gd name="T10" fmla="*/ 15 w 77"/>
                <a:gd name="T11" fmla="*/ 21 h 48"/>
                <a:gd name="T12" fmla="*/ 3 w 77"/>
                <a:gd name="T13" fmla="*/ 27 h 48"/>
                <a:gd name="T14" fmla="*/ 0 w 77"/>
                <a:gd name="T15" fmla="*/ 36 h 48"/>
                <a:gd name="T16" fmla="*/ 0 w 77"/>
                <a:gd name="T17" fmla="*/ 42 h 48"/>
                <a:gd name="T18" fmla="*/ 3 w 77"/>
                <a:gd name="T19" fmla="*/ 45 h 48"/>
                <a:gd name="T20" fmla="*/ 3 w 77"/>
                <a:gd name="T21" fmla="*/ 45 h 48"/>
                <a:gd name="T22" fmla="*/ 6 w 77"/>
                <a:gd name="T23" fmla="*/ 48 h 48"/>
                <a:gd name="T24" fmla="*/ 12 w 77"/>
                <a:gd name="T25" fmla="*/ 48 h 48"/>
                <a:gd name="T26" fmla="*/ 18 w 77"/>
                <a:gd name="T27" fmla="*/ 39 h 48"/>
                <a:gd name="T28" fmla="*/ 27 w 77"/>
                <a:gd name="T29" fmla="*/ 33 h 48"/>
                <a:gd name="T30" fmla="*/ 38 w 77"/>
                <a:gd name="T31" fmla="*/ 30 h 48"/>
                <a:gd name="T32" fmla="*/ 53 w 77"/>
                <a:gd name="T33" fmla="*/ 30 h 48"/>
                <a:gd name="T34" fmla="*/ 77 w 77"/>
                <a:gd name="T35" fmla="*/ 36 h 48"/>
                <a:gd name="T36" fmla="*/ 77 w 77"/>
                <a:gd name="T37" fmla="*/ 15 h 4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7" h="48">
                  <a:moveTo>
                    <a:pt x="77" y="15"/>
                  </a:moveTo>
                  <a:lnTo>
                    <a:pt x="68" y="0"/>
                  </a:lnTo>
                  <a:lnTo>
                    <a:pt x="56" y="3"/>
                  </a:lnTo>
                  <a:lnTo>
                    <a:pt x="27" y="12"/>
                  </a:lnTo>
                  <a:lnTo>
                    <a:pt x="15" y="21"/>
                  </a:lnTo>
                  <a:lnTo>
                    <a:pt x="3" y="27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3" y="45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39"/>
                  </a:lnTo>
                  <a:lnTo>
                    <a:pt x="27" y="33"/>
                  </a:lnTo>
                  <a:lnTo>
                    <a:pt x="38" y="30"/>
                  </a:lnTo>
                  <a:lnTo>
                    <a:pt x="53" y="30"/>
                  </a:lnTo>
                  <a:lnTo>
                    <a:pt x="77" y="36"/>
                  </a:lnTo>
                  <a:lnTo>
                    <a:pt x="77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23" name="Freeform 30">
              <a:extLst>
                <a:ext uri="{FF2B5EF4-FFF2-40B4-BE49-F238E27FC236}">
                  <a16:creationId xmlns:a16="http://schemas.microsoft.com/office/drawing/2014/main" id="{1948B548-BB92-B743-A368-82EEEC562A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" y="2147"/>
              <a:ext cx="77" cy="47"/>
            </a:xfrm>
            <a:custGeom>
              <a:avLst/>
              <a:gdLst>
                <a:gd name="T0" fmla="*/ 77 w 77"/>
                <a:gd name="T1" fmla="*/ 14 h 47"/>
                <a:gd name="T2" fmla="*/ 65 w 77"/>
                <a:gd name="T3" fmla="*/ 0 h 47"/>
                <a:gd name="T4" fmla="*/ 65 w 77"/>
                <a:gd name="T5" fmla="*/ 0 h 47"/>
                <a:gd name="T6" fmla="*/ 50 w 77"/>
                <a:gd name="T7" fmla="*/ 3 h 47"/>
                <a:gd name="T8" fmla="*/ 23 w 77"/>
                <a:gd name="T9" fmla="*/ 8 h 47"/>
                <a:gd name="T10" fmla="*/ 12 w 77"/>
                <a:gd name="T11" fmla="*/ 14 h 47"/>
                <a:gd name="T12" fmla="*/ 3 w 77"/>
                <a:gd name="T13" fmla="*/ 23 h 47"/>
                <a:gd name="T14" fmla="*/ 0 w 77"/>
                <a:gd name="T15" fmla="*/ 26 h 47"/>
                <a:gd name="T16" fmla="*/ 0 w 77"/>
                <a:gd name="T17" fmla="*/ 32 h 47"/>
                <a:gd name="T18" fmla="*/ 0 w 77"/>
                <a:gd name="T19" fmla="*/ 38 h 47"/>
                <a:gd name="T20" fmla="*/ 3 w 77"/>
                <a:gd name="T21" fmla="*/ 44 h 47"/>
                <a:gd name="T22" fmla="*/ 3 w 77"/>
                <a:gd name="T23" fmla="*/ 44 h 47"/>
                <a:gd name="T24" fmla="*/ 9 w 77"/>
                <a:gd name="T25" fmla="*/ 47 h 47"/>
                <a:gd name="T26" fmla="*/ 15 w 77"/>
                <a:gd name="T27" fmla="*/ 44 h 47"/>
                <a:gd name="T28" fmla="*/ 26 w 77"/>
                <a:gd name="T29" fmla="*/ 35 h 47"/>
                <a:gd name="T30" fmla="*/ 35 w 77"/>
                <a:gd name="T31" fmla="*/ 32 h 47"/>
                <a:gd name="T32" fmla="*/ 47 w 77"/>
                <a:gd name="T33" fmla="*/ 26 h 47"/>
                <a:gd name="T34" fmla="*/ 59 w 77"/>
                <a:gd name="T35" fmla="*/ 26 h 47"/>
                <a:gd name="T36" fmla="*/ 74 w 77"/>
                <a:gd name="T37" fmla="*/ 32 h 47"/>
                <a:gd name="T38" fmla="*/ 77 w 77"/>
                <a:gd name="T39" fmla="*/ 14 h 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77" h="47">
                  <a:moveTo>
                    <a:pt x="77" y="14"/>
                  </a:moveTo>
                  <a:lnTo>
                    <a:pt x="65" y="0"/>
                  </a:lnTo>
                  <a:lnTo>
                    <a:pt x="50" y="3"/>
                  </a:lnTo>
                  <a:lnTo>
                    <a:pt x="23" y="8"/>
                  </a:lnTo>
                  <a:lnTo>
                    <a:pt x="12" y="14"/>
                  </a:lnTo>
                  <a:lnTo>
                    <a:pt x="3" y="23"/>
                  </a:lnTo>
                  <a:lnTo>
                    <a:pt x="0" y="26"/>
                  </a:lnTo>
                  <a:lnTo>
                    <a:pt x="0" y="32"/>
                  </a:lnTo>
                  <a:lnTo>
                    <a:pt x="0" y="38"/>
                  </a:lnTo>
                  <a:lnTo>
                    <a:pt x="3" y="44"/>
                  </a:lnTo>
                  <a:lnTo>
                    <a:pt x="9" y="47"/>
                  </a:lnTo>
                  <a:lnTo>
                    <a:pt x="15" y="44"/>
                  </a:lnTo>
                  <a:lnTo>
                    <a:pt x="26" y="35"/>
                  </a:lnTo>
                  <a:lnTo>
                    <a:pt x="35" y="32"/>
                  </a:lnTo>
                  <a:lnTo>
                    <a:pt x="47" y="26"/>
                  </a:lnTo>
                  <a:lnTo>
                    <a:pt x="59" y="26"/>
                  </a:lnTo>
                  <a:lnTo>
                    <a:pt x="74" y="32"/>
                  </a:lnTo>
                  <a:lnTo>
                    <a:pt x="77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24" name="Freeform 31">
              <a:extLst>
                <a:ext uri="{FF2B5EF4-FFF2-40B4-BE49-F238E27FC236}">
                  <a16:creationId xmlns:a16="http://schemas.microsoft.com/office/drawing/2014/main" id="{32CA0778-93CD-604D-8180-A2E6D55DC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" y="2203"/>
              <a:ext cx="71" cy="44"/>
            </a:xfrm>
            <a:custGeom>
              <a:avLst/>
              <a:gdLst>
                <a:gd name="T0" fmla="*/ 71 w 71"/>
                <a:gd name="T1" fmla="*/ 15 h 44"/>
                <a:gd name="T2" fmla="*/ 59 w 71"/>
                <a:gd name="T3" fmla="*/ 0 h 44"/>
                <a:gd name="T4" fmla="*/ 59 w 71"/>
                <a:gd name="T5" fmla="*/ 0 h 44"/>
                <a:gd name="T6" fmla="*/ 47 w 71"/>
                <a:gd name="T7" fmla="*/ 3 h 44"/>
                <a:gd name="T8" fmla="*/ 23 w 71"/>
                <a:gd name="T9" fmla="*/ 9 h 44"/>
                <a:gd name="T10" fmla="*/ 11 w 71"/>
                <a:gd name="T11" fmla="*/ 15 h 44"/>
                <a:gd name="T12" fmla="*/ 2 w 71"/>
                <a:gd name="T13" fmla="*/ 21 h 44"/>
                <a:gd name="T14" fmla="*/ 0 w 71"/>
                <a:gd name="T15" fmla="*/ 29 h 44"/>
                <a:gd name="T16" fmla="*/ 2 w 71"/>
                <a:gd name="T17" fmla="*/ 35 h 44"/>
                <a:gd name="T18" fmla="*/ 5 w 71"/>
                <a:gd name="T19" fmla="*/ 44 h 44"/>
                <a:gd name="T20" fmla="*/ 5 w 71"/>
                <a:gd name="T21" fmla="*/ 44 h 44"/>
                <a:gd name="T22" fmla="*/ 8 w 71"/>
                <a:gd name="T23" fmla="*/ 44 h 44"/>
                <a:gd name="T24" fmla="*/ 11 w 71"/>
                <a:gd name="T25" fmla="*/ 44 h 44"/>
                <a:gd name="T26" fmla="*/ 20 w 71"/>
                <a:gd name="T27" fmla="*/ 35 h 44"/>
                <a:gd name="T28" fmla="*/ 29 w 71"/>
                <a:gd name="T29" fmla="*/ 29 h 44"/>
                <a:gd name="T30" fmla="*/ 38 w 71"/>
                <a:gd name="T31" fmla="*/ 26 h 44"/>
                <a:gd name="T32" fmla="*/ 50 w 71"/>
                <a:gd name="T33" fmla="*/ 26 h 44"/>
                <a:gd name="T34" fmla="*/ 68 w 71"/>
                <a:gd name="T35" fmla="*/ 32 h 44"/>
                <a:gd name="T36" fmla="*/ 71 w 71"/>
                <a:gd name="T37" fmla="*/ 15 h 4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1" h="44">
                  <a:moveTo>
                    <a:pt x="71" y="15"/>
                  </a:moveTo>
                  <a:lnTo>
                    <a:pt x="59" y="0"/>
                  </a:lnTo>
                  <a:lnTo>
                    <a:pt x="47" y="3"/>
                  </a:lnTo>
                  <a:lnTo>
                    <a:pt x="23" y="9"/>
                  </a:lnTo>
                  <a:lnTo>
                    <a:pt x="11" y="15"/>
                  </a:lnTo>
                  <a:lnTo>
                    <a:pt x="2" y="21"/>
                  </a:lnTo>
                  <a:lnTo>
                    <a:pt x="0" y="29"/>
                  </a:lnTo>
                  <a:lnTo>
                    <a:pt x="2" y="35"/>
                  </a:lnTo>
                  <a:lnTo>
                    <a:pt x="5" y="44"/>
                  </a:lnTo>
                  <a:lnTo>
                    <a:pt x="8" y="44"/>
                  </a:lnTo>
                  <a:lnTo>
                    <a:pt x="11" y="44"/>
                  </a:lnTo>
                  <a:lnTo>
                    <a:pt x="20" y="35"/>
                  </a:lnTo>
                  <a:lnTo>
                    <a:pt x="29" y="29"/>
                  </a:lnTo>
                  <a:lnTo>
                    <a:pt x="38" y="26"/>
                  </a:lnTo>
                  <a:lnTo>
                    <a:pt x="50" y="26"/>
                  </a:lnTo>
                  <a:lnTo>
                    <a:pt x="68" y="32"/>
                  </a:lnTo>
                  <a:lnTo>
                    <a:pt x="71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25" name="Freeform 32">
              <a:extLst>
                <a:ext uri="{FF2B5EF4-FFF2-40B4-BE49-F238E27FC236}">
                  <a16:creationId xmlns:a16="http://schemas.microsoft.com/office/drawing/2014/main" id="{5697498B-7EA7-0342-B534-248BA30A9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" y="1350"/>
              <a:ext cx="320" cy="228"/>
            </a:xfrm>
            <a:custGeom>
              <a:avLst/>
              <a:gdLst>
                <a:gd name="T0" fmla="*/ 26 w 320"/>
                <a:gd name="T1" fmla="*/ 121 h 228"/>
                <a:gd name="T2" fmla="*/ 26 w 320"/>
                <a:gd name="T3" fmla="*/ 121 h 228"/>
                <a:gd name="T4" fmla="*/ 35 w 320"/>
                <a:gd name="T5" fmla="*/ 124 h 228"/>
                <a:gd name="T6" fmla="*/ 59 w 320"/>
                <a:gd name="T7" fmla="*/ 133 h 228"/>
                <a:gd name="T8" fmla="*/ 92 w 320"/>
                <a:gd name="T9" fmla="*/ 139 h 228"/>
                <a:gd name="T10" fmla="*/ 109 w 320"/>
                <a:gd name="T11" fmla="*/ 142 h 228"/>
                <a:gd name="T12" fmla="*/ 133 w 320"/>
                <a:gd name="T13" fmla="*/ 142 h 228"/>
                <a:gd name="T14" fmla="*/ 154 w 320"/>
                <a:gd name="T15" fmla="*/ 142 h 228"/>
                <a:gd name="T16" fmla="*/ 178 w 320"/>
                <a:gd name="T17" fmla="*/ 136 h 228"/>
                <a:gd name="T18" fmla="*/ 201 w 320"/>
                <a:gd name="T19" fmla="*/ 124 h 228"/>
                <a:gd name="T20" fmla="*/ 225 w 320"/>
                <a:gd name="T21" fmla="*/ 112 h 228"/>
                <a:gd name="T22" fmla="*/ 249 w 320"/>
                <a:gd name="T23" fmla="*/ 92 h 228"/>
                <a:gd name="T24" fmla="*/ 273 w 320"/>
                <a:gd name="T25" fmla="*/ 68 h 228"/>
                <a:gd name="T26" fmla="*/ 296 w 320"/>
                <a:gd name="T27" fmla="*/ 35 h 228"/>
                <a:gd name="T28" fmla="*/ 317 w 320"/>
                <a:gd name="T29" fmla="*/ 0 h 228"/>
                <a:gd name="T30" fmla="*/ 317 w 320"/>
                <a:gd name="T31" fmla="*/ 0 h 228"/>
                <a:gd name="T32" fmla="*/ 317 w 320"/>
                <a:gd name="T33" fmla="*/ 6 h 228"/>
                <a:gd name="T34" fmla="*/ 320 w 320"/>
                <a:gd name="T35" fmla="*/ 29 h 228"/>
                <a:gd name="T36" fmla="*/ 317 w 320"/>
                <a:gd name="T37" fmla="*/ 62 h 228"/>
                <a:gd name="T38" fmla="*/ 314 w 320"/>
                <a:gd name="T39" fmla="*/ 83 h 228"/>
                <a:gd name="T40" fmla="*/ 308 w 320"/>
                <a:gd name="T41" fmla="*/ 100 h 228"/>
                <a:gd name="T42" fmla="*/ 302 w 320"/>
                <a:gd name="T43" fmla="*/ 121 h 228"/>
                <a:gd name="T44" fmla="*/ 290 w 320"/>
                <a:gd name="T45" fmla="*/ 142 h 228"/>
                <a:gd name="T46" fmla="*/ 276 w 320"/>
                <a:gd name="T47" fmla="*/ 160 h 228"/>
                <a:gd name="T48" fmla="*/ 258 w 320"/>
                <a:gd name="T49" fmla="*/ 177 h 228"/>
                <a:gd name="T50" fmla="*/ 234 w 320"/>
                <a:gd name="T51" fmla="*/ 192 h 228"/>
                <a:gd name="T52" fmla="*/ 207 w 320"/>
                <a:gd name="T53" fmla="*/ 207 h 228"/>
                <a:gd name="T54" fmla="*/ 175 w 320"/>
                <a:gd name="T55" fmla="*/ 216 h 228"/>
                <a:gd name="T56" fmla="*/ 136 w 320"/>
                <a:gd name="T57" fmla="*/ 225 h 228"/>
                <a:gd name="T58" fmla="*/ 136 w 320"/>
                <a:gd name="T59" fmla="*/ 225 h 228"/>
                <a:gd name="T60" fmla="*/ 98 w 320"/>
                <a:gd name="T61" fmla="*/ 228 h 228"/>
                <a:gd name="T62" fmla="*/ 68 w 320"/>
                <a:gd name="T63" fmla="*/ 225 h 228"/>
                <a:gd name="T64" fmla="*/ 44 w 320"/>
                <a:gd name="T65" fmla="*/ 222 h 228"/>
                <a:gd name="T66" fmla="*/ 26 w 320"/>
                <a:gd name="T67" fmla="*/ 219 h 228"/>
                <a:gd name="T68" fmla="*/ 14 w 320"/>
                <a:gd name="T69" fmla="*/ 210 h 228"/>
                <a:gd name="T70" fmla="*/ 6 w 320"/>
                <a:gd name="T71" fmla="*/ 201 h 228"/>
                <a:gd name="T72" fmla="*/ 0 w 320"/>
                <a:gd name="T73" fmla="*/ 192 h 228"/>
                <a:gd name="T74" fmla="*/ 0 w 320"/>
                <a:gd name="T75" fmla="*/ 180 h 228"/>
                <a:gd name="T76" fmla="*/ 0 w 320"/>
                <a:gd name="T77" fmla="*/ 172 h 228"/>
                <a:gd name="T78" fmla="*/ 6 w 320"/>
                <a:gd name="T79" fmla="*/ 160 h 228"/>
                <a:gd name="T80" fmla="*/ 14 w 320"/>
                <a:gd name="T81" fmla="*/ 139 h 228"/>
                <a:gd name="T82" fmla="*/ 26 w 320"/>
                <a:gd name="T83" fmla="*/ 121 h 228"/>
                <a:gd name="T84" fmla="*/ 26 w 320"/>
                <a:gd name="T85" fmla="*/ 121 h 22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20" h="228">
                  <a:moveTo>
                    <a:pt x="26" y="121"/>
                  </a:moveTo>
                  <a:lnTo>
                    <a:pt x="26" y="121"/>
                  </a:lnTo>
                  <a:lnTo>
                    <a:pt x="35" y="124"/>
                  </a:lnTo>
                  <a:lnTo>
                    <a:pt x="59" y="133"/>
                  </a:lnTo>
                  <a:lnTo>
                    <a:pt x="92" y="139"/>
                  </a:lnTo>
                  <a:lnTo>
                    <a:pt x="109" y="142"/>
                  </a:lnTo>
                  <a:lnTo>
                    <a:pt x="133" y="142"/>
                  </a:lnTo>
                  <a:lnTo>
                    <a:pt x="154" y="142"/>
                  </a:lnTo>
                  <a:lnTo>
                    <a:pt x="178" y="136"/>
                  </a:lnTo>
                  <a:lnTo>
                    <a:pt x="201" y="124"/>
                  </a:lnTo>
                  <a:lnTo>
                    <a:pt x="225" y="112"/>
                  </a:lnTo>
                  <a:lnTo>
                    <a:pt x="249" y="92"/>
                  </a:lnTo>
                  <a:lnTo>
                    <a:pt x="273" y="68"/>
                  </a:lnTo>
                  <a:lnTo>
                    <a:pt x="296" y="35"/>
                  </a:lnTo>
                  <a:lnTo>
                    <a:pt x="317" y="0"/>
                  </a:lnTo>
                  <a:lnTo>
                    <a:pt x="317" y="6"/>
                  </a:lnTo>
                  <a:lnTo>
                    <a:pt x="320" y="29"/>
                  </a:lnTo>
                  <a:lnTo>
                    <a:pt x="317" y="62"/>
                  </a:lnTo>
                  <a:lnTo>
                    <a:pt x="314" y="83"/>
                  </a:lnTo>
                  <a:lnTo>
                    <a:pt x="308" y="100"/>
                  </a:lnTo>
                  <a:lnTo>
                    <a:pt x="302" y="121"/>
                  </a:lnTo>
                  <a:lnTo>
                    <a:pt x="290" y="142"/>
                  </a:lnTo>
                  <a:lnTo>
                    <a:pt x="276" y="160"/>
                  </a:lnTo>
                  <a:lnTo>
                    <a:pt x="258" y="177"/>
                  </a:lnTo>
                  <a:lnTo>
                    <a:pt x="234" y="192"/>
                  </a:lnTo>
                  <a:lnTo>
                    <a:pt x="207" y="207"/>
                  </a:lnTo>
                  <a:lnTo>
                    <a:pt x="175" y="216"/>
                  </a:lnTo>
                  <a:lnTo>
                    <a:pt x="136" y="225"/>
                  </a:lnTo>
                  <a:lnTo>
                    <a:pt x="98" y="228"/>
                  </a:lnTo>
                  <a:lnTo>
                    <a:pt x="68" y="225"/>
                  </a:lnTo>
                  <a:lnTo>
                    <a:pt x="44" y="222"/>
                  </a:lnTo>
                  <a:lnTo>
                    <a:pt x="26" y="219"/>
                  </a:lnTo>
                  <a:lnTo>
                    <a:pt x="14" y="210"/>
                  </a:lnTo>
                  <a:lnTo>
                    <a:pt x="6" y="201"/>
                  </a:lnTo>
                  <a:lnTo>
                    <a:pt x="0" y="192"/>
                  </a:lnTo>
                  <a:lnTo>
                    <a:pt x="0" y="180"/>
                  </a:lnTo>
                  <a:lnTo>
                    <a:pt x="0" y="172"/>
                  </a:lnTo>
                  <a:lnTo>
                    <a:pt x="6" y="160"/>
                  </a:lnTo>
                  <a:lnTo>
                    <a:pt x="14" y="139"/>
                  </a:lnTo>
                  <a:lnTo>
                    <a:pt x="26" y="12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26" name="Freeform 33">
              <a:extLst>
                <a:ext uri="{FF2B5EF4-FFF2-40B4-BE49-F238E27FC236}">
                  <a16:creationId xmlns:a16="http://schemas.microsoft.com/office/drawing/2014/main" id="{36FA6EFF-F242-214B-ABBC-9AC11AE12B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" y="1483"/>
              <a:ext cx="119" cy="130"/>
            </a:xfrm>
            <a:custGeom>
              <a:avLst/>
              <a:gdLst>
                <a:gd name="T0" fmla="*/ 119 w 119"/>
                <a:gd name="T1" fmla="*/ 65 h 130"/>
                <a:gd name="T2" fmla="*/ 119 w 119"/>
                <a:gd name="T3" fmla="*/ 65 h 130"/>
                <a:gd name="T4" fmla="*/ 104 w 119"/>
                <a:gd name="T5" fmla="*/ 59 h 130"/>
                <a:gd name="T6" fmla="*/ 89 w 119"/>
                <a:gd name="T7" fmla="*/ 47 h 130"/>
                <a:gd name="T8" fmla="*/ 59 w 119"/>
                <a:gd name="T9" fmla="*/ 27 h 130"/>
                <a:gd name="T10" fmla="*/ 33 w 119"/>
                <a:gd name="T11" fmla="*/ 6 h 130"/>
                <a:gd name="T12" fmla="*/ 21 w 119"/>
                <a:gd name="T13" fmla="*/ 0 h 130"/>
                <a:gd name="T14" fmla="*/ 12 w 119"/>
                <a:gd name="T15" fmla="*/ 0 h 130"/>
                <a:gd name="T16" fmla="*/ 12 w 119"/>
                <a:gd name="T17" fmla="*/ 0 h 130"/>
                <a:gd name="T18" fmla="*/ 3 w 119"/>
                <a:gd name="T19" fmla="*/ 6 h 130"/>
                <a:gd name="T20" fmla="*/ 0 w 119"/>
                <a:gd name="T21" fmla="*/ 15 h 130"/>
                <a:gd name="T22" fmla="*/ 0 w 119"/>
                <a:gd name="T23" fmla="*/ 30 h 130"/>
                <a:gd name="T24" fmla="*/ 0 w 119"/>
                <a:gd name="T25" fmla="*/ 44 h 130"/>
                <a:gd name="T26" fmla="*/ 12 w 119"/>
                <a:gd name="T27" fmla="*/ 86 h 130"/>
                <a:gd name="T28" fmla="*/ 27 w 119"/>
                <a:gd name="T29" fmla="*/ 130 h 130"/>
                <a:gd name="T30" fmla="*/ 27 w 119"/>
                <a:gd name="T31" fmla="*/ 130 h 130"/>
                <a:gd name="T32" fmla="*/ 54 w 119"/>
                <a:gd name="T33" fmla="*/ 121 h 130"/>
                <a:gd name="T34" fmla="*/ 80 w 119"/>
                <a:gd name="T35" fmla="*/ 107 h 130"/>
                <a:gd name="T36" fmla="*/ 101 w 119"/>
                <a:gd name="T37" fmla="*/ 89 h 130"/>
                <a:gd name="T38" fmla="*/ 119 w 119"/>
                <a:gd name="T39" fmla="*/ 65 h 130"/>
                <a:gd name="T40" fmla="*/ 119 w 119"/>
                <a:gd name="T41" fmla="*/ 65 h 13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19" h="130">
                  <a:moveTo>
                    <a:pt x="119" y="65"/>
                  </a:moveTo>
                  <a:lnTo>
                    <a:pt x="119" y="65"/>
                  </a:lnTo>
                  <a:lnTo>
                    <a:pt x="104" y="59"/>
                  </a:lnTo>
                  <a:lnTo>
                    <a:pt x="89" y="47"/>
                  </a:lnTo>
                  <a:lnTo>
                    <a:pt x="59" y="27"/>
                  </a:lnTo>
                  <a:lnTo>
                    <a:pt x="33" y="6"/>
                  </a:lnTo>
                  <a:lnTo>
                    <a:pt x="21" y="0"/>
                  </a:lnTo>
                  <a:lnTo>
                    <a:pt x="12" y="0"/>
                  </a:lnTo>
                  <a:lnTo>
                    <a:pt x="3" y="6"/>
                  </a:lnTo>
                  <a:lnTo>
                    <a:pt x="0" y="15"/>
                  </a:lnTo>
                  <a:lnTo>
                    <a:pt x="0" y="30"/>
                  </a:lnTo>
                  <a:lnTo>
                    <a:pt x="0" y="44"/>
                  </a:lnTo>
                  <a:lnTo>
                    <a:pt x="12" y="86"/>
                  </a:lnTo>
                  <a:lnTo>
                    <a:pt x="27" y="130"/>
                  </a:lnTo>
                  <a:lnTo>
                    <a:pt x="54" y="121"/>
                  </a:lnTo>
                  <a:lnTo>
                    <a:pt x="80" y="107"/>
                  </a:lnTo>
                  <a:lnTo>
                    <a:pt x="101" y="89"/>
                  </a:lnTo>
                  <a:lnTo>
                    <a:pt x="119" y="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27" name="Freeform 34">
              <a:extLst>
                <a:ext uri="{FF2B5EF4-FFF2-40B4-BE49-F238E27FC236}">
                  <a16:creationId xmlns:a16="http://schemas.microsoft.com/office/drawing/2014/main" id="{2EB733FE-D263-E044-8791-BCF6B6391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" y="1362"/>
              <a:ext cx="338" cy="195"/>
            </a:xfrm>
            <a:custGeom>
              <a:avLst/>
              <a:gdLst>
                <a:gd name="T0" fmla="*/ 205 w 338"/>
                <a:gd name="T1" fmla="*/ 157 h 195"/>
                <a:gd name="T2" fmla="*/ 205 w 338"/>
                <a:gd name="T3" fmla="*/ 157 h 195"/>
                <a:gd name="T4" fmla="*/ 184 w 338"/>
                <a:gd name="T5" fmla="*/ 165 h 195"/>
                <a:gd name="T6" fmla="*/ 166 w 338"/>
                <a:gd name="T7" fmla="*/ 165 h 195"/>
                <a:gd name="T8" fmla="*/ 148 w 338"/>
                <a:gd name="T9" fmla="*/ 165 h 195"/>
                <a:gd name="T10" fmla="*/ 134 w 338"/>
                <a:gd name="T11" fmla="*/ 162 h 195"/>
                <a:gd name="T12" fmla="*/ 122 w 338"/>
                <a:gd name="T13" fmla="*/ 157 h 195"/>
                <a:gd name="T14" fmla="*/ 110 w 338"/>
                <a:gd name="T15" fmla="*/ 148 h 195"/>
                <a:gd name="T16" fmla="*/ 89 w 338"/>
                <a:gd name="T17" fmla="*/ 130 h 195"/>
                <a:gd name="T18" fmla="*/ 68 w 338"/>
                <a:gd name="T19" fmla="*/ 112 h 195"/>
                <a:gd name="T20" fmla="*/ 59 w 338"/>
                <a:gd name="T21" fmla="*/ 103 h 195"/>
                <a:gd name="T22" fmla="*/ 50 w 338"/>
                <a:gd name="T23" fmla="*/ 100 h 195"/>
                <a:gd name="T24" fmla="*/ 39 w 338"/>
                <a:gd name="T25" fmla="*/ 97 h 195"/>
                <a:gd name="T26" fmla="*/ 27 w 338"/>
                <a:gd name="T27" fmla="*/ 97 h 195"/>
                <a:gd name="T28" fmla="*/ 15 w 338"/>
                <a:gd name="T29" fmla="*/ 103 h 195"/>
                <a:gd name="T30" fmla="*/ 0 w 338"/>
                <a:gd name="T31" fmla="*/ 112 h 195"/>
                <a:gd name="T32" fmla="*/ 0 w 338"/>
                <a:gd name="T33" fmla="*/ 112 h 195"/>
                <a:gd name="T34" fmla="*/ 0 w 338"/>
                <a:gd name="T35" fmla="*/ 121 h 195"/>
                <a:gd name="T36" fmla="*/ 0 w 338"/>
                <a:gd name="T37" fmla="*/ 121 h 195"/>
                <a:gd name="T38" fmla="*/ 24 w 338"/>
                <a:gd name="T39" fmla="*/ 142 h 195"/>
                <a:gd name="T40" fmla="*/ 50 w 338"/>
                <a:gd name="T41" fmla="*/ 160 h 195"/>
                <a:gd name="T42" fmla="*/ 77 w 338"/>
                <a:gd name="T43" fmla="*/ 174 h 195"/>
                <a:gd name="T44" fmla="*/ 107 w 338"/>
                <a:gd name="T45" fmla="*/ 186 h 195"/>
                <a:gd name="T46" fmla="*/ 107 w 338"/>
                <a:gd name="T47" fmla="*/ 186 h 195"/>
                <a:gd name="T48" fmla="*/ 110 w 338"/>
                <a:gd name="T49" fmla="*/ 183 h 195"/>
                <a:gd name="T50" fmla="*/ 107 w 338"/>
                <a:gd name="T51" fmla="*/ 186 h 195"/>
                <a:gd name="T52" fmla="*/ 107 w 338"/>
                <a:gd name="T53" fmla="*/ 186 h 195"/>
                <a:gd name="T54" fmla="*/ 131 w 338"/>
                <a:gd name="T55" fmla="*/ 192 h 195"/>
                <a:gd name="T56" fmla="*/ 154 w 338"/>
                <a:gd name="T57" fmla="*/ 195 h 195"/>
                <a:gd name="T58" fmla="*/ 181 w 338"/>
                <a:gd name="T59" fmla="*/ 195 h 195"/>
                <a:gd name="T60" fmla="*/ 202 w 338"/>
                <a:gd name="T61" fmla="*/ 192 h 195"/>
                <a:gd name="T62" fmla="*/ 226 w 338"/>
                <a:gd name="T63" fmla="*/ 186 h 195"/>
                <a:gd name="T64" fmla="*/ 246 w 338"/>
                <a:gd name="T65" fmla="*/ 174 h 195"/>
                <a:gd name="T66" fmla="*/ 267 w 338"/>
                <a:gd name="T67" fmla="*/ 157 h 195"/>
                <a:gd name="T68" fmla="*/ 285 w 338"/>
                <a:gd name="T69" fmla="*/ 136 h 195"/>
                <a:gd name="T70" fmla="*/ 285 w 338"/>
                <a:gd name="T71" fmla="*/ 136 h 195"/>
                <a:gd name="T72" fmla="*/ 303 w 338"/>
                <a:gd name="T73" fmla="*/ 106 h 195"/>
                <a:gd name="T74" fmla="*/ 321 w 338"/>
                <a:gd name="T75" fmla="*/ 71 h 195"/>
                <a:gd name="T76" fmla="*/ 329 w 338"/>
                <a:gd name="T77" fmla="*/ 38 h 195"/>
                <a:gd name="T78" fmla="*/ 338 w 338"/>
                <a:gd name="T79" fmla="*/ 0 h 195"/>
                <a:gd name="T80" fmla="*/ 338 w 338"/>
                <a:gd name="T81" fmla="*/ 0 h 195"/>
                <a:gd name="T82" fmla="*/ 324 w 338"/>
                <a:gd name="T83" fmla="*/ 38 h 195"/>
                <a:gd name="T84" fmla="*/ 312 w 338"/>
                <a:gd name="T85" fmla="*/ 62 h 195"/>
                <a:gd name="T86" fmla="*/ 297 w 338"/>
                <a:gd name="T87" fmla="*/ 83 h 195"/>
                <a:gd name="T88" fmla="*/ 279 w 338"/>
                <a:gd name="T89" fmla="*/ 106 h 195"/>
                <a:gd name="T90" fmla="*/ 258 w 338"/>
                <a:gd name="T91" fmla="*/ 127 h 195"/>
                <a:gd name="T92" fmla="*/ 234 w 338"/>
                <a:gd name="T93" fmla="*/ 145 h 195"/>
                <a:gd name="T94" fmla="*/ 205 w 338"/>
                <a:gd name="T95" fmla="*/ 157 h 195"/>
                <a:gd name="T96" fmla="*/ 205 w 338"/>
                <a:gd name="T97" fmla="*/ 157 h 19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38" h="195">
                  <a:moveTo>
                    <a:pt x="205" y="157"/>
                  </a:moveTo>
                  <a:lnTo>
                    <a:pt x="205" y="157"/>
                  </a:lnTo>
                  <a:lnTo>
                    <a:pt x="184" y="165"/>
                  </a:lnTo>
                  <a:lnTo>
                    <a:pt x="166" y="165"/>
                  </a:lnTo>
                  <a:lnTo>
                    <a:pt x="148" y="165"/>
                  </a:lnTo>
                  <a:lnTo>
                    <a:pt x="134" y="162"/>
                  </a:lnTo>
                  <a:lnTo>
                    <a:pt x="122" y="157"/>
                  </a:lnTo>
                  <a:lnTo>
                    <a:pt x="110" y="148"/>
                  </a:lnTo>
                  <a:lnTo>
                    <a:pt x="89" y="130"/>
                  </a:lnTo>
                  <a:lnTo>
                    <a:pt x="68" y="112"/>
                  </a:lnTo>
                  <a:lnTo>
                    <a:pt x="59" y="103"/>
                  </a:lnTo>
                  <a:lnTo>
                    <a:pt x="50" y="100"/>
                  </a:lnTo>
                  <a:lnTo>
                    <a:pt x="39" y="97"/>
                  </a:lnTo>
                  <a:lnTo>
                    <a:pt x="27" y="97"/>
                  </a:lnTo>
                  <a:lnTo>
                    <a:pt x="15" y="103"/>
                  </a:lnTo>
                  <a:lnTo>
                    <a:pt x="0" y="112"/>
                  </a:lnTo>
                  <a:lnTo>
                    <a:pt x="0" y="121"/>
                  </a:lnTo>
                  <a:lnTo>
                    <a:pt x="24" y="142"/>
                  </a:lnTo>
                  <a:lnTo>
                    <a:pt x="50" y="160"/>
                  </a:lnTo>
                  <a:lnTo>
                    <a:pt x="77" y="174"/>
                  </a:lnTo>
                  <a:lnTo>
                    <a:pt x="107" y="186"/>
                  </a:lnTo>
                  <a:lnTo>
                    <a:pt x="110" y="183"/>
                  </a:lnTo>
                  <a:lnTo>
                    <a:pt x="107" y="186"/>
                  </a:lnTo>
                  <a:lnTo>
                    <a:pt x="131" y="192"/>
                  </a:lnTo>
                  <a:lnTo>
                    <a:pt x="154" y="195"/>
                  </a:lnTo>
                  <a:lnTo>
                    <a:pt x="181" y="195"/>
                  </a:lnTo>
                  <a:lnTo>
                    <a:pt x="202" y="192"/>
                  </a:lnTo>
                  <a:lnTo>
                    <a:pt x="226" y="186"/>
                  </a:lnTo>
                  <a:lnTo>
                    <a:pt x="246" y="174"/>
                  </a:lnTo>
                  <a:lnTo>
                    <a:pt x="267" y="157"/>
                  </a:lnTo>
                  <a:lnTo>
                    <a:pt x="285" y="136"/>
                  </a:lnTo>
                  <a:lnTo>
                    <a:pt x="303" y="106"/>
                  </a:lnTo>
                  <a:lnTo>
                    <a:pt x="321" y="71"/>
                  </a:lnTo>
                  <a:lnTo>
                    <a:pt x="329" y="38"/>
                  </a:lnTo>
                  <a:lnTo>
                    <a:pt x="338" y="0"/>
                  </a:lnTo>
                  <a:lnTo>
                    <a:pt x="324" y="38"/>
                  </a:lnTo>
                  <a:lnTo>
                    <a:pt x="312" y="62"/>
                  </a:lnTo>
                  <a:lnTo>
                    <a:pt x="297" y="83"/>
                  </a:lnTo>
                  <a:lnTo>
                    <a:pt x="279" y="106"/>
                  </a:lnTo>
                  <a:lnTo>
                    <a:pt x="258" y="127"/>
                  </a:lnTo>
                  <a:lnTo>
                    <a:pt x="234" y="145"/>
                  </a:lnTo>
                  <a:lnTo>
                    <a:pt x="205" y="1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28" name="Freeform 35">
              <a:extLst>
                <a:ext uri="{FF2B5EF4-FFF2-40B4-BE49-F238E27FC236}">
                  <a16:creationId xmlns:a16="http://schemas.microsoft.com/office/drawing/2014/main" id="{BDCD8F95-2494-9C46-BE61-46A305277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" y="1252"/>
              <a:ext cx="155" cy="98"/>
            </a:xfrm>
            <a:custGeom>
              <a:avLst/>
              <a:gdLst>
                <a:gd name="T0" fmla="*/ 89 w 155"/>
                <a:gd name="T1" fmla="*/ 21 h 98"/>
                <a:gd name="T2" fmla="*/ 89 w 155"/>
                <a:gd name="T3" fmla="*/ 21 h 98"/>
                <a:gd name="T4" fmla="*/ 80 w 155"/>
                <a:gd name="T5" fmla="*/ 15 h 98"/>
                <a:gd name="T6" fmla="*/ 54 w 155"/>
                <a:gd name="T7" fmla="*/ 3 h 98"/>
                <a:gd name="T8" fmla="*/ 39 w 155"/>
                <a:gd name="T9" fmla="*/ 0 h 98"/>
                <a:gd name="T10" fmla="*/ 24 w 155"/>
                <a:gd name="T11" fmla="*/ 0 h 98"/>
                <a:gd name="T12" fmla="*/ 12 w 155"/>
                <a:gd name="T13" fmla="*/ 6 h 98"/>
                <a:gd name="T14" fmla="*/ 6 w 155"/>
                <a:gd name="T15" fmla="*/ 9 h 98"/>
                <a:gd name="T16" fmla="*/ 3 w 155"/>
                <a:gd name="T17" fmla="*/ 15 h 98"/>
                <a:gd name="T18" fmla="*/ 3 w 155"/>
                <a:gd name="T19" fmla="*/ 15 h 98"/>
                <a:gd name="T20" fmla="*/ 0 w 155"/>
                <a:gd name="T21" fmla="*/ 36 h 98"/>
                <a:gd name="T22" fmla="*/ 0 w 155"/>
                <a:gd name="T23" fmla="*/ 62 h 98"/>
                <a:gd name="T24" fmla="*/ 0 w 155"/>
                <a:gd name="T25" fmla="*/ 62 h 98"/>
                <a:gd name="T26" fmla="*/ 3 w 155"/>
                <a:gd name="T27" fmla="*/ 74 h 98"/>
                <a:gd name="T28" fmla="*/ 3 w 155"/>
                <a:gd name="T29" fmla="*/ 74 h 98"/>
                <a:gd name="T30" fmla="*/ 0 w 155"/>
                <a:gd name="T31" fmla="*/ 98 h 98"/>
                <a:gd name="T32" fmla="*/ 21 w 155"/>
                <a:gd name="T33" fmla="*/ 74 h 98"/>
                <a:gd name="T34" fmla="*/ 21 w 155"/>
                <a:gd name="T35" fmla="*/ 74 h 98"/>
                <a:gd name="T36" fmla="*/ 36 w 155"/>
                <a:gd name="T37" fmla="*/ 71 h 98"/>
                <a:gd name="T38" fmla="*/ 69 w 155"/>
                <a:gd name="T39" fmla="*/ 62 h 98"/>
                <a:gd name="T40" fmla="*/ 113 w 155"/>
                <a:gd name="T41" fmla="*/ 50 h 98"/>
                <a:gd name="T42" fmla="*/ 134 w 155"/>
                <a:gd name="T43" fmla="*/ 38 h 98"/>
                <a:gd name="T44" fmla="*/ 155 w 155"/>
                <a:gd name="T45" fmla="*/ 27 h 98"/>
                <a:gd name="T46" fmla="*/ 155 w 155"/>
                <a:gd name="T47" fmla="*/ 27 h 98"/>
                <a:gd name="T48" fmla="*/ 89 w 155"/>
                <a:gd name="T49" fmla="*/ 21 h 98"/>
                <a:gd name="T50" fmla="*/ 89 w 155"/>
                <a:gd name="T51" fmla="*/ 21 h 9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55" h="98">
                  <a:moveTo>
                    <a:pt x="89" y="21"/>
                  </a:moveTo>
                  <a:lnTo>
                    <a:pt x="89" y="21"/>
                  </a:lnTo>
                  <a:lnTo>
                    <a:pt x="80" y="15"/>
                  </a:lnTo>
                  <a:lnTo>
                    <a:pt x="54" y="3"/>
                  </a:lnTo>
                  <a:lnTo>
                    <a:pt x="39" y="0"/>
                  </a:lnTo>
                  <a:lnTo>
                    <a:pt x="24" y="0"/>
                  </a:lnTo>
                  <a:lnTo>
                    <a:pt x="12" y="6"/>
                  </a:lnTo>
                  <a:lnTo>
                    <a:pt x="6" y="9"/>
                  </a:lnTo>
                  <a:lnTo>
                    <a:pt x="3" y="15"/>
                  </a:lnTo>
                  <a:lnTo>
                    <a:pt x="0" y="36"/>
                  </a:lnTo>
                  <a:lnTo>
                    <a:pt x="0" y="62"/>
                  </a:lnTo>
                  <a:lnTo>
                    <a:pt x="3" y="74"/>
                  </a:lnTo>
                  <a:lnTo>
                    <a:pt x="0" y="98"/>
                  </a:lnTo>
                  <a:lnTo>
                    <a:pt x="21" y="74"/>
                  </a:lnTo>
                  <a:lnTo>
                    <a:pt x="36" y="71"/>
                  </a:lnTo>
                  <a:lnTo>
                    <a:pt x="69" y="62"/>
                  </a:lnTo>
                  <a:lnTo>
                    <a:pt x="113" y="50"/>
                  </a:lnTo>
                  <a:lnTo>
                    <a:pt x="134" y="38"/>
                  </a:lnTo>
                  <a:lnTo>
                    <a:pt x="155" y="27"/>
                  </a:lnTo>
                  <a:lnTo>
                    <a:pt x="89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29" name="Freeform 36">
              <a:extLst>
                <a:ext uri="{FF2B5EF4-FFF2-40B4-BE49-F238E27FC236}">
                  <a16:creationId xmlns:a16="http://schemas.microsoft.com/office/drawing/2014/main" id="{2BAED46A-0803-224D-8175-06C4C2560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" y="1279"/>
              <a:ext cx="564" cy="148"/>
            </a:xfrm>
            <a:custGeom>
              <a:avLst/>
              <a:gdLst>
                <a:gd name="T0" fmla="*/ 564 w 564"/>
                <a:gd name="T1" fmla="*/ 3 h 148"/>
                <a:gd name="T2" fmla="*/ 564 w 564"/>
                <a:gd name="T3" fmla="*/ 3 h 148"/>
                <a:gd name="T4" fmla="*/ 520 w 564"/>
                <a:gd name="T5" fmla="*/ 11 h 148"/>
                <a:gd name="T6" fmla="*/ 469 w 564"/>
                <a:gd name="T7" fmla="*/ 14 h 148"/>
                <a:gd name="T8" fmla="*/ 419 w 564"/>
                <a:gd name="T9" fmla="*/ 14 h 148"/>
                <a:gd name="T10" fmla="*/ 363 w 564"/>
                <a:gd name="T11" fmla="*/ 14 h 148"/>
                <a:gd name="T12" fmla="*/ 259 w 564"/>
                <a:gd name="T13" fmla="*/ 9 h 148"/>
                <a:gd name="T14" fmla="*/ 170 w 564"/>
                <a:gd name="T15" fmla="*/ 0 h 148"/>
                <a:gd name="T16" fmla="*/ 170 w 564"/>
                <a:gd name="T17" fmla="*/ 0 h 148"/>
                <a:gd name="T18" fmla="*/ 149 w 564"/>
                <a:gd name="T19" fmla="*/ 11 h 148"/>
                <a:gd name="T20" fmla="*/ 128 w 564"/>
                <a:gd name="T21" fmla="*/ 23 h 148"/>
                <a:gd name="T22" fmla="*/ 84 w 564"/>
                <a:gd name="T23" fmla="*/ 35 h 148"/>
                <a:gd name="T24" fmla="*/ 51 w 564"/>
                <a:gd name="T25" fmla="*/ 44 h 148"/>
                <a:gd name="T26" fmla="*/ 36 w 564"/>
                <a:gd name="T27" fmla="*/ 47 h 148"/>
                <a:gd name="T28" fmla="*/ 15 w 564"/>
                <a:gd name="T29" fmla="*/ 71 h 148"/>
                <a:gd name="T30" fmla="*/ 15 w 564"/>
                <a:gd name="T31" fmla="*/ 71 h 148"/>
                <a:gd name="T32" fmla="*/ 12 w 564"/>
                <a:gd name="T33" fmla="*/ 83 h 148"/>
                <a:gd name="T34" fmla="*/ 12 w 564"/>
                <a:gd name="T35" fmla="*/ 83 h 148"/>
                <a:gd name="T36" fmla="*/ 0 w 564"/>
                <a:gd name="T37" fmla="*/ 127 h 148"/>
                <a:gd name="T38" fmla="*/ 0 w 564"/>
                <a:gd name="T39" fmla="*/ 127 h 148"/>
                <a:gd name="T40" fmla="*/ 78 w 564"/>
                <a:gd name="T41" fmla="*/ 139 h 148"/>
                <a:gd name="T42" fmla="*/ 158 w 564"/>
                <a:gd name="T43" fmla="*/ 145 h 148"/>
                <a:gd name="T44" fmla="*/ 238 w 564"/>
                <a:gd name="T45" fmla="*/ 148 h 148"/>
                <a:gd name="T46" fmla="*/ 279 w 564"/>
                <a:gd name="T47" fmla="*/ 145 h 148"/>
                <a:gd name="T48" fmla="*/ 318 w 564"/>
                <a:gd name="T49" fmla="*/ 142 h 148"/>
                <a:gd name="T50" fmla="*/ 357 w 564"/>
                <a:gd name="T51" fmla="*/ 136 h 148"/>
                <a:gd name="T52" fmla="*/ 392 w 564"/>
                <a:gd name="T53" fmla="*/ 124 h 148"/>
                <a:gd name="T54" fmla="*/ 428 w 564"/>
                <a:gd name="T55" fmla="*/ 112 h 148"/>
                <a:gd name="T56" fmla="*/ 461 w 564"/>
                <a:gd name="T57" fmla="*/ 97 h 148"/>
                <a:gd name="T58" fmla="*/ 490 w 564"/>
                <a:gd name="T59" fmla="*/ 80 h 148"/>
                <a:gd name="T60" fmla="*/ 520 w 564"/>
                <a:gd name="T61" fmla="*/ 59 h 148"/>
                <a:gd name="T62" fmla="*/ 544 w 564"/>
                <a:gd name="T63" fmla="*/ 32 h 148"/>
                <a:gd name="T64" fmla="*/ 564 w 564"/>
                <a:gd name="T65" fmla="*/ 3 h 148"/>
                <a:gd name="T66" fmla="*/ 564 w 564"/>
                <a:gd name="T67" fmla="*/ 3 h 14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64" h="148">
                  <a:moveTo>
                    <a:pt x="564" y="3"/>
                  </a:moveTo>
                  <a:lnTo>
                    <a:pt x="564" y="3"/>
                  </a:lnTo>
                  <a:lnTo>
                    <a:pt x="520" y="11"/>
                  </a:lnTo>
                  <a:lnTo>
                    <a:pt x="469" y="14"/>
                  </a:lnTo>
                  <a:lnTo>
                    <a:pt x="419" y="14"/>
                  </a:lnTo>
                  <a:lnTo>
                    <a:pt x="363" y="14"/>
                  </a:lnTo>
                  <a:lnTo>
                    <a:pt x="259" y="9"/>
                  </a:lnTo>
                  <a:lnTo>
                    <a:pt x="170" y="0"/>
                  </a:lnTo>
                  <a:lnTo>
                    <a:pt x="149" y="11"/>
                  </a:lnTo>
                  <a:lnTo>
                    <a:pt x="128" y="23"/>
                  </a:lnTo>
                  <a:lnTo>
                    <a:pt x="84" y="35"/>
                  </a:lnTo>
                  <a:lnTo>
                    <a:pt x="51" y="44"/>
                  </a:lnTo>
                  <a:lnTo>
                    <a:pt x="36" y="47"/>
                  </a:lnTo>
                  <a:lnTo>
                    <a:pt x="15" y="71"/>
                  </a:lnTo>
                  <a:lnTo>
                    <a:pt x="12" y="83"/>
                  </a:lnTo>
                  <a:lnTo>
                    <a:pt x="0" y="127"/>
                  </a:lnTo>
                  <a:lnTo>
                    <a:pt x="78" y="139"/>
                  </a:lnTo>
                  <a:lnTo>
                    <a:pt x="158" y="145"/>
                  </a:lnTo>
                  <a:lnTo>
                    <a:pt x="238" y="148"/>
                  </a:lnTo>
                  <a:lnTo>
                    <a:pt x="279" y="145"/>
                  </a:lnTo>
                  <a:lnTo>
                    <a:pt x="318" y="142"/>
                  </a:lnTo>
                  <a:lnTo>
                    <a:pt x="357" y="136"/>
                  </a:lnTo>
                  <a:lnTo>
                    <a:pt x="392" y="124"/>
                  </a:lnTo>
                  <a:lnTo>
                    <a:pt x="428" y="112"/>
                  </a:lnTo>
                  <a:lnTo>
                    <a:pt x="461" y="97"/>
                  </a:lnTo>
                  <a:lnTo>
                    <a:pt x="490" y="80"/>
                  </a:lnTo>
                  <a:lnTo>
                    <a:pt x="520" y="59"/>
                  </a:lnTo>
                  <a:lnTo>
                    <a:pt x="544" y="32"/>
                  </a:lnTo>
                  <a:lnTo>
                    <a:pt x="564" y="3"/>
                  </a:lnTo>
                  <a:close/>
                </a:path>
              </a:pathLst>
            </a:custGeom>
            <a:solidFill>
              <a:srgbClr val="5F5C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30" name="Freeform 37">
              <a:extLst>
                <a:ext uri="{FF2B5EF4-FFF2-40B4-BE49-F238E27FC236}">
                  <a16:creationId xmlns:a16="http://schemas.microsoft.com/office/drawing/2014/main" id="{D69AA371-C4E7-1C42-90C0-6AE6CBA7F1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" y="1299"/>
              <a:ext cx="973" cy="504"/>
            </a:xfrm>
            <a:custGeom>
              <a:avLst/>
              <a:gdLst>
                <a:gd name="T0" fmla="*/ 374 w 973"/>
                <a:gd name="T1" fmla="*/ 368 h 504"/>
                <a:gd name="T2" fmla="*/ 374 w 973"/>
                <a:gd name="T3" fmla="*/ 368 h 504"/>
                <a:gd name="T4" fmla="*/ 409 w 973"/>
                <a:gd name="T5" fmla="*/ 362 h 504"/>
                <a:gd name="T6" fmla="*/ 475 w 973"/>
                <a:gd name="T7" fmla="*/ 350 h 504"/>
                <a:gd name="T8" fmla="*/ 519 w 973"/>
                <a:gd name="T9" fmla="*/ 338 h 504"/>
                <a:gd name="T10" fmla="*/ 567 w 973"/>
                <a:gd name="T11" fmla="*/ 320 h 504"/>
                <a:gd name="T12" fmla="*/ 617 w 973"/>
                <a:gd name="T13" fmla="*/ 300 h 504"/>
                <a:gd name="T14" fmla="*/ 674 w 973"/>
                <a:gd name="T15" fmla="*/ 273 h 504"/>
                <a:gd name="T16" fmla="*/ 674 w 973"/>
                <a:gd name="T17" fmla="*/ 273 h 504"/>
                <a:gd name="T18" fmla="*/ 715 w 973"/>
                <a:gd name="T19" fmla="*/ 246 h 504"/>
                <a:gd name="T20" fmla="*/ 763 w 973"/>
                <a:gd name="T21" fmla="*/ 217 h 504"/>
                <a:gd name="T22" fmla="*/ 810 w 973"/>
                <a:gd name="T23" fmla="*/ 184 h 504"/>
                <a:gd name="T24" fmla="*/ 858 w 973"/>
                <a:gd name="T25" fmla="*/ 148 h 504"/>
                <a:gd name="T26" fmla="*/ 899 w 973"/>
                <a:gd name="T27" fmla="*/ 110 h 504"/>
                <a:gd name="T28" fmla="*/ 935 w 973"/>
                <a:gd name="T29" fmla="*/ 74 h 504"/>
                <a:gd name="T30" fmla="*/ 950 w 973"/>
                <a:gd name="T31" fmla="*/ 54 h 504"/>
                <a:gd name="T32" fmla="*/ 961 w 973"/>
                <a:gd name="T33" fmla="*/ 39 h 504"/>
                <a:gd name="T34" fmla="*/ 967 w 973"/>
                <a:gd name="T35" fmla="*/ 21 h 504"/>
                <a:gd name="T36" fmla="*/ 973 w 973"/>
                <a:gd name="T37" fmla="*/ 6 h 504"/>
                <a:gd name="T38" fmla="*/ 973 w 973"/>
                <a:gd name="T39" fmla="*/ 6 h 504"/>
                <a:gd name="T40" fmla="*/ 967 w 973"/>
                <a:gd name="T41" fmla="*/ 3 h 504"/>
                <a:gd name="T42" fmla="*/ 961 w 973"/>
                <a:gd name="T43" fmla="*/ 3 h 504"/>
                <a:gd name="T44" fmla="*/ 961 w 973"/>
                <a:gd name="T45" fmla="*/ 3 h 504"/>
                <a:gd name="T46" fmla="*/ 961 w 973"/>
                <a:gd name="T47" fmla="*/ 0 h 504"/>
                <a:gd name="T48" fmla="*/ 961 w 973"/>
                <a:gd name="T49" fmla="*/ 0 h 504"/>
                <a:gd name="T50" fmla="*/ 953 w 973"/>
                <a:gd name="T51" fmla="*/ 18 h 504"/>
                <a:gd name="T52" fmla="*/ 941 w 973"/>
                <a:gd name="T53" fmla="*/ 33 h 504"/>
                <a:gd name="T54" fmla="*/ 926 w 973"/>
                <a:gd name="T55" fmla="*/ 51 h 504"/>
                <a:gd name="T56" fmla="*/ 911 w 973"/>
                <a:gd name="T57" fmla="*/ 69 h 504"/>
                <a:gd name="T58" fmla="*/ 872 w 973"/>
                <a:gd name="T59" fmla="*/ 104 h 504"/>
                <a:gd name="T60" fmla="*/ 828 w 973"/>
                <a:gd name="T61" fmla="*/ 140 h 504"/>
                <a:gd name="T62" fmla="*/ 780 w 973"/>
                <a:gd name="T63" fmla="*/ 169 h 504"/>
                <a:gd name="T64" fmla="*/ 733 w 973"/>
                <a:gd name="T65" fmla="*/ 199 h 504"/>
                <a:gd name="T66" fmla="*/ 650 w 973"/>
                <a:gd name="T67" fmla="*/ 246 h 504"/>
                <a:gd name="T68" fmla="*/ 650 w 973"/>
                <a:gd name="T69" fmla="*/ 246 h 504"/>
                <a:gd name="T70" fmla="*/ 596 w 973"/>
                <a:gd name="T71" fmla="*/ 276 h 504"/>
                <a:gd name="T72" fmla="*/ 546 w 973"/>
                <a:gd name="T73" fmla="*/ 297 h 504"/>
                <a:gd name="T74" fmla="*/ 498 w 973"/>
                <a:gd name="T75" fmla="*/ 311 h 504"/>
                <a:gd name="T76" fmla="*/ 460 w 973"/>
                <a:gd name="T77" fmla="*/ 323 h 504"/>
                <a:gd name="T78" fmla="*/ 395 w 973"/>
                <a:gd name="T79" fmla="*/ 335 h 504"/>
                <a:gd name="T80" fmla="*/ 359 w 973"/>
                <a:gd name="T81" fmla="*/ 341 h 504"/>
                <a:gd name="T82" fmla="*/ 359 w 973"/>
                <a:gd name="T83" fmla="*/ 341 h 504"/>
                <a:gd name="T84" fmla="*/ 329 w 973"/>
                <a:gd name="T85" fmla="*/ 347 h 504"/>
                <a:gd name="T86" fmla="*/ 297 w 973"/>
                <a:gd name="T87" fmla="*/ 356 h 504"/>
                <a:gd name="T88" fmla="*/ 228 w 973"/>
                <a:gd name="T89" fmla="*/ 382 h 504"/>
                <a:gd name="T90" fmla="*/ 71 w 973"/>
                <a:gd name="T91" fmla="*/ 445 h 504"/>
                <a:gd name="T92" fmla="*/ 71 w 973"/>
                <a:gd name="T93" fmla="*/ 445 h 504"/>
                <a:gd name="T94" fmla="*/ 32 w 973"/>
                <a:gd name="T95" fmla="*/ 457 h 504"/>
                <a:gd name="T96" fmla="*/ 0 w 973"/>
                <a:gd name="T97" fmla="*/ 465 h 504"/>
                <a:gd name="T98" fmla="*/ 0 w 973"/>
                <a:gd name="T99" fmla="*/ 465 h 504"/>
                <a:gd name="T100" fmla="*/ 9 w 973"/>
                <a:gd name="T101" fmla="*/ 474 h 504"/>
                <a:gd name="T102" fmla="*/ 3 w 973"/>
                <a:gd name="T103" fmla="*/ 504 h 504"/>
                <a:gd name="T104" fmla="*/ 3 w 973"/>
                <a:gd name="T105" fmla="*/ 504 h 504"/>
                <a:gd name="T106" fmla="*/ 35 w 973"/>
                <a:gd name="T107" fmla="*/ 495 h 504"/>
                <a:gd name="T108" fmla="*/ 77 w 973"/>
                <a:gd name="T109" fmla="*/ 483 h 504"/>
                <a:gd name="T110" fmla="*/ 77 w 973"/>
                <a:gd name="T111" fmla="*/ 483 h 504"/>
                <a:gd name="T112" fmla="*/ 160 w 973"/>
                <a:gd name="T113" fmla="*/ 448 h 504"/>
                <a:gd name="T114" fmla="*/ 237 w 973"/>
                <a:gd name="T115" fmla="*/ 415 h 504"/>
                <a:gd name="T116" fmla="*/ 308 w 973"/>
                <a:gd name="T117" fmla="*/ 385 h 504"/>
                <a:gd name="T118" fmla="*/ 344 w 973"/>
                <a:gd name="T119" fmla="*/ 374 h 504"/>
                <a:gd name="T120" fmla="*/ 374 w 973"/>
                <a:gd name="T121" fmla="*/ 368 h 504"/>
                <a:gd name="T122" fmla="*/ 374 w 973"/>
                <a:gd name="T123" fmla="*/ 368 h 50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973" h="504">
                  <a:moveTo>
                    <a:pt x="374" y="368"/>
                  </a:moveTo>
                  <a:lnTo>
                    <a:pt x="374" y="368"/>
                  </a:lnTo>
                  <a:lnTo>
                    <a:pt x="409" y="362"/>
                  </a:lnTo>
                  <a:lnTo>
                    <a:pt x="475" y="350"/>
                  </a:lnTo>
                  <a:lnTo>
                    <a:pt x="519" y="338"/>
                  </a:lnTo>
                  <a:lnTo>
                    <a:pt x="567" y="320"/>
                  </a:lnTo>
                  <a:lnTo>
                    <a:pt x="617" y="300"/>
                  </a:lnTo>
                  <a:lnTo>
                    <a:pt x="674" y="273"/>
                  </a:lnTo>
                  <a:lnTo>
                    <a:pt x="715" y="246"/>
                  </a:lnTo>
                  <a:lnTo>
                    <a:pt x="763" y="217"/>
                  </a:lnTo>
                  <a:lnTo>
                    <a:pt x="810" y="184"/>
                  </a:lnTo>
                  <a:lnTo>
                    <a:pt x="858" y="148"/>
                  </a:lnTo>
                  <a:lnTo>
                    <a:pt x="899" y="110"/>
                  </a:lnTo>
                  <a:lnTo>
                    <a:pt x="935" y="74"/>
                  </a:lnTo>
                  <a:lnTo>
                    <a:pt x="950" y="54"/>
                  </a:lnTo>
                  <a:lnTo>
                    <a:pt x="961" y="39"/>
                  </a:lnTo>
                  <a:lnTo>
                    <a:pt x="967" y="21"/>
                  </a:lnTo>
                  <a:lnTo>
                    <a:pt x="973" y="6"/>
                  </a:lnTo>
                  <a:lnTo>
                    <a:pt x="967" y="3"/>
                  </a:lnTo>
                  <a:lnTo>
                    <a:pt x="961" y="3"/>
                  </a:lnTo>
                  <a:lnTo>
                    <a:pt x="961" y="0"/>
                  </a:lnTo>
                  <a:lnTo>
                    <a:pt x="953" y="18"/>
                  </a:lnTo>
                  <a:lnTo>
                    <a:pt x="941" y="33"/>
                  </a:lnTo>
                  <a:lnTo>
                    <a:pt x="926" y="51"/>
                  </a:lnTo>
                  <a:lnTo>
                    <a:pt x="911" y="69"/>
                  </a:lnTo>
                  <a:lnTo>
                    <a:pt x="872" y="104"/>
                  </a:lnTo>
                  <a:lnTo>
                    <a:pt x="828" y="140"/>
                  </a:lnTo>
                  <a:lnTo>
                    <a:pt x="780" y="169"/>
                  </a:lnTo>
                  <a:lnTo>
                    <a:pt x="733" y="199"/>
                  </a:lnTo>
                  <a:lnTo>
                    <a:pt x="650" y="246"/>
                  </a:lnTo>
                  <a:lnTo>
                    <a:pt x="596" y="276"/>
                  </a:lnTo>
                  <a:lnTo>
                    <a:pt x="546" y="297"/>
                  </a:lnTo>
                  <a:lnTo>
                    <a:pt x="498" y="311"/>
                  </a:lnTo>
                  <a:lnTo>
                    <a:pt x="460" y="323"/>
                  </a:lnTo>
                  <a:lnTo>
                    <a:pt x="395" y="335"/>
                  </a:lnTo>
                  <a:lnTo>
                    <a:pt x="359" y="341"/>
                  </a:lnTo>
                  <a:lnTo>
                    <a:pt x="329" y="347"/>
                  </a:lnTo>
                  <a:lnTo>
                    <a:pt x="297" y="356"/>
                  </a:lnTo>
                  <a:lnTo>
                    <a:pt x="228" y="382"/>
                  </a:lnTo>
                  <a:lnTo>
                    <a:pt x="71" y="445"/>
                  </a:lnTo>
                  <a:lnTo>
                    <a:pt x="32" y="457"/>
                  </a:lnTo>
                  <a:lnTo>
                    <a:pt x="0" y="465"/>
                  </a:lnTo>
                  <a:lnTo>
                    <a:pt x="9" y="474"/>
                  </a:lnTo>
                  <a:lnTo>
                    <a:pt x="3" y="504"/>
                  </a:lnTo>
                  <a:lnTo>
                    <a:pt x="35" y="495"/>
                  </a:lnTo>
                  <a:lnTo>
                    <a:pt x="77" y="483"/>
                  </a:lnTo>
                  <a:lnTo>
                    <a:pt x="160" y="448"/>
                  </a:lnTo>
                  <a:lnTo>
                    <a:pt x="237" y="415"/>
                  </a:lnTo>
                  <a:lnTo>
                    <a:pt x="308" y="385"/>
                  </a:lnTo>
                  <a:lnTo>
                    <a:pt x="344" y="374"/>
                  </a:lnTo>
                  <a:lnTo>
                    <a:pt x="374" y="3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31" name="Freeform 38">
              <a:extLst>
                <a:ext uri="{FF2B5EF4-FFF2-40B4-BE49-F238E27FC236}">
                  <a16:creationId xmlns:a16="http://schemas.microsoft.com/office/drawing/2014/main" id="{15A78936-B85E-5C4D-AAF9-637D384694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" y="1406"/>
              <a:ext cx="406" cy="358"/>
            </a:xfrm>
            <a:custGeom>
              <a:avLst/>
              <a:gdLst>
                <a:gd name="T0" fmla="*/ 380 w 406"/>
                <a:gd name="T1" fmla="*/ 255 h 358"/>
                <a:gd name="T2" fmla="*/ 380 w 406"/>
                <a:gd name="T3" fmla="*/ 255 h 358"/>
                <a:gd name="T4" fmla="*/ 392 w 406"/>
                <a:gd name="T5" fmla="*/ 133 h 358"/>
                <a:gd name="T6" fmla="*/ 406 w 406"/>
                <a:gd name="T7" fmla="*/ 12 h 358"/>
                <a:gd name="T8" fmla="*/ 406 w 406"/>
                <a:gd name="T9" fmla="*/ 12 h 358"/>
                <a:gd name="T10" fmla="*/ 311 w 406"/>
                <a:gd name="T11" fmla="*/ 0 h 358"/>
                <a:gd name="T12" fmla="*/ 311 w 406"/>
                <a:gd name="T13" fmla="*/ 0 h 358"/>
                <a:gd name="T14" fmla="*/ 306 w 406"/>
                <a:gd name="T15" fmla="*/ 24 h 358"/>
                <a:gd name="T16" fmla="*/ 297 w 406"/>
                <a:gd name="T17" fmla="*/ 47 h 358"/>
                <a:gd name="T18" fmla="*/ 285 w 406"/>
                <a:gd name="T19" fmla="*/ 71 h 358"/>
                <a:gd name="T20" fmla="*/ 270 w 406"/>
                <a:gd name="T21" fmla="*/ 92 h 358"/>
                <a:gd name="T22" fmla="*/ 270 w 406"/>
                <a:gd name="T23" fmla="*/ 92 h 358"/>
                <a:gd name="T24" fmla="*/ 252 w 406"/>
                <a:gd name="T25" fmla="*/ 113 h 358"/>
                <a:gd name="T26" fmla="*/ 231 w 406"/>
                <a:gd name="T27" fmla="*/ 130 h 358"/>
                <a:gd name="T28" fmla="*/ 211 w 406"/>
                <a:gd name="T29" fmla="*/ 142 h 358"/>
                <a:gd name="T30" fmla="*/ 187 w 406"/>
                <a:gd name="T31" fmla="*/ 148 h 358"/>
                <a:gd name="T32" fmla="*/ 166 w 406"/>
                <a:gd name="T33" fmla="*/ 151 h 358"/>
                <a:gd name="T34" fmla="*/ 139 w 406"/>
                <a:gd name="T35" fmla="*/ 151 h 358"/>
                <a:gd name="T36" fmla="*/ 116 w 406"/>
                <a:gd name="T37" fmla="*/ 148 h 358"/>
                <a:gd name="T38" fmla="*/ 92 w 406"/>
                <a:gd name="T39" fmla="*/ 142 h 358"/>
                <a:gd name="T40" fmla="*/ 92 w 406"/>
                <a:gd name="T41" fmla="*/ 142 h 358"/>
                <a:gd name="T42" fmla="*/ 74 w 406"/>
                <a:gd name="T43" fmla="*/ 166 h 358"/>
                <a:gd name="T44" fmla="*/ 53 w 406"/>
                <a:gd name="T45" fmla="*/ 184 h 358"/>
                <a:gd name="T46" fmla="*/ 27 w 406"/>
                <a:gd name="T47" fmla="*/ 198 h 358"/>
                <a:gd name="T48" fmla="*/ 0 w 406"/>
                <a:gd name="T49" fmla="*/ 207 h 358"/>
                <a:gd name="T50" fmla="*/ 0 w 406"/>
                <a:gd name="T51" fmla="*/ 207 h 358"/>
                <a:gd name="T52" fmla="*/ 15 w 406"/>
                <a:gd name="T53" fmla="*/ 246 h 358"/>
                <a:gd name="T54" fmla="*/ 35 w 406"/>
                <a:gd name="T55" fmla="*/ 284 h 358"/>
                <a:gd name="T56" fmla="*/ 62 w 406"/>
                <a:gd name="T57" fmla="*/ 320 h 358"/>
                <a:gd name="T58" fmla="*/ 80 w 406"/>
                <a:gd name="T59" fmla="*/ 341 h 358"/>
                <a:gd name="T60" fmla="*/ 101 w 406"/>
                <a:gd name="T61" fmla="*/ 358 h 358"/>
                <a:gd name="T62" fmla="*/ 101 w 406"/>
                <a:gd name="T63" fmla="*/ 358 h 358"/>
                <a:gd name="T64" fmla="*/ 133 w 406"/>
                <a:gd name="T65" fmla="*/ 350 h 358"/>
                <a:gd name="T66" fmla="*/ 172 w 406"/>
                <a:gd name="T67" fmla="*/ 338 h 358"/>
                <a:gd name="T68" fmla="*/ 172 w 406"/>
                <a:gd name="T69" fmla="*/ 338 h 358"/>
                <a:gd name="T70" fmla="*/ 282 w 406"/>
                <a:gd name="T71" fmla="*/ 293 h 358"/>
                <a:gd name="T72" fmla="*/ 380 w 406"/>
                <a:gd name="T73" fmla="*/ 255 h 358"/>
                <a:gd name="T74" fmla="*/ 380 w 406"/>
                <a:gd name="T75" fmla="*/ 255 h 35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06" h="358">
                  <a:moveTo>
                    <a:pt x="380" y="255"/>
                  </a:moveTo>
                  <a:lnTo>
                    <a:pt x="380" y="255"/>
                  </a:lnTo>
                  <a:lnTo>
                    <a:pt x="392" y="133"/>
                  </a:lnTo>
                  <a:lnTo>
                    <a:pt x="406" y="12"/>
                  </a:lnTo>
                  <a:lnTo>
                    <a:pt x="311" y="0"/>
                  </a:lnTo>
                  <a:lnTo>
                    <a:pt x="306" y="24"/>
                  </a:lnTo>
                  <a:lnTo>
                    <a:pt x="297" y="47"/>
                  </a:lnTo>
                  <a:lnTo>
                    <a:pt x="285" y="71"/>
                  </a:lnTo>
                  <a:lnTo>
                    <a:pt x="270" y="92"/>
                  </a:lnTo>
                  <a:lnTo>
                    <a:pt x="252" y="113"/>
                  </a:lnTo>
                  <a:lnTo>
                    <a:pt x="231" y="130"/>
                  </a:lnTo>
                  <a:lnTo>
                    <a:pt x="211" y="142"/>
                  </a:lnTo>
                  <a:lnTo>
                    <a:pt x="187" y="148"/>
                  </a:lnTo>
                  <a:lnTo>
                    <a:pt x="166" y="151"/>
                  </a:lnTo>
                  <a:lnTo>
                    <a:pt x="139" y="151"/>
                  </a:lnTo>
                  <a:lnTo>
                    <a:pt x="116" y="148"/>
                  </a:lnTo>
                  <a:lnTo>
                    <a:pt x="92" y="142"/>
                  </a:lnTo>
                  <a:lnTo>
                    <a:pt x="74" y="166"/>
                  </a:lnTo>
                  <a:lnTo>
                    <a:pt x="53" y="184"/>
                  </a:lnTo>
                  <a:lnTo>
                    <a:pt x="27" y="198"/>
                  </a:lnTo>
                  <a:lnTo>
                    <a:pt x="0" y="207"/>
                  </a:lnTo>
                  <a:lnTo>
                    <a:pt x="15" y="246"/>
                  </a:lnTo>
                  <a:lnTo>
                    <a:pt x="35" y="284"/>
                  </a:lnTo>
                  <a:lnTo>
                    <a:pt x="62" y="320"/>
                  </a:lnTo>
                  <a:lnTo>
                    <a:pt x="80" y="341"/>
                  </a:lnTo>
                  <a:lnTo>
                    <a:pt x="101" y="358"/>
                  </a:lnTo>
                  <a:lnTo>
                    <a:pt x="133" y="350"/>
                  </a:lnTo>
                  <a:lnTo>
                    <a:pt x="172" y="338"/>
                  </a:lnTo>
                  <a:lnTo>
                    <a:pt x="282" y="293"/>
                  </a:lnTo>
                  <a:lnTo>
                    <a:pt x="380" y="255"/>
                  </a:lnTo>
                  <a:close/>
                </a:path>
              </a:pathLst>
            </a:custGeom>
            <a:solidFill>
              <a:srgbClr val="1220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32" name="Freeform 39">
              <a:extLst>
                <a:ext uri="{FF2B5EF4-FFF2-40B4-BE49-F238E27FC236}">
                  <a16:creationId xmlns:a16="http://schemas.microsoft.com/office/drawing/2014/main" id="{71A680C5-1647-F244-B1AD-4CC4D1408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" y="1418"/>
              <a:ext cx="65" cy="243"/>
            </a:xfrm>
            <a:custGeom>
              <a:avLst/>
              <a:gdLst>
                <a:gd name="T0" fmla="*/ 65 w 65"/>
                <a:gd name="T1" fmla="*/ 6 h 243"/>
                <a:gd name="T2" fmla="*/ 65 w 65"/>
                <a:gd name="T3" fmla="*/ 6 h 243"/>
                <a:gd name="T4" fmla="*/ 26 w 65"/>
                <a:gd name="T5" fmla="*/ 0 h 243"/>
                <a:gd name="T6" fmla="*/ 26 w 65"/>
                <a:gd name="T7" fmla="*/ 0 h 243"/>
                <a:gd name="T8" fmla="*/ 12 w 65"/>
                <a:gd name="T9" fmla="*/ 121 h 243"/>
                <a:gd name="T10" fmla="*/ 0 w 65"/>
                <a:gd name="T11" fmla="*/ 243 h 243"/>
                <a:gd name="T12" fmla="*/ 0 w 65"/>
                <a:gd name="T13" fmla="*/ 243 h 243"/>
                <a:gd name="T14" fmla="*/ 15 w 65"/>
                <a:gd name="T15" fmla="*/ 240 h 243"/>
                <a:gd name="T16" fmla="*/ 15 w 65"/>
                <a:gd name="T17" fmla="*/ 240 h 243"/>
                <a:gd name="T18" fmla="*/ 21 w 65"/>
                <a:gd name="T19" fmla="*/ 181 h 243"/>
                <a:gd name="T20" fmla="*/ 32 w 65"/>
                <a:gd name="T21" fmla="*/ 121 h 243"/>
                <a:gd name="T22" fmla="*/ 47 w 65"/>
                <a:gd name="T23" fmla="*/ 62 h 243"/>
                <a:gd name="T24" fmla="*/ 65 w 65"/>
                <a:gd name="T25" fmla="*/ 6 h 243"/>
                <a:gd name="T26" fmla="*/ 65 w 65"/>
                <a:gd name="T27" fmla="*/ 6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5" h="243">
                  <a:moveTo>
                    <a:pt x="65" y="6"/>
                  </a:moveTo>
                  <a:lnTo>
                    <a:pt x="65" y="6"/>
                  </a:lnTo>
                  <a:lnTo>
                    <a:pt x="26" y="0"/>
                  </a:lnTo>
                  <a:lnTo>
                    <a:pt x="12" y="121"/>
                  </a:lnTo>
                  <a:lnTo>
                    <a:pt x="0" y="243"/>
                  </a:lnTo>
                  <a:lnTo>
                    <a:pt x="15" y="240"/>
                  </a:lnTo>
                  <a:lnTo>
                    <a:pt x="21" y="181"/>
                  </a:lnTo>
                  <a:lnTo>
                    <a:pt x="32" y="121"/>
                  </a:lnTo>
                  <a:lnTo>
                    <a:pt x="47" y="62"/>
                  </a:lnTo>
                  <a:lnTo>
                    <a:pt x="65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33" name="Freeform 40">
              <a:extLst>
                <a:ext uri="{FF2B5EF4-FFF2-40B4-BE49-F238E27FC236}">
                  <a16:creationId xmlns:a16="http://schemas.microsoft.com/office/drawing/2014/main" id="{727396D1-7396-5B44-876E-437A72385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" y="1427"/>
              <a:ext cx="92" cy="213"/>
            </a:xfrm>
            <a:custGeom>
              <a:avLst/>
              <a:gdLst>
                <a:gd name="T0" fmla="*/ 12 w 92"/>
                <a:gd name="T1" fmla="*/ 210 h 213"/>
                <a:gd name="T2" fmla="*/ 12 w 92"/>
                <a:gd name="T3" fmla="*/ 210 h 213"/>
                <a:gd name="T4" fmla="*/ 50 w 92"/>
                <a:gd name="T5" fmla="*/ 103 h 213"/>
                <a:gd name="T6" fmla="*/ 92 w 92"/>
                <a:gd name="T7" fmla="*/ 0 h 213"/>
                <a:gd name="T8" fmla="*/ 92 w 92"/>
                <a:gd name="T9" fmla="*/ 0 h 213"/>
                <a:gd name="T10" fmla="*/ 50 w 92"/>
                <a:gd name="T11" fmla="*/ 0 h 213"/>
                <a:gd name="T12" fmla="*/ 50 w 92"/>
                <a:gd name="T13" fmla="*/ 0 h 213"/>
                <a:gd name="T14" fmla="*/ 24 w 92"/>
                <a:gd name="T15" fmla="*/ 106 h 213"/>
                <a:gd name="T16" fmla="*/ 0 w 92"/>
                <a:gd name="T17" fmla="*/ 213 h 213"/>
                <a:gd name="T18" fmla="*/ 0 w 92"/>
                <a:gd name="T19" fmla="*/ 213 h 213"/>
                <a:gd name="T20" fmla="*/ 3 w 92"/>
                <a:gd name="T21" fmla="*/ 213 h 213"/>
                <a:gd name="T22" fmla="*/ 3 w 92"/>
                <a:gd name="T23" fmla="*/ 213 h 213"/>
                <a:gd name="T24" fmla="*/ 12 w 92"/>
                <a:gd name="T25" fmla="*/ 210 h 213"/>
                <a:gd name="T26" fmla="*/ 12 w 92"/>
                <a:gd name="T27" fmla="*/ 210 h 21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2" h="213">
                  <a:moveTo>
                    <a:pt x="12" y="210"/>
                  </a:moveTo>
                  <a:lnTo>
                    <a:pt x="12" y="210"/>
                  </a:lnTo>
                  <a:lnTo>
                    <a:pt x="50" y="103"/>
                  </a:lnTo>
                  <a:lnTo>
                    <a:pt x="92" y="0"/>
                  </a:lnTo>
                  <a:lnTo>
                    <a:pt x="50" y="0"/>
                  </a:lnTo>
                  <a:lnTo>
                    <a:pt x="24" y="106"/>
                  </a:lnTo>
                  <a:lnTo>
                    <a:pt x="0" y="213"/>
                  </a:lnTo>
                  <a:lnTo>
                    <a:pt x="3" y="213"/>
                  </a:lnTo>
                  <a:lnTo>
                    <a:pt x="12" y="2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34" name="Freeform 41">
              <a:extLst>
                <a:ext uri="{FF2B5EF4-FFF2-40B4-BE49-F238E27FC236}">
                  <a16:creationId xmlns:a16="http://schemas.microsoft.com/office/drawing/2014/main" id="{485A3755-E85E-7D4C-A70F-A6997741EF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" y="1424"/>
              <a:ext cx="121" cy="213"/>
            </a:xfrm>
            <a:custGeom>
              <a:avLst/>
              <a:gdLst>
                <a:gd name="T0" fmla="*/ 121 w 121"/>
                <a:gd name="T1" fmla="*/ 0 h 213"/>
                <a:gd name="T2" fmla="*/ 121 w 121"/>
                <a:gd name="T3" fmla="*/ 0 h 213"/>
                <a:gd name="T4" fmla="*/ 80 w 121"/>
                <a:gd name="T5" fmla="*/ 3 h 213"/>
                <a:gd name="T6" fmla="*/ 80 w 121"/>
                <a:gd name="T7" fmla="*/ 3 h 213"/>
                <a:gd name="T8" fmla="*/ 38 w 121"/>
                <a:gd name="T9" fmla="*/ 106 h 213"/>
                <a:gd name="T10" fmla="*/ 0 w 121"/>
                <a:gd name="T11" fmla="*/ 213 h 213"/>
                <a:gd name="T12" fmla="*/ 0 w 121"/>
                <a:gd name="T13" fmla="*/ 213 h 213"/>
                <a:gd name="T14" fmla="*/ 24 w 121"/>
                <a:gd name="T15" fmla="*/ 210 h 213"/>
                <a:gd name="T16" fmla="*/ 24 w 121"/>
                <a:gd name="T17" fmla="*/ 210 h 213"/>
                <a:gd name="T18" fmla="*/ 44 w 121"/>
                <a:gd name="T19" fmla="*/ 157 h 213"/>
                <a:gd name="T20" fmla="*/ 68 w 121"/>
                <a:gd name="T21" fmla="*/ 103 h 213"/>
                <a:gd name="T22" fmla="*/ 95 w 121"/>
                <a:gd name="T23" fmla="*/ 50 h 213"/>
                <a:gd name="T24" fmla="*/ 121 w 121"/>
                <a:gd name="T25" fmla="*/ 0 h 213"/>
                <a:gd name="T26" fmla="*/ 121 w 121"/>
                <a:gd name="T27" fmla="*/ 0 h 21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1" h="213">
                  <a:moveTo>
                    <a:pt x="121" y="0"/>
                  </a:moveTo>
                  <a:lnTo>
                    <a:pt x="121" y="0"/>
                  </a:lnTo>
                  <a:lnTo>
                    <a:pt x="80" y="3"/>
                  </a:lnTo>
                  <a:lnTo>
                    <a:pt x="38" y="106"/>
                  </a:lnTo>
                  <a:lnTo>
                    <a:pt x="0" y="213"/>
                  </a:lnTo>
                  <a:lnTo>
                    <a:pt x="24" y="210"/>
                  </a:lnTo>
                  <a:lnTo>
                    <a:pt x="44" y="157"/>
                  </a:lnTo>
                  <a:lnTo>
                    <a:pt x="68" y="103"/>
                  </a:lnTo>
                  <a:lnTo>
                    <a:pt x="95" y="50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1220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35" name="Freeform 42">
              <a:extLst>
                <a:ext uri="{FF2B5EF4-FFF2-40B4-BE49-F238E27FC236}">
                  <a16:creationId xmlns:a16="http://schemas.microsoft.com/office/drawing/2014/main" id="{76C7D49A-DBC1-9144-85D1-8B6745D79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3" y="1406"/>
              <a:ext cx="204" cy="228"/>
            </a:xfrm>
            <a:custGeom>
              <a:avLst/>
              <a:gdLst>
                <a:gd name="T0" fmla="*/ 97 w 204"/>
                <a:gd name="T1" fmla="*/ 18 h 228"/>
                <a:gd name="T2" fmla="*/ 97 w 204"/>
                <a:gd name="T3" fmla="*/ 18 h 228"/>
                <a:gd name="T4" fmla="*/ 71 w 204"/>
                <a:gd name="T5" fmla="*/ 68 h 228"/>
                <a:gd name="T6" fmla="*/ 44 w 204"/>
                <a:gd name="T7" fmla="*/ 121 h 228"/>
                <a:gd name="T8" fmla="*/ 20 w 204"/>
                <a:gd name="T9" fmla="*/ 175 h 228"/>
                <a:gd name="T10" fmla="*/ 0 w 204"/>
                <a:gd name="T11" fmla="*/ 228 h 228"/>
                <a:gd name="T12" fmla="*/ 0 w 204"/>
                <a:gd name="T13" fmla="*/ 228 h 228"/>
                <a:gd name="T14" fmla="*/ 38 w 204"/>
                <a:gd name="T15" fmla="*/ 222 h 228"/>
                <a:gd name="T16" fmla="*/ 89 w 204"/>
                <a:gd name="T17" fmla="*/ 210 h 228"/>
                <a:gd name="T18" fmla="*/ 89 w 204"/>
                <a:gd name="T19" fmla="*/ 210 h 228"/>
                <a:gd name="T20" fmla="*/ 145 w 204"/>
                <a:gd name="T21" fmla="*/ 104 h 228"/>
                <a:gd name="T22" fmla="*/ 204 w 204"/>
                <a:gd name="T23" fmla="*/ 0 h 228"/>
                <a:gd name="T24" fmla="*/ 204 w 204"/>
                <a:gd name="T25" fmla="*/ 0 h 228"/>
                <a:gd name="T26" fmla="*/ 151 w 204"/>
                <a:gd name="T27" fmla="*/ 12 h 228"/>
                <a:gd name="T28" fmla="*/ 97 w 204"/>
                <a:gd name="T29" fmla="*/ 18 h 228"/>
                <a:gd name="T30" fmla="*/ 97 w 204"/>
                <a:gd name="T31" fmla="*/ 18 h 22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4" h="228">
                  <a:moveTo>
                    <a:pt x="97" y="18"/>
                  </a:moveTo>
                  <a:lnTo>
                    <a:pt x="97" y="18"/>
                  </a:lnTo>
                  <a:lnTo>
                    <a:pt x="71" y="68"/>
                  </a:lnTo>
                  <a:lnTo>
                    <a:pt x="44" y="121"/>
                  </a:lnTo>
                  <a:lnTo>
                    <a:pt x="20" y="175"/>
                  </a:lnTo>
                  <a:lnTo>
                    <a:pt x="0" y="228"/>
                  </a:lnTo>
                  <a:lnTo>
                    <a:pt x="38" y="222"/>
                  </a:lnTo>
                  <a:lnTo>
                    <a:pt x="89" y="210"/>
                  </a:lnTo>
                  <a:lnTo>
                    <a:pt x="145" y="104"/>
                  </a:lnTo>
                  <a:lnTo>
                    <a:pt x="204" y="0"/>
                  </a:lnTo>
                  <a:lnTo>
                    <a:pt x="151" y="12"/>
                  </a:lnTo>
                  <a:lnTo>
                    <a:pt x="97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36" name="Freeform 43">
              <a:extLst>
                <a:ext uri="{FF2B5EF4-FFF2-40B4-BE49-F238E27FC236}">
                  <a16:creationId xmlns:a16="http://schemas.microsoft.com/office/drawing/2014/main" id="{FB30B848-06D4-2B48-BC79-7F877053E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" y="1258"/>
              <a:ext cx="480" cy="358"/>
            </a:xfrm>
            <a:custGeom>
              <a:avLst/>
              <a:gdLst>
                <a:gd name="T0" fmla="*/ 451 w 480"/>
                <a:gd name="T1" fmla="*/ 12 h 358"/>
                <a:gd name="T2" fmla="*/ 451 w 480"/>
                <a:gd name="T3" fmla="*/ 12 h 358"/>
                <a:gd name="T4" fmla="*/ 430 w 480"/>
                <a:gd name="T5" fmla="*/ 3 h 358"/>
                <a:gd name="T6" fmla="*/ 403 w 480"/>
                <a:gd name="T7" fmla="*/ 0 h 358"/>
                <a:gd name="T8" fmla="*/ 388 w 480"/>
                <a:gd name="T9" fmla="*/ 0 h 358"/>
                <a:gd name="T10" fmla="*/ 371 w 480"/>
                <a:gd name="T11" fmla="*/ 3 h 358"/>
                <a:gd name="T12" fmla="*/ 350 w 480"/>
                <a:gd name="T13" fmla="*/ 9 h 358"/>
                <a:gd name="T14" fmla="*/ 326 w 480"/>
                <a:gd name="T15" fmla="*/ 15 h 358"/>
                <a:gd name="T16" fmla="*/ 326 w 480"/>
                <a:gd name="T17" fmla="*/ 15 h 358"/>
                <a:gd name="T18" fmla="*/ 293 w 480"/>
                <a:gd name="T19" fmla="*/ 24 h 358"/>
                <a:gd name="T20" fmla="*/ 293 w 480"/>
                <a:gd name="T21" fmla="*/ 24 h 358"/>
                <a:gd name="T22" fmla="*/ 276 w 480"/>
                <a:gd name="T23" fmla="*/ 47 h 358"/>
                <a:gd name="T24" fmla="*/ 258 w 480"/>
                <a:gd name="T25" fmla="*/ 68 h 358"/>
                <a:gd name="T26" fmla="*/ 240 w 480"/>
                <a:gd name="T27" fmla="*/ 86 h 358"/>
                <a:gd name="T28" fmla="*/ 216 w 480"/>
                <a:gd name="T29" fmla="*/ 104 h 358"/>
                <a:gd name="T30" fmla="*/ 193 w 480"/>
                <a:gd name="T31" fmla="*/ 118 h 358"/>
                <a:gd name="T32" fmla="*/ 169 w 480"/>
                <a:gd name="T33" fmla="*/ 130 h 358"/>
                <a:gd name="T34" fmla="*/ 142 w 480"/>
                <a:gd name="T35" fmla="*/ 139 h 358"/>
                <a:gd name="T36" fmla="*/ 115 w 480"/>
                <a:gd name="T37" fmla="*/ 148 h 358"/>
                <a:gd name="T38" fmla="*/ 115 w 480"/>
                <a:gd name="T39" fmla="*/ 148 h 358"/>
                <a:gd name="T40" fmla="*/ 56 w 480"/>
                <a:gd name="T41" fmla="*/ 252 h 358"/>
                <a:gd name="T42" fmla="*/ 0 w 480"/>
                <a:gd name="T43" fmla="*/ 358 h 358"/>
                <a:gd name="T44" fmla="*/ 0 w 480"/>
                <a:gd name="T45" fmla="*/ 358 h 358"/>
                <a:gd name="T46" fmla="*/ 35 w 480"/>
                <a:gd name="T47" fmla="*/ 346 h 358"/>
                <a:gd name="T48" fmla="*/ 77 w 480"/>
                <a:gd name="T49" fmla="*/ 332 h 358"/>
                <a:gd name="T50" fmla="*/ 121 w 480"/>
                <a:gd name="T51" fmla="*/ 311 h 358"/>
                <a:gd name="T52" fmla="*/ 169 w 480"/>
                <a:gd name="T53" fmla="*/ 287 h 358"/>
                <a:gd name="T54" fmla="*/ 169 w 480"/>
                <a:gd name="T55" fmla="*/ 287 h 358"/>
                <a:gd name="T56" fmla="*/ 252 w 480"/>
                <a:gd name="T57" fmla="*/ 240 h 358"/>
                <a:gd name="T58" fmla="*/ 299 w 480"/>
                <a:gd name="T59" fmla="*/ 210 h 358"/>
                <a:gd name="T60" fmla="*/ 347 w 480"/>
                <a:gd name="T61" fmla="*/ 181 h 358"/>
                <a:gd name="T62" fmla="*/ 391 w 480"/>
                <a:gd name="T63" fmla="*/ 145 h 358"/>
                <a:gd name="T64" fmla="*/ 430 w 480"/>
                <a:gd name="T65" fmla="*/ 110 h 358"/>
                <a:gd name="T66" fmla="*/ 445 w 480"/>
                <a:gd name="T67" fmla="*/ 92 h 358"/>
                <a:gd name="T68" fmla="*/ 460 w 480"/>
                <a:gd name="T69" fmla="*/ 74 h 358"/>
                <a:gd name="T70" fmla="*/ 472 w 480"/>
                <a:gd name="T71" fmla="*/ 59 h 358"/>
                <a:gd name="T72" fmla="*/ 480 w 480"/>
                <a:gd name="T73" fmla="*/ 41 h 358"/>
                <a:gd name="T74" fmla="*/ 480 w 480"/>
                <a:gd name="T75" fmla="*/ 41 h 358"/>
                <a:gd name="T76" fmla="*/ 472 w 480"/>
                <a:gd name="T77" fmla="*/ 27 h 358"/>
                <a:gd name="T78" fmla="*/ 463 w 480"/>
                <a:gd name="T79" fmla="*/ 18 h 358"/>
                <a:gd name="T80" fmla="*/ 451 w 480"/>
                <a:gd name="T81" fmla="*/ 12 h 358"/>
                <a:gd name="T82" fmla="*/ 451 w 480"/>
                <a:gd name="T83" fmla="*/ 12 h 35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480" h="358">
                  <a:moveTo>
                    <a:pt x="451" y="12"/>
                  </a:moveTo>
                  <a:lnTo>
                    <a:pt x="451" y="12"/>
                  </a:lnTo>
                  <a:lnTo>
                    <a:pt x="430" y="3"/>
                  </a:lnTo>
                  <a:lnTo>
                    <a:pt x="403" y="0"/>
                  </a:lnTo>
                  <a:lnTo>
                    <a:pt x="388" y="0"/>
                  </a:lnTo>
                  <a:lnTo>
                    <a:pt x="371" y="3"/>
                  </a:lnTo>
                  <a:lnTo>
                    <a:pt x="350" y="9"/>
                  </a:lnTo>
                  <a:lnTo>
                    <a:pt x="326" y="15"/>
                  </a:lnTo>
                  <a:lnTo>
                    <a:pt x="293" y="24"/>
                  </a:lnTo>
                  <a:lnTo>
                    <a:pt x="276" y="47"/>
                  </a:lnTo>
                  <a:lnTo>
                    <a:pt x="258" y="68"/>
                  </a:lnTo>
                  <a:lnTo>
                    <a:pt x="240" y="86"/>
                  </a:lnTo>
                  <a:lnTo>
                    <a:pt x="216" y="104"/>
                  </a:lnTo>
                  <a:lnTo>
                    <a:pt x="193" y="118"/>
                  </a:lnTo>
                  <a:lnTo>
                    <a:pt x="169" y="130"/>
                  </a:lnTo>
                  <a:lnTo>
                    <a:pt x="142" y="139"/>
                  </a:lnTo>
                  <a:lnTo>
                    <a:pt x="115" y="148"/>
                  </a:lnTo>
                  <a:lnTo>
                    <a:pt x="56" y="252"/>
                  </a:lnTo>
                  <a:lnTo>
                    <a:pt x="0" y="358"/>
                  </a:lnTo>
                  <a:lnTo>
                    <a:pt x="35" y="346"/>
                  </a:lnTo>
                  <a:lnTo>
                    <a:pt x="77" y="332"/>
                  </a:lnTo>
                  <a:lnTo>
                    <a:pt x="121" y="311"/>
                  </a:lnTo>
                  <a:lnTo>
                    <a:pt x="169" y="287"/>
                  </a:lnTo>
                  <a:lnTo>
                    <a:pt x="252" y="240"/>
                  </a:lnTo>
                  <a:lnTo>
                    <a:pt x="299" y="210"/>
                  </a:lnTo>
                  <a:lnTo>
                    <a:pt x="347" y="181"/>
                  </a:lnTo>
                  <a:lnTo>
                    <a:pt x="391" y="145"/>
                  </a:lnTo>
                  <a:lnTo>
                    <a:pt x="430" y="110"/>
                  </a:lnTo>
                  <a:lnTo>
                    <a:pt x="445" y="92"/>
                  </a:lnTo>
                  <a:lnTo>
                    <a:pt x="460" y="74"/>
                  </a:lnTo>
                  <a:lnTo>
                    <a:pt x="472" y="59"/>
                  </a:lnTo>
                  <a:lnTo>
                    <a:pt x="480" y="41"/>
                  </a:lnTo>
                  <a:lnTo>
                    <a:pt x="472" y="27"/>
                  </a:lnTo>
                  <a:lnTo>
                    <a:pt x="463" y="18"/>
                  </a:lnTo>
                  <a:lnTo>
                    <a:pt x="451" y="12"/>
                  </a:lnTo>
                  <a:close/>
                </a:path>
              </a:pathLst>
            </a:custGeom>
            <a:solidFill>
              <a:srgbClr val="1220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37" name="Freeform 44">
              <a:extLst>
                <a:ext uri="{FF2B5EF4-FFF2-40B4-BE49-F238E27FC236}">
                  <a16:creationId xmlns:a16="http://schemas.microsoft.com/office/drawing/2014/main" id="{BBB3E59D-484F-854E-81B8-9ED646CAF394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1424"/>
              <a:ext cx="112" cy="234"/>
            </a:xfrm>
            <a:custGeom>
              <a:avLst/>
              <a:gdLst>
                <a:gd name="T0" fmla="*/ 112 w 112"/>
                <a:gd name="T1" fmla="*/ 3 h 234"/>
                <a:gd name="T2" fmla="*/ 112 w 112"/>
                <a:gd name="T3" fmla="*/ 3 h 234"/>
                <a:gd name="T4" fmla="*/ 50 w 112"/>
                <a:gd name="T5" fmla="*/ 0 h 234"/>
                <a:gd name="T6" fmla="*/ 50 w 112"/>
                <a:gd name="T7" fmla="*/ 0 h 234"/>
                <a:gd name="T8" fmla="*/ 32 w 112"/>
                <a:gd name="T9" fmla="*/ 56 h 234"/>
                <a:gd name="T10" fmla="*/ 17 w 112"/>
                <a:gd name="T11" fmla="*/ 115 h 234"/>
                <a:gd name="T12" fmla="*/ 6 w 112"/>
                <a:gd name="T13" fmla="*/ 175 h 234"/>
                <a:gd name="T14" fmla="*/ 0 w 112"/>
                <a:gd name="T15" fmla="*/ 234 h 234"/>
                <a:gd name="T16" fmla="*/ 0 w 112"/>
                <a:gd name="T17" fmla="*/ 234 h 234"/>
                <a:gd name="T18" fmla="*/ 32 w 112"/>
                <a:gd name="T19" fmla="*/ 225 h 234"/>
                <a:gd name="T20" fmla="*/ 62 w 112"/>
                <a:gd name="T21" fmla="*/ 216 h 234"/>
                <a:gd name="T22" fmla="*/ 62 w 112"/>
                <a:gd name="T23" fmla="*/ 216 h 234"/>
                <a:gd name="T24" fmla="*/ 86 w 112"/>
                <a:gd name="T25" fmla="*/ 109 h 234"/>
                <a:gd name="T26" fmla="*/ 112 w 112"/>
                <a:gd name="T27" fmla="*/ 3 h 234"/>
                <a:gd name="T28" fmla="*/ 112 w 112"/>
                <a:gd name="T29" fmla="*/ 3 h 23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12" h="234">
                  <a:moveTo>
                    <a:pt x="112" y="3"/>
                  </a:moveTo>
                  <a:lnTo>
                    <a:pt x="112" y="3"/>
                  </a:lnTo>
                  <a:lnTo>
                    <a:pt x="50" y="0"/>
                  </a:lnTo>
                  <a:lnTo>
                    <a:pt x="32" y="56"/>
                  </a:lnTo>
                  <a:lnTo>
                    <a:pt x="17" y="115"/>
                  </a:lnTo>
                  <a:lnTo>
                    <a:pt x="6" y="175"/>
                  </a:lnTo>
                  <a:lnTo>
                    <a:pt x="0" y="234"/>
                  </a:lnTo>
                  <a:lnTo>
                    <a:pt x="32" y="225"/>
                  </a:lnTo>
                  <a:lnTo>
                    <a:pt x="62" y="216"/>
                  </a:lnTo>
                  <a:lnTo>
                    <a:pt x="86" y="109"/>
                  </a:lnTo>
                  <a:lnTo>
                    <a:pt x="112" y="3"/>
                  </a:lnTo>
                  <a:close/>
                </a:path>
              </a:pathLst>
            </a:custGeom>
            <a:solidFill>
              <a:srgbClr val="1220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38" name="Freeform 45">
              <a:extLst>
                <a:ext uri="{FF2B5EF4-FFF2-40B4-BE49-F238E27FC236}">
                  <a16:creationId xmlns:a16="http://schemas.microsoft.com/office/drawing/2014/main" id="{90C82531-8E87-3D43-A2AE-5735369C6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" y="1305"/>
              <a:ext cx="985" cy="542"/>
            </a:xfrm>
            <a:custGeom>
              <a:avLst/>
              <a:gdLst>
                <a:gd name="T0" fmla="*/ 671 w 985"/>
                <a:gd name="T1" fmla="*/ 267 h 542"/>
                <a:gd name="T2" fmla="*/ 564 w 985"/>
                <a:gd name="T3" fmla="*/ 314 h 542"/>
                <a:gd name="T4" fmla="*/ 472 w 985"/>
                <a:gd name="T5" fmla="*/ 344 h 542"/>
                <a:gd name="T6" fmla="*/ 371 w 985"/>
                <a:gd name="T7" fmla="*/ 362 h 542"/>
                <a:gd name="T8" fmla="*/ 341 w 985"/>
                <a:gd name="T9" fmla="*/ 368 h 542"/>
                <a:gd name="T10" fmla="*/ 234 w 985"/>
                <a:gd name="T11" fmla="*/ 409 h 542"/>
                <a:gd name="T12" fmla="*/ 74 w 985"/>
                <a:gd name="T13" fmla="*/ 477 h 542"/>
                <a:gd name="T14" fmla="*/ 32 w 985"/>
                <a:gd name="T15" fmla="*/ 489 h 542"/>
                <a:gd name="T16" fmla="*/ 0 w 985"/>
                <a:gd name="T17" fmla="*/ 498 h 542"/>
                <a:gd name="T18" fmla="*/ 6 w 985"/>
                <a:gd name="T19" fmla="*/ 507 h 542"/>
                <a:gd name="T20" fmla="*/ 23 w 985"/>
                <a:gd name="T21" fmla="*/ 525 h 542"/>
                <a:gd name="T22" fmla="*/ 50 w 985"/>
                <a:gd name="T23" fmla="*/ 539 h 542"/>
                <a:gd name="T24" fmla="*/ 89 w 985"/>
                <a:gd name="T25" fmla="*/ 539 h 542"/>
                <a:gd name="T26" fmla="*/ 118 w 985"/>
                <a:gd name="T27" fmla="*/ 528 h 542"/>
                <a:gd name="T28" fmla="*/ 252 w 985"/>
                <a:gd name="T29" fmla="*/ 456 h 542"/>
                <a:gd name="T30" fmla="*/ 359 w 985"/>
                <a:gd name="T31" fmla="*/ 406 h 542"/>
                <a:gd name="T32" fmla="*/ 436 w 985"/>
                <a:gd name="T33" fmla="*/ 382 h 542"/>
                <a:gd name="T34" fmla="*/ 460 w 985"/>
                <a:gd name="T35" fmla="*/ 379 h 542"/>
                <a:gd name="T36" fmla="*/ 513 w 985"/>
                <a:gd name="T37" fmla="*/ 365 h 542"/>
                <a:gd name="T38" fmla="*/ 581 w 985"/>
                <a:gd name="T39" fmla="*/ 335 h 542"/>
                <a:gd name="T40" fmla="*/ 742 w 985"/>
                <a:gd name="T41" fmla="*/ 249 h 542"/>
                <a:gd name="T42" fmla="*/ 890 w 985"/>
                <a:gd name="T43" fmla="*/ 142 h 542"/>
                <a:gd name="T44" fmla="*/ 947 w 985"/>
                <a:gd name="T45" fmla="*/ 92 h 542"/>
                <a:gd name="T46" fmla="*/ 979 w 985"/>
                <a:gd name="T47" fmla="*/ 51 h 542"/>
                <a:gd name="T48" fmla="*/ 985 w 985"/>
                <a:gd name="T49" fmla="*/ 36 h 542"/>
                <a:gd name="T50" fmla="*/ 982 w 985"/>
                <a:gd name="T51" fmla="*/ 21 h 542"/>
                <a:gd name="T52" fmla="*/ 970 w 985"/>
                <a:gd name="T53" fmla="*/ 0 h 542"/>
                <a:gd name="T54" fmla="*/ 964 w 985"/>
                <a:gd name="T55" fmla="*/ 15 h 542"/>
                <a:gd name="T56" fmla="*/ 947 w 985"/>
                <a:gd name="T57" fmla="*/ 48 h 542"/>
                <a:gd name="T58" fmla="*/ 896 w 985"/>
                <a:gd name="T59" fmla="*/ 104 h 542"/>
                <a:gd name="T60" fmla="*/ 807 w 985"/>
                <a:gd name="T61" fmla="*/ 178 h 542"/>
                <a:gd name="T62" fmla="*/ 712 w 985"/>
                <a:gd name="T63" fmla="*/ 240 h 542"/>
                <a:gd name="T64" fmla="*/ 671 w 985"/>
                <a:gd name="T65" fmla="*/ 267 h 54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85" h="542">
                  <a:moveTo>
                    <a:pt x="671" y="267"/>
                  </a:moveTo>
                  <a:lnTo>
                    <a:pt x="671" y="267"/>
                  </a:lnTo>
                  <a:lnTo>
                    <a:pt x="614" y="294"/>
                  </a:lnTo>
                  <a:lnTo>
                    <a:pt x="564" y="314"/>
                  </a:lnTo>
                  <a:lnTo>
                    <a:pt x="516" y="332"/>
                  </a:lnTo>
                  <a:lnTo>
                    <a:pt x="472" y="344"/>
                  </a:lnTo>
                  <a:lnTo>
                    <a:pt x="406" y="356"/>
                  </a:lnTo>
                  <a:lnTo>
                    <a:pt x="371" y="362"/>
                  </a:lnTo>
                  <a:lnTo>
                    <a:pt x="341" y="368"/>
                  </a:lnTo>
                  <a:lnTo>
                    <a:pt x="305" y="379"/>
                  </a:lnTo>
                  <a:lnTo>
                    <a:pt x="234" y="409"/>
                  </a:lnTo>
                  <a:lnTo>
                    <a:pt x="157" y="442"/>
                  </a:lnTo>
                  <a:lnTo>
                    <a:pt x="74" y="477"/>
                  </a:lnTo>
                  <a:lnTo>
                    <a:pt x="32" y="489"/>
                  </a:lnTo>
                  <a:lnTo>
                    <a:pt x="0" y="498"/>
                  </a:lnTo>
                  <a:lnTo>
                    <a:pt x="6" y="507"/>
                  </a:lnTo>
                  <a:lnTo>
                    <a:pt x="12" y="516"/>
                  </a:lnTo>
                  <a:lnTo>
                    <a:pt x="23" y="525"/>
                  </a:lnTo>
                  <a:lnTo>
                    <a:pt x="35" y="533"/>
                  </a:lnTo>
                  <a:lnTo>
                    <a:pt x="50" y="539"/>
                  </a:lnTo>
                  <a:lnTo>
                    <a:pt x="68" y="542"/>
                  </a:lnTo>
                  <a:lnTo>
                    <a:pt x="89" y="539"/>
                  </a:lnTo>
                  <a:lnTo>
                    <a:pt x="118" y="528"/>
                  </a:lnTo>
                  <a:lnTo>
                    <a:pt x="154" y="510"/>
                  </a:lnTo>
                  <a:lnTo>
                    <a:pt x="252" y="456"/>
                  </a:lnTo>
                  <a:lnTo>
                    <a:pt x="305" y="430"/>
                  </a:lnTo>
                  <a:lnTo>
                    <a:pt x="359" y="406"/>
                  </a:lnTo>
                  <a:lnTo>
                    <a:pt x="412" y="388"/>
                  </a:lnTo>
                  <a:lnTo>
                    <a:pt x="436" y="382"/>
                  </a:lnTo>
                  <a:lnTo>
                    <a:pt x="460" y="379"/>
                  </a:lnTo>
                  <a:lnTo>
                    <a:pt x="484" y="374"/>
                  </a:lnTo>
                  <a:lnTo>
                    <a:pt x="513" y="365"/>
                  </a:lnTo>
                  <a:lnTo>
                    <a:pt x="546" y="353"/>
                  </a:lnTo>
                  <a:lnTo>
                    <a:pt x="581" y="335"/>
                  </a:lnTo>
                  <a:lnTo>
                    <a:pt x="659" y="297"/>
                  </a:lnTo>
                  <a:lnTo>
                    <a:pt x="742" y="249"/>
                  </a:lnTo>
                  <a:lnTo>
                    <a:pt x="819" y="196"/>
                  </a:lnTo>
                  <a:lnTo>
                    <a:pt x="890" y="142"/>
                  </a:lnTo>
                  <a:lnTo>
                    <a:pt x="920" y="119"/>
                  </a:lnTo>
                  <a:lnTo>
                    <a:pt x="947" y="92"/>
                  </a:lnTo>
                  <a:lnTo>
                    <a:pt x="964" y="71"/>
                  </a:lnTo>
                  <a:lnTo>
                    <a:pt x="979" y="51"/>
                  </a:lnTo>
                  <a:lnTo>
                    <a:pt x="985" y="36"/>
                  </a:lnTo>
                  <a:lnTo>
                    <a:pt x="982" y="21"/>
                  </a:lnTo>
                  <a:lnTo>
                    <a:pt x="979" y="9"/>
                  </a:lnTo>
                  <a:lnTo>
                    <a:pt x="970" y="0"/>
                  </a:lnTo>
                  <a:lnTo>
                    <a:pt x="964" y="15"/>
                  </a:lnTo>
                  <a:lnTo>
                    <a:pt x="958" y="33"/>
                  </a:lnTo>
                  <a:lnTo>
                    <a:pt x="947" y="48"/>
                  </a:lnTo>
                  <a:lnTo>
                    <a:pt x="932" y="68"/>
                  </a:lnTo>
                  <a:lnTo>
                    <a:pt x="896" y="104"/>
                  </a:lnTo>
                  <a:lnTo>
                    <a:pt x="855" y="142"/>
                  </a:lnTo>
                  <a:lnTo>
                    <a:pt x="807" y="178"/>
                  </a:lnTo>
                  <a:lnTo>
                    <a:pt x="760" y="211"/>
                  </a:lnTo>
                  <a:lnTo>
                    <a:pt x="712" y="240"/>
                  </a:lnTo>
                  <a:lnTo>
                    <a:pt x="671" y="267"/>
                  </a:lnTo>
                  <a:close/>
                </a:path>
              </a:pathLst>
            </a:custGeom>
            <a:solidFill>
              <a:srgbClr val="5F5C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39" name="Freeform 46">
              <a:extLst>
                <a:ext uri="{FF2B5EF4-FFF2-40B4-BE49-F238E27FC236}">
                  <a16:creationId xmlns:a16="http://schemas.microsoft.com/office/drawing/2014/main" id="{8523430D-5D50-9A4F-8713-037C29FD9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1" y="1285"/>
              <a:ext cx="36" cy="65"/>
            </a:xfrm>
            <a:custGeom>
              <a:avLst/>
              <a:gdLst>
                <a:gd name="T0" fmla="*/ 27 w 36"/>
                <a:gd name="T1" fmla="*/ 65 h 65"/>
                <a:gd name="T2" fmla="*/ 27 w 36"/>
                <a:gd name="T3" fmla="*/ 65 h 65"/>
                <a:gd name="T4" fmla="*/ 30 w 36"/>
                <a:gd name="T5" fmla="*/ 62 h 65"/>
                <a:gd name="T6" fmla="*/ 33 w 36"/>
                <a:gd name="T7" fmla="*/ 56 h 65"/>
                <a:gd name="T8" fmla="*/ 30 w 36"/>
                <a:gd name="T9" fmla="*/ 38 h 65"/>
                <a:gd name="T10" fmla="*/ 30 w 36"/>
                <a:gd name="T11" fmla="*/ 20 h 65"/>
                <a:gd name="T12" fmla="*/ 30 w 36"/>
                <a:gd name="T13" fmla="*/ 11 h 65"/>
                <a:gd name="T14" fmla="*/ 36 w 36"/>
                <a:gd name="T15" fmla="*/ 5 h 65"/>
                <a:gd name="T16" fmla="*/ 24 w 36"/>
                <a:gd name="T17" fmla="*/ 0 h 65"/>
                <a:gd name="T18" fmla="*/ 9 w 36"/>
                <a:gd name="T19" fmla="*/ 5 h 65"/>
                <a:gd name="T20" fmla="*/ 9 w 36"/>
                <a:gd name="T21" fmla="*/ 5 h 65"/>
                <a:gd name="T22" fmla="*/ 3 w 36"/>
                <a:gd name="T23" fmla="*/ 14 h 65"/>
                <a:gd name="T24" fmla="*/ 0 w 36"/>
                <a:gd name="T25" fmla="*/ 38 h 65"/>
                <a:gd name="T26" fmla="*/ 0 w 36"/>
                <a:gd name="T27" fmla="*/ 50 h 65"/>
                <a:gd name="T28" fmla="*/ 6 w 36"/>
                <a:gd name="T29" fmla="*/ 59 h 65"/>
                <a:gd name="T30" fmla="*/ 12 w 36"/>
                <a:gd name="T31" fmla="*/ 65 h 65"/>
                <a:gd name="T32" fmla="*/ 27 w 36"/>
                <a:gd name="T33" fmla="*/ 65 h 65"/>
                <a:gd name="T34" fmla="*/ 27 w 36"/>
                <a:gd name="T35" fmla="*/ 65 h 6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6" h="65">
                  <a:moveTo>
                    <a:pt x="27" y="65"/>
                  </a:moveTo>
                  <a:lnTo>
                    <a:pt x="27" y="65"/>
                  </a:lnTo>
                  <a:lnTo>
                    <a:pt x="30" y="62"/>
                  </a:lnTo>
                  <a:lnTo>
                    <a:pt x="33" y="56"/>
                  </a:lnTo>
                  <a:lnTo>
                    <a:pt x="30" y="38"/>
                  </a:lnTo>
                  <a:lnTo>
                    <a:pt x="30" y="20"/>
                  </a:lnTo>
                  <a:lnTo>
                    <a:pt x="30" y="11"/>
                  </a:lnTo>
                  <a:lnTo>
                    <a:pt x="36" y="5"/>
                  </a:lnTo>
                  <a:lnTo>
                    <a:pt x="24" y="0"/>
                  </a:lnTo>
                  <a:lnTo>
                    <a:pt x="9" y="5"/>
                  </a:lnTo>
                  <a:lnTo>
                    <a:pt x="3" y="14"/>
                  </a:lnTo>
                  <a:lnTo>
                    <a:pt x="0" y="38"/>
                  </a:lnTo>
                  <a:lnTo>
                    <a:pt x="0" y="50"/>
                  </a:lnTo>
                  <a:lnTo>
                    <a:pt x="6" y="59"/>
                  </a:lnTo>
                  <a:lnTo>
                    <a:pt x="12" y="65"/>
                  </a:lnTo>
                  <a:lnTo>
                    <a:pt x="27" y="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40" name="Freeform 47">
              <a:extLst>
                <a:ext uri="{FF2B5EF4-FFF2-40B4-BE49-F238E27FC236}">
                  <a16:creationId xmlns:a16="http://schemas.microsoft.com/office/drawing/2014/main" id="{E65D7AB0-26B4-214D-8A8C-27EDF6822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7" y="1288"/>
              <a:ext cx="32" cy="62"/>
            </a:xfrm>
            <a:custGeom>
              <a:avLst/>
              <a:gdLst>
                <a:gd name="T0" fmla="*/ 17 w 32"/>
                <a:gd name="T1" fmla="*/ 62 h 62"/>
                <a:gd name="T2" fmla="*/ 17 w 32"/>
                <a:gd name="T3" fmla="*/ 62 h 62"/>
                <a:gd name="T4" fmla="*/ 23 w 32"/>
                <a:gd name="T5" fmla="*/ 59 h 62"/>
                <a:gd name="T6" fmla="*/ 26 w 32"/>
                <a:gd name="T7" fmla="*/ 56 h 62"/>
                <a:gd name="T8" fmla="*/ 23 w 32"/>
                <a:gd name="T9" fmla="*/ 41 h 62"/>
                <a:gd name="T10" fmla="*/ 23 w 32"/>
                <a:gd name="T11" fmla="*/ 20 h 62"/>
                <a:gd name="T12" fmla="*/ 26 w 32"/>
                <a:gd name="T13" fmla="*/ 11 h 62"/>
                <a:gd name="T14" fmla="*/ 32 w 32"/>
                <a:gd name="T15" fmla="*/ 5 h 62"/>
                <a:gd name="T16" fmla="*/ 20 w 32"/>
                <a:gd name="T17" fmla="*/ 0 h 62"/>
                <a:gd name="T18" fmla="*/ 6 w 32"/>
                <a:gd name="T19" fmla="*/ 5 h 62"/>
                <a:gd name="T20" fmla="*/ 6 w 32"/>
                <a:gd name="T21" fmla="*/ 5 h 62"/>
                <a:gd name="T22" fmla="*/ 3 w 32"/>
                <a:gd name="T23" fmla="*/ 14 h 62"/>
                <a:gd name="T24" fmla="*/ 0 w 32"/>
                <a:gd name="T25" fmla="*/ 32 h 62"/>
                <a:gd name="T26" fmla="*/ 0 w 32"/>
                <a:gd name="T27" fmla="*/ 44 h 62"/>
                <a:gd name="T28" fmla="*/ 3 w 32"/>
                <a:gd name="T29" fmla="*/ 53 h 62"/>
                <a:gd name="T30" fmla="*/ 8 w 32"/>
                <a:gd name="T31" fmla="*/ 59 h 62"/>
                <a:gd name="T32" fmla="*/ 17 w 32"/>
                <a:gd name="T33" fmla="*/ 62 h 62"/>
                <a:gd name="T34" fmla="*/ 17 w 32"/>
                <a:gd name="T35" fmla="*/ 62 h 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2" h="62">
                  <a:moveTo>
                    <a:pt x="17" y="62"/>
                  </a:moveTo>
                  <a:lnTo>
                    <a:pt x="17" y="62"/>
                  </a:lnTo>
                  <a:lnTo>
                    <a:pt x="23" y="59"/>
                  </a:lnTo>
                  <a:lnTo>
                    <a:pt x="26" y="56"/>
                  </a:lnTo>
                  <a:lnTo>
                    <a:pt x="23" y="41"/>
                  </a:lnTo>
                  <a:lnTo>
                    <a:pt x="23" y="20"/>
                  </a:lnTo>
                  <a:lnTo>
                    <a:pt x="26" y="11"/>
                  </a:lnTo>
                  <a:lnTo>
                    <a:pt x="32" y="5"/>
                  </a:lnTo>
                  <a:lnTo>
                    <a:pt x="20" y="0"/>
                  </a:lnTo>
                  <a:lnTo>
                    <a:pt x="6" y="5"/>
                  </a:lnTo>
                  <a:lnTo>
                    <a:pt x="3" y="14"/>
                  </a:lnTo>
                  <a:lnTo>
                    <a:pt x="0" y="32"/>
                  </a:lnTo>
                  <a:lnTo>
                    <a:pt x="0" y="44"/>
                  </a:lnTo>
                  <a:lnTo>
                    <a:pt x="3" y="53"/>
                  </a:lnTo>
                  <a:lnTo>
                    <a:pt x="8" y="59"/>
                  </a:lnTo>
                  <a:lnTo>
                    <a:pt x="17" y="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41" name="Freeform 48">
              <a:extLst>
                <a:ext uri="{FF2B5EF4-FFF2-40B4-BE49-F238E27FC236}">
                  <a16:creationId xmlns:a16="http://schemas.microsoft.com/office/drawing/2014/main" id="{E0EBCBE4-D4D4-8047-A203-7E786D493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" y="1290"/>
              <a:ext cx="30" cy="48"/>
            </a:xfrm>
            <a:custGeom>
              <a:avLst/>
              <a:gdLst>
                <a:gd name="T0" fmla="*/ 18 w 30"/>
                <a:gd name="T1" fmla="*/ 0 h 48"/>
                <a:gd name="T2" fmla="*/ 6 w 30"/>
                <a:gd name="T3" fmla="*/ 3 h 48"/>
                <a:gd name="T4" fmla="*/ 6 w 30"/>
                <a:gd name="T5" fmla="*/ 3 h 48"/>
                <a:gd name="T6" fmla="*/ 3 w 30"/>
                <a:gd name="T7" fmla="*/ 9 h 48"/>
                <a:gd name="T8" fmla="*/ 0 w 30"/>
                <a:gd name="T9" fmla="*/ 24 h 48"/>
                <a:gd name="T10" fmla="*/ 0 w 30"/>
                <a:gd name="T11" fmla="*/ 33 h 48"/>
                <a:gd name="T12" fmla="*/ 3 w 30"/>
                <a:gd name="T13" fmla="*/ 39 h 48"/>
                <a:gd name="T14" fmla="*/ 6 w 30"/>
                <a:gd name="T15" fmla="*/ 45 h 48"/>
                <a:gd name="T16" fmla="*/ 12 w 30"/>
                <a:gd name="T17" fmla="*/ 48 h 48"/>
                <a:gd name="T18" fmla="*/ 12 w 30"/>
                <a:gd name="T19" fmla="*/ 48 h 48"/>
                <a:gd name="T20" fmla="*/ 21 w 30"/>
                <a:gd name="T21" fmla="*/ 45 h 48"/>
                <a:gd name="T22" fmla="*/ 24 w 30"/>
                <a:gd name="T23" fmla="*/ 42 h 48"/>
                <a:gd name="T24" fmla="*/ 24 w 30"/>
                <a:gd name="T25" fmla="*/ 30 h 48"/>
                <a:gd name="T26" fmla="*/ 24 w 30"/>
                <a:gd name="T27" fmla="*/ 15 h 48"/>
                <a:gd name="T28" fmla="*/ 27 w 30"/>
                <a:gd name="T29" fmla="*/ 6 h 48"/>
                <a:gd name="T30" fmla="*/ 30 w 30"/>
                <a:gd name="T31" fmla="*/ 3 h 48"/>
                <a:gd name="T32" fmla="*/ 18 w 30"/>
                <a:gd name="T33" fmla="*/ 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0" h="48">
                  <a:moveTo>
                    <a:pt x="18" y="0"/>
                  </a:moveTo>
                  <a:lnTo>
                    <a:pt x="6" y="3"/>
                  </a:lnTo>
                  <a:lnTo>
                    <a:pt x="3" y="9"/>
                  </a:lnTo>
                  <a:lnTo>
                    <a:pt x="0" y="24"/>
                  </a:lnTo>
                  <a:lnTo>
                    <a:pt x="0" y="33"/>
                  </a:lnTo>
                  <a:lnTo>
                    <a:pt x="3" y="39"/>
                  </a:lnTo>
                  <a:lnTo>
                    <a:pt x="6" y="45"/>
                  </a:lnTo>
                  <a:lnTo>
                    <a:pt x="12" y="48"/>
                  </a:lnTo>
                  <a:lnTo>
                    <a:pt x="21" y="45"/>
                  </a:lnTo>
                  <a:lnTo>
                    <a:pt x="24" y="42"/>
                  </a:lnTo>
                  <a:lnTo>
                    <a:pt x="24" y="30"/>
                  </a:lnTo>
                  <a:lnTo>
                    <a:pt x="24" y="15"/>
                  </a:lnTo>
                  <a:lnTo>
                    <a:pt x="27" y="6"/>
                  </a:lnTo>
                  <a:lnTo>
                    <a:pt x="30" y="3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42" name="Freeform 49">
              <a:extLst>
                <a:ext uri="{FF2B5EF4-FFF2-40B4-BE49-F238E27FC236}">
                  <a16:creationId xmlns:a16="http://schemas.microsoft.com/office/drawing/2014/main" id="{5303545B-D97C-3C4E-8B13-EAA7566643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" y="1270"/>
              <a:ext cx="36" cy="83"/>
            </a:xfrm>
            <a:custGeom>
              <a:avLst/>
              <a:gdLst>
                <a:gd name="T0" fmla="*/ 15 w 36"/>
                <a:gd name="T1" fmla="*/ 0 h 83"/>
                <a:gd name="T2" fmla="*/ 0 w 36"/>
                <a:gd name="T3" fmla="*/ 6 h 83"/>
                <a:gd name="T4" fmla="*/ 0 w 36"/>
                <a:gd name="T5" fmla="*/ 6 h 83"/>
                <a:gd name="T6" fmla="*/ 0 w 36"/>
                <a:gd name="T7" fmla="*/ 18 h 83"/>
                <a:gd name="T8" fmla="*/ 0 w 36"/>
                <a:gd name="T9" fmla="*/ 47 h 83"/>
                <a:gd name="T10" fmla="*/ 0 w 36"/>
                <a:gd name="T11" fmla="*/ 62 h 83"/>
                <a:gd name="T12" fmla="*/ 6 w 36"/>
                <a:gd name="T13" fmla="*/ 74 h 83"/>
                <a:gd name="T14" fmla="*/ 12 w 36"/>
                <a:gd name="T15" fmla="*/ 83 h 83"/>
                <a:gd name="T16" fmla="*/ 18 w 36"/>
                <a:gd name="T17" fmla="*/ 83 h 83"/>
                <a:gd name="T18" fmla="*/ 24 w 36"/>
                <a:gd name="T19" fmla="*/ 80 h 83"/>
                <a:gd name="T20" fmla="*/ 24 w 36"/>
                <a:gd name="T21" fmla="*/ 80 h 83"/>
                <a:gd name="T22" fmla="*/ 27 w 36"/>
                <a:gd name="T23" fmla="*/ 77 h 83"/>
                <a:gd name="T24" fmla="*/ 27 w 36"/>
                <a:gd name="T25" fmla="*/ 74 h 83"/>
                <a:gd name="T26" fmla="*/ 21 w 36"/>
                <a:gd name="T27" fmla="*/ 65 h 83"/>
                <a:gd name="T28" fmla="*/ 18 w 36"/>
                <a:gd name="T29" fmla="*/ 56 h 83"/>
                <a:gd name="T30" fmla="*/ 21 w 36"/>
                <a:gd name="T31" fmla="*/ 44 h 83"/>
                <a:gd name="T32" fmla="*/ 24 w 36"/>
                <a:gd name="T33" fmla="*/ 26 h 83"/>
                <a:gd name="T34" fmla="*/ 36 w 36"/>
                <a:gd name="T35" fmla="*/ 9 h 83"/>
                <a:gd name="T36" fmla="*/ 15 w 36"/>
                <a:gd name="T37" fmla="*/ 0 h 8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6" h="83">
                  <a:moveTo>
                    <a:pt x="15" y="0"/>
                  </a:moveTo>
                  <a:lnTo>
                    <a:pt x="0" y="6"/>
                  </a:lnTo>
                  <a:lnTo>
                    <a:pt x="0" y="18"/>
                  </a:lnTo>
                  <a:lnTo>
                    <a:pt x="0" y="47"/>
                  </a:lnTo>
                  <a:lnTo>
                    <a:pt x="0" y="62"/>
                  </a:lnTo>
                  <a:lnTo>
                    <a:pt x="6" y="74"/>
                  </a:lnTo>
                  <a:lnTo>
                    <a:pt x="12" y="83"/>
                  </a:lnTo>
                  <a:lnTo>
                    <a:pt x="18" y="83"/>
                  </a:lnTo>
                  <a:lnTo>
                    <a:pt x="24" y="80"/>
                  </a:lnTo>
                  <a:lnTo>
                    <a:pt x="27" y="77"/>
                  </a:lnTo>
                  <a:lnTo>
                    <a:pt x="27" y="74"/>
                  </a:lnTo>
                  <a:lnTo>
                    <a:pt x="21" y="65"/>
                  </a:lnTo>
                  <a:lnTo>
                    <a:pt x="18" y="56"/>
                  </a:lnTo>
                  <a:lnTo>
                    <a:pt x="21" y="44"/>
                  </a:lnTo>
                  <a:lnTo>
                    <a:pt x="24" y="26"/>
                  </a:lnTo>
                  <a:lnTo>
                    <a:pt x="36" y="9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43" name="Freeform 50">
              <a:extLst>
                <a:ext uri="{FF2B5EF4-FFF2-40B4-BE49-F238E27FC236}">
                  <a16:creationId xmlns:a16="http://schemas.microsoft.com/office/drawing/2014/main" id="{703064CD-3889-1141-88A7-3811D4BBDF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3" y="1273"/>
              <a:ext cx="35" cy="80"/>
            </a:xfrm>
            <a:custGeom>
              <a:avLst/>
              <a:gdLst>
                <a:gd name="T0" fmla="*/ 23 w 35"/>
                <a:gd name="T1" fmla="*/ 0 h 80"/>
                <a:gd name="T2" fmla="*/ 3 w 35"/>
                <a:gd name="T3" fmla="*/ 6 h 80"/>
                <a:gd name="T4" fmla="*/ 3 w 35"/>
                <a:gd name="T5" fmla="*/ 6 h 80"/>
                <a:gd name="T6" fmla="*/ 3 w 35"/>
                <a:gd name="T7" fmla="*/ 20 h 80"/>
                <a:gd name="T8" fmla="*/ 0 w 35"/>
                <a:gd name="T9" fmla="*/ 47 h 80"/>
                <a:gd name="T10" fmla="*/ 3 w 35"/>
                <a:gd name="T11" fmla="*/ 62 h 80"/>
                <a:gd name="T12" fmla="*/ 5 w 35"/>
                <a:gd name="T13" fmla="*/ 74 h 80"/>
                <a:gd name="T14" fmla="*/ 8 w 35"/>
                <a:gd name="T15" fmla="*/ 77 h 80"/>
                <a:gd name="T16" fmla="*/ 14 w 35"/>
                <a:gd name="T17" fmla="*/ 80 h 80"/>
                <a:gd name="T18" fmla="*/ 20 w 35"/>
                <a:gd name="T19" fmla="*/ 80 h 80"/>
                <a:gd name="T20" fmla="*/ 26 w 35"/>
                <a:gd name="T21" fmla="*/ 77 h 80"/>
                <a:gd name="T22" fmla="*/ 26 w 35"/>
                <a:gd name="T23" fmla="*/ 77 h 80"/>
                <a:gd name="T24" fmla="*/ 32 w 35"/>
                <a:gd name="T25" fmla="*/ 74 h 80"/>
                <a:gd name="T26" fmla="*/ 32 w 35"/>
                <a:gd name="T27" fmla="*/ 68 h 80"/>
                <a:gd name="T28" fmla="*/ 26 w 35"/>
                <a:gd name="T29" fmla="*/ 53 h 80"/>
                <a:gd name="T30" fmla="*/ 26 w 35"/>
                <a:gd name="T31" fmla="*/ 44 h 80"/>
                <a:gd name="T32" fmla="*/ 26 w 35"/>
                <a:gd name="T33" fmla="*/ 32 h 80"/>
                <a:gd name="T34" fmla="*/ 29 w 35"/>
                <a:gd name="T35" fmla="*/ 20 h 80"/>
                <a:gd name="T36" fmla="*/ 35 w 35"/>
                <a:gd name="T37" fmla="*/ 9 h 80"/>
                <a:gd name="T38" fmla="*/ 23 w 35"/>
                <a:gd name="T39" fmla="*/ 0 h 8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5" h="80">
                  <a:moveTo>
                    <a:pt x="23" y="0"/>
                  </a:moveTo>
                  <a:lnTo>
                    <a:pt x="3" y="6"/>
                  </a:lnTo>
                  <a:lnTo>
                    <a:pt x="3" y="20"/>
                  </a:lnTo>
                  <a:lnTo>
                    <a:pt x="0" y="47"/>
                  </a:lnTo>
                  <a:lnTo>
                    <a:pt x="3" y="62"/>
                  </a:lnTo>
                  <a:lnTo>
                    <a:pt x="5" y="74"/>
                  </a:lnTo>
                  <a:lnTo>
                    <a:pt x="8" y="77"/>
                  </a:lnTo>
                  <a:lnTo>
                    <a:pt x="14" y="80"/>
                  </a:lnTo>
                  <a:lnTo>
                    <a:pt x="20" y="80"/>
                  </a:lnTo>
                  <a:lnTo>
                    <a:pt x="26" y="77"/>
                  </a:lnTo>
                  <a:lnTo>
                    <a:pt x="32" y="74"/>
                  </a:lnTo>
                  <a:lnTo>
                    <a:pt x="32" y="68"/>
                  </a:lnTo>
                  <a:lnTo>
                    <a:pt x="26" y="53"/>
                  </a:lnTo>
                  <a:lnTo>
                    <a:pt x="26" y="44"/>
                  </a:lnTo>
                  <a:lnTo>
                    <a:pt x="26" y="32"/>
                  </a:lnTo>
                  <a:lnTo>
                    <a:pt x="29" y="20"/>
                  </a:lnTo>
                  <a:lnTo>
                    <a:pt x="35" y="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44" name="Freeform 51">
              <a:extLst>
                <a:ext uri="{FF2B5EF4-FFF2-40B4-BE49-F238E27FC236}">
                  <a16:creationId xmlns:a16="http://schemas.microsoft.com/office/drawing/2014/main" id="{51A07E2E-4A34-3D43-B4F1-66E9679C55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" y="1279"/>
              <a:ext cx="36" cy="71"/>
            </a:xfrm>
            <a:custGeom>
              <a:avLst/>
              <a:gdLst>
                <a:gd name="T0" fmla="*/ 21 w 36"/>
                <a:gd name="T1" fmla="*/ 0 h 71"/>
                <a:gd name="T2" fmla="*/ 3 w 36"/>
                <a:gd name="T3" fmla="*/ 6 h 71"/>
                <a:gd name="T4" fmla="*/ 3 w 36"/>
                <a:gd name="T5" fmla="*/ 6 h 71"/>
                <a:gd name="T6" fmla="*/ 0 w 36"/>
                <a:gd name="T7" fmla="*/ 17 h 71"/>
                <a:gd name="T8" fmla="*/ 0 w 36"/>
                <a:gd name="T9" fmla="*/ 41 h 71"/>
                <a:gd name="T10" fmla="*/ 0 w 36"/>
                <a:gd name="T11" fmla="*/ 56 h 71"/>
                <a:gd name="T12" fmla="*/ 6 w 36"/>
                <a:gd name="T13" fmla="*/ 65 h 71"/>
                <a:gd name="T14" fmla="*/ 15 w 36"/>
                <a:gd name="T15" fmla="*/ 71 h 71"/>
                <a:gd name="T16" fmla="*/ 18 w 36"/>
                <a:gd name="T17" fmla="*/ 71 h 71"/>
                <a:gd name="T18" fmla="*/ 27 w 36"/>
                <a:gd name="T19" fmla="*/ 71 h 71"/>
                <a:gd name="T20" fmla="*/ 27 w 36"/>
                <a:gd name="T21" fmla="*/ 71 h 71"/>
                <a:gd name="T22" fmla="*/ 30 w 36"/>
                <a:gd name="T23" fmla="*/ 68 h 71"/>
                <a:gd name="T24" fmla="*/ 30 w 36"/>
                <a:gd name="T25" fmla="*/ 65 h 71"/>
                <a:gd name="T26" fmla="*/ 24 w 36"/>
                <a:gd name="T27" fmla="*/ 53 h 71"/>
                <a:gd name="T28" fmla="*/ 21 w 36"/>
                <a:gd name="T29" fmla="*/ 44 h 71"/>
                <a:gd name="T30" fmla="*/ 21 w 36"/>
                <a:gd name="T31" fmla="*/ 35 h 71"/>
                <a:gd name="T32" fmla="*/ 27 w 36"/>
                <a:gd name="T33" fmla="*/ 23 h 71"/>
                <a:gd name="T34" fmla="*/ 36 w 36"/>
                <a:gd name="T35" fmla="*/ 9 h 71"/>
                <a:gd name="T36" fmla="*/ 21 w 36"/>
                <a:gd name="T37" fmla="*/ 0 h 7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6" h="71">
                  <a:moveTo>
                    <a:pt x="21" y="0"/>
                  </a:moveTo>
                  <a:lnTo>
                    <a:pt x="3" y="6"/>
                  </a:lnTo>
                  <a:lnTo>
                    <a:pt x="0" y="17"/>
                  </a:lnTo>
                  <a:lnTo>
                    <a:pt x="0" y="41"/>
                  </a:lnTo>
                  <a:lnTo>
                    <a:pt x="0" y="56"/>
                  </a:lnTo>
                  <a:lnTo>
                    <a:pt x="6" y="65"/>
                  </a:lnTo>
                  <a:lnTo>
                    <a:pt x="15" y="71"/>
                  </a:lnTo>
                  <a:lnTo>
                    <a:pt x="18" y="71"/>
                  </a:lnTo>
                  <a:lnTo>
                    <a:pt x="27" y="71"/>
                  </a:lnTo>
                  <a:lnTo>
                    <a:pt x="30" y="68"/>
                  </a:lnTo>
                  <a:lnTo>
                    <a:pt x="30" y="65"/>
                  </a:lnTo>
                  <a:lnTo>
                    <a:pt x="24" y="53"/>
                  </a:lnTo>
                  <a:lnTo>
                    <a:pt x="21" y="44"/>
                  </a:lnTo>
                  <a:lnTo>
                    <a:pt x="21" y="35"/>
                  </a:lnTo>
                  <a:lnTo>
                    <a:pt x="27" y="23"/>
                  </a:lnTo>
                  <a:lnTo>
                    <a:pt x="36" y="9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27" name="Freeform 58">
            <a:extLst>
              <a:ext uri="{FF2B5EF4-FFF2-40B4-BE49-F238E27FC236}">
                <a16:creationId xmlns:a16="http://schemas.microsoft.com/office/drawing/2014/main" id="{99149AAA-7AD1-484D-A64A-A6072D7C2F46}"/>
              </a:ext>
            </a:extLst>
          </p:cNvPr>
          <p:cNvSpPr>
            <a:spLocks/>
          </p:cNvSpPr>
          <p:nvPr/>
        </p:nvSpPr>
        <p:spPr bwMode="auto">
          <a:xfrm>
            <a:off x="2551113" y="4897438"/>
            <a:ext cx="1041400" cy="596900"/>
          </a:xfrm>
          <a:custGeom>
            <a:avLst/>
            <a:gdLst>
              <a:gd name="T0" fmla="*/ 0 w 1312"/>
              <a:gd name="T1" fmla="*/ 22681406 h 752"/>
              <a:gd name="T2" fmla="*/ 1889919 w 1312"/>
              <a:gd name="T3" fmla="*/ 66154300 h 752"/>
              <a:gd name="T4" fmla="*/ 12600781 w 1312"/>
              <a:gd name="T5" fmla="*/ 110256638 h 752"/>
              <a:gd name="T6" fmla="*/ 21421725 w 1312"/>
              <a:gd name="T7" fmla="*/ 140498513 h 752"/>
              <a:gd name="T8" fmla="*/ 27091481 w 1312"/>
              <a:gd name="T9" fmla="*/ 168220231 h 752"/>
              <a:gd name="T10" fmla="*/ 23941881 w 1312"/>
              <a:gd name="T11" fmla="*/ 195312506 h 752"/>
              <a:gd name="T12" fmla="*/ 12600781 w 1312"/>
              <a:gd name="T13" fmla="*/ 223663669 h 752"/>
              <a:gd name="T14" fmla="*/ 9450388 w 1312"/>
              <a:gd name="T15" fmla="*/ 251385388 h 752"/>
              <a:gd name="T16" fmla="*/ 17641094 w 1312"/>
              <a:gd name="T17" fmla="*/ 281627263 h 752"/>
              <a:gd name="T18" fmla="*/ 28982194 w 1312"/>
              <a:gd name="T19" fmla="*/ 315019531 h 752"/>
              <a:gd name="T20" fmla="*/ 54813200 w 1312"/>
              <a:gd name="T21" fmla="*/ 347781563 h 752"/>
              <a:gd name="T22" fmla="*/ 90725625 w 1312"/>
              <a:gd name="T23" fmla="*/ 372352888 h 752"/>
              <a:gd name="T24" fmla="*/ 125377575 w 1312"/>
              <a:gd name="T25" fmla="*/ 386844381 h 752"/>
              <a:gd name="T26" fmla="*/ 154359769 w 1312"/>
              <a:gd name="T27" fmla="*/ 383693988 h 752"/>
              <a:gd name="T28" fmla="*/ 182711725 w 1312"/>
              <a:gd name="T29" fmla="*/ 378653675 h 752"/>
              <a:gd name="T30" fmla="*/ 214213281 w 1312"/>
              <a:gd name="T31" fmla="*/ 372352888 h 752"/>
              <a:gd name="T32" fmla="*/ 241935000 w 1312"/>
              <a:gd name="T33" fmla="*/ 366052894 h 752"/>
              <a:gd name="T34" fmla="*/ 270286956 w 1312"/>
              <a:gd name="T35" fmla="*/ 362272263 h 752"/>
              <a:gd name="T36" fmla="*/ 275957506 w 1312"/>
              <a:gd name="T37" fmla="*/ 383063750 h 752"/>
              <a:gd name="T38" fmla="*/ 280997819 w 1312"/>
              <a:gd name="T39" fmla="*/ 416456019 h 752"/>
              <a:gd name="T40" fmla="*/ 283517975 w 1312"/>
              <a:gd name="T41" fmla="*/ 441027344 h 752"/>
              <a:gd name="T42" fmla="*/ 286667575 w 1312"/>
              <a:gd name="T43" fmla="*/ 471899456 h 752"/>
              <a:gd name="T44" fmla="*/ 628779381 w 1312"/>
              <a:gd name="T45" fmla="*/ 364162975 h 752"/>
              <a:gd name="T46" fmla="*/ 659021256 w 1312"/>
              <a:gd name="T47" fmla="*/ 349671481 h 752"/>
              <a:gd name="T48" fmla="*/ 703123594 w 1312"/>
              <a:gd name="T49" fmla="*/ 332660625 h 752"/>
              <a:gd name="T50" fmla="*/ 743446094 w 1312"/>
              <a:gd name="T51" fmla="*/ 327620313 h 752"/>
              <a:gd name="T52" fmla="*/ 778728281 w 1312"/>
              <a:gd name="T53" fmla="*/ 327620313 h 752"/>
              <a:gd name="T54" fmla="*/ 809600394 w 1312"/>
              <a:gd name="T55" fmla="*/ 327620313 h 752"/>
              <a:gd name="T56" fmla="*/ 826611250 w 1312"/>
              <a:gd name="T57" fmla="*/ 311239694 h 752"/>
              <a:gd name="T58" fmla="*/ 812750788 w 1312"/>
              <a:gd name="T59" fmla="*/ 291707888 h 752"/>
              <a:gd name="T60" fmla="*/ 781248438 w 1312"/>
              <a:gd name="T61" fmla="*/ 279107106 h 752"/>
              <a:gd name="T62" fmla="*/ 752267038 w 1312"/>
              <a:gd name="T63" fmla="*/ 270286956 h 752"/>
              <a:gd name="T64" fmla="*/ 719505006 w 1312"/>
              <a:gd name="T65" fmla="*/ 261466013 h 752"/>
              <a:gd name="T66" fmla="*/ 686112738 w 1312"/>
              <a:gd name="T67" fmla="*/ 252645863 h 752"/>
              <a:gd name="T68" fmla="*/ 659650700 w 1312"/>
              <a:gd name="T69" fmla="*/ 247605550 h 752"/>
              <a:gd name="T70" fmla="*/ 635709613 w 1312"/>
              <a:gd name="T71" fmla="*/ 243824919 h 752"/>
              <a:gd name="T72" fmla="*/ 606727419 w 1312"/>
              <a:gd name="T73" fmla="*/ 242565238 h 752"/>
              <a:gd name="T74" fmla="*/ 572705706 w 1312"/>
              <a:gd name="T75" fmla="*/ 242565238 h 752"/>
              <a:gd name="T76" fmla="*/ 540573913 w 1312"/>
              <a:gd name="T77" fmla="*/ 242565238 h 752"/>
              <a:gd name="T78" fmla="*/ 510961481 w 1312"/>
              <a:gd name="T79" fmla="*/ 242565238 h 752"/>
              <a:gd name="T80" fmla="*/ 485759919 w 1312"/>
              <a:gd name="T81" fmla="*/ 244455156 h 752"/>
              <a:gd name="T82" fmla="*/ 464969225 w 1312"/>
              <a:gd name="T83" fmla="*/ 248235788 h 752"/>
              <a:gd name="T84" fmla="*/ 430946719 w 1312"/>
              <a:gd name="T85" fmla="*/ 257055938 h 752"/>
              <a:gd name="T86" fmla="*/ 407005631 w 1312"/>
              <a:gd name="T87" fmla="*/ 262096250 h 752"/>
              <a:gd name="T88" fmla="*/ 386844381 w 1312"/>
              <a:gd name="T89" fmla="*/ 248235788 h 752"/>
              <a:gd name="T90" fmla="*/ 369832731 w 1312"/>
              <a:gd name="T91" fmla="*/ 235004769 h 752"/>
              <a:gd name="T92" fmla="*/ 338961413 w 1312"/>
              <a:gd name="T93" fmla="*/ 229964456 h 752"/>
              <a:gd name="T94" fmla="*/ 306199381 w 1312"/>
              <a:gd name="T95" fmla="*/ 223034225 h 752"/>
              <a:gd name="T96" fmla="*/ 280997819 w 1312"/>
              <a:gd name="T97" fmla="*/ 216103200 h 752"/>
              <a:gd name="T98" fmla="*/ 251385388 w 1312"/>
              <a:gd name="T99" fmla="*/ 205393131 h 752"/>
              <a:gd name="T100" fmla="*/ 216103200 w 1312"/>
              <a:gd name="T101" fmla="*/ 185861325 h 752"/>
              <a:gd name="T102" fmla="*/ 187752038 w 1312"/>
              <a:gd name="T103" fmla="*/ 166960550 h 752"/>
              <a:gd name="T104" fmla="*/ 159400081 w 1312"/>
              <a:gd name="T105" fmla="*/ 147429538 h 752"/>
              <a:gd name="T106" fmla="*/ 127897731 w 1312"/>
              <a:gd name="T107" fmla="*/ 124117894 h 752"/>
              <a:gd name="T108" fmla="*/ 92615544 w 1312"/>
              <a:gd name="T109" fmla="*/ 96396175 h 752"/>
              <a:gd name="T110" fmla="*/ 68044219 w 1312"/>
              <a:gd name="T111" fmla="*/ 76865163 h 752"/>
              <a:gd name="T112" fmla="*/ 11341100 w 1312"/>
              <a:gd name="T113" fmla="*/ 0 h 752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312" h="752">
                <a:moveTo>
                  <a:pt x="18" y="0"/>
                </a:moveTo>
                <a:lnTo>
                  <a:pt x="10" y="7"/>
                </a:lnTo>
                <a:lnTo>
                  <a:pt x="6" y="14"/>
                </a:lnTo>
                <a:lnTo>
                  <a:pt x="1" y="24"/>
                </a:lnTo>
                <a:lnTo>
                  <a:pt x="0" y="36"/>
                </a:lnTo>
                <a:lnTo>
                  <a:pt x="0" y="49"/>
                </a:lnTo>
                <a:lnTo>
                  <a:pt x="0" y="63"/>
                </a:lnTo>
                <a:lnTo>
                  <a:pt x="0" y="77"/>
                </a:lnTo>
                <a:lnTo>
                  <a:pt x="1" y="91"/>
                </a:lnTo>
                <a:lnTo>
                  <a:pt x="3" y="105"/>
                </a:lnTo>
                <a:lnTo>
                  <a:pt x="6" y="119"/>
                </a:lnTo>
                <a:lnTo>
                  <a:pt x="9" y="133"/>
                </a:lnTo>
                <a:lnTo>
                  <a:pt x="12" y="148"/>
                </a:lnTo>
                <a:lnTo>
                  <a:pt x="15" y="161"/>
                </a:lnTo>
                <a:lnTo>
                  <a:pt x="20" y="175"/>
                </a:lnTo>
                <a:lnTo>
                  <a:pt x="23" y="186"/>
                </a:lnTo>
                <a:lnTo>
                  <a:pt x="26" y="198"/>
                </a:lnTo>
                <a:lnTo>
                  <a:pt x="28" y="206"/>
                </a:lnTo>
                <a:lnTo>
                  <a:pt x="31" y="214"/>
                </a:lnTo>
                <a:lnTo>
                  <a:pt x="34" y="223"/>
                </a:lnTo>
                <a:lnTo>
                  <a:pt x="37" y="232"/>
                </a:lnTo>
                <a:lnTo>
                  <a:pt x="38" y="240"/>
                </a:lnTo>
                <a:lnTo>
                  <a:pt x="38" y="250"/>
                </a:lnTo>
                <a:lnTo>
                  <a:pt x="40" y="257"/>
                </a:lnTo>
                <a:lnTo>
                  <a:pt x="43" y="267"/>
                </a:lnTo>
                <a:lnTo>
                  <a:pt x="42" y="276"/>
                </a:lnTo>
                <a:lnTo>
                  <a:pt x="42" y="284"/>
                </a:lnTo>
                <a:lnTo>
                  <a:pt x="40" y="292"/>
                </a:lnTo>
                <a:lnTo>
                  <a:pt x="40" y="302"/>
                </a:lnTo>
                <a:lnTo>
                  <a:pt x="38" y="310"/>
                </a:lnTo>
                <a:lnTo>
                  <a:pt x="37" y="318"/>
                </a:lnTo>
                <a:lnTo>
                  <a:pt x="32" y="329"/>
                </a:lnTo>
                <a:lnTo>
                  <a:pt x="28" y="338"/>
                </a:lnTo>
                <a:lnTo>
                  <a:pt x="23" y="346"/>
                </a:lnTo>
                <a:lnTo>
                  <a:pt x="20" y="355"/>
                </a:lnTo>
                <a:lnTo>
                  <a:pt x="15" y="363"/>
                </a:lnTo>
                <a:lnTo>
                  <a:pt x="15" y="373"/>
                </a:lnTo>
                <a:lnTo>
                  <a:pt x="14" y="382"/>
                </a:lnTo>
                <a:lnTo>
                  <a:pt x="14" y="391"/>
                </a:lnTo>
                <a:lnTo>
                  <a:pt x="15" y="399"/>
                </a:lnTo>
                <a:lnTo>
                  <a:pt x="18" y="410"/>
                </a:lnTo>
                <a:lnTo>
                  <a:pt x="20" y="418"/>
                </a:lnTo>
                <a:lnTo>
                  <a:pt x="23" y="427"/>
                </a:lnTo>
                <a:lnTo>
                  <a:pt x="24" y="438"/>
                </a:lnTo>
                <a:lnTo>
                  <a:pt x="28" y="447"/>
                </a:lnTo>
                <a:lnTo>
                  <a:pt x="31" y="457"/>
                </a:lnTo>
                <a:lnTo>
                  <a:pt x="35" y="468"/>
                </a:lnTo>
                <a:lnTo>
                  <a:pt x="38" y="478"/>
                </a:lnTo>
                <a:lnTo>
                  <a:pt x="43" y="491"/>
                </a:lnTo>
                <a:lnTo>
                  <a:pt x="46" y="500"/>
                </a:lnTo>
                <a:lnTo>
                  <a:pt x="52" y="511"/>
                </a:lnTo>
                <a:lnTo>
                  <a:pt x="59" y="520"/>
                </a:lnTo>
                <a:lnTo>
                  <a:pt x="68" y="533"/>
                </a:lnTo>
                <a:lnTo>
                  <a:pt x="77" y="542"/>
                </a:lnTo>
                <a:lnTo>
                  <a:pt x="87" y="552"/>
                </a:lnTo>
                <a:lnTo>
                  <a:pt x="98" y="561"/>
                </a:lnTo>
                <a:lnTo>
                  <a:pt x="110" y="570"/>
                </a:lnTo>
                <a:lnTo>
                  <a:pt x="121" y="577"/>
                </a:lnTo>
                <a:lnTo>
                  <a:pt x="132" y="586"/>
                </a:lnTo>
                <a:lnTo>
                  <a:pt x="144" y="591"/>
                </a:lnTo>
                <a:lnTo>
                  <a:pt x="157" y="598"/>
                </a:lnTo>
                <a:lnTo>
                  <a:pt x="168" y="601"/>
                </a:lnTo>
                <a:lnTo>
                  <a:pt x="178" y="606"/>
                </a:lnTo>
                <a:lnTo>
                  <a:pt x="188" y="609"/>
                </a:lnTo>
                <a:lnTo>
                  <a:pt x="199" y="614"/>
                </a:lnTo>
                <a:lnTo>
                  <a:pt x="208" y="614"/>
                </a:lnTo>
                <a:lnTo>
                  <a:pt x="222" y="614"/>
                </a:lnTo>
                <a:lnTo>
                  <a:pt x="228" y="612"/>
                </a:lnTo>
                <a:lnTo>
                  <a:pt x="237" y="611"/>
                </a:lnTo>
                <a:lnTo>
                  <a:pt x="245" y="609"/>
                </a:lnTo>
                <a:lnTo>
                  <a:pt x="255" y="609"/>
                </a:lnTo>
                <a:lnTo>
                  <a:pt x="264" y="606"/>
                </a:lnTo>
                <a:lnTo>
                  <a:pt x="272" y="605"/>
                </a:lnTo>
                <a:lnTo>
                  <a:pt x="281" y="603"/>
                </a:lnTo>
                <a:lnTo>
                  <a:pt x="290" y="601"/>
                </a:lnTo>
                <a:lnTo>
                  <a:pt x="301" y="600"/>
                </a:lnTo>
                <a:lnTo>
                  <a:pt x="311" y="598"/>
                </a:lnTo>
                <a:lnTo>
                  <a:pt x="320" y="597"/>
                </a:lnTo>
                <a:lnTo>
                  <a:pt x="331" y="595"/>
                </a:lnTo>
                <a:lnTo>
                  <a:pt x="340" y="591"/>
                </a:lnTo>
                <a:lnTo>
                  <a:pt x="349" y="589"/>
                </a:lnTo>
                <a:lnTo>
                  <a:pt x="357" y="587"/>
                </a:lnTo>
                <a:lnTo>
                  <a:pt x="368" y="586"/>
                </a:lnTo>
                <a:lnTo>
                  <a:pt x="374" y="583"/>
                </a:lnTo>
                <a:lnTo>
                  <a:pt x="384" y="581"/>
                </a:lnTo>
                <a:lnTo>
                  <a:pt x="391" y="578"/>
                </a:lnTo>
                <a:lnTo>
                  <a:pt x="399" y="578"/>
                </a:lnTo>
                <a:lnTo>
                  <a:pt x="412" y="575"/>
                </a:lnTo>
                <a:lnTo>
                  <a:pt x="422" y="575"/>
                </a:lnTo>
                <a:lnTo>
                  <a:pt x="429" y="575"/>
                </a:lnTo>
                <a:lnTo>
                  <a:pt x="433" y="577"/>
                </a:lnTo>
                <a:lnTo>
                  <a:pt x="433" y="580"/>
                </a:lnTo>
                <a:lnTo>
                  <a:pt x="435" y="587"/>
                </a:lnTo>
                <a:lnTo>
                  <a:pt x="436" y="595"/>
                </a:lnTo>
                <a:lnTo>
                  <a:pt x="438" y="608"/>
                </a:lnTo>
                <a:lnTo>
                  <a:pt x="440" y="620"/>
                </a:lnTo>
                <a:lnTo>
                  <a:pt x="443" y="636"/>
                </a:lnTo>
                <a:lnTo>
                  <a:pt x="443" y="643"/>
                </a:lnTo>
                <a:lnTo>
                  <a:pt x="444" y="653"/>
                </a:lnTo>
                <a:lnTo>
                  <a:pt x="446" y="661"/>
                </a:lnTo>
                <a:lnTo>
                  <a:pt x="447" y="668"/>
                </a:lnTo>
                <a:lnTo>
                  <a:pt x="447" y="676"/>
                </a:lnTo>
                <a:lnTo>
                  <a:pt x="449" y="684"/>
                </a:lnTo>
                <a:lnTo>
                  <a:pt x="449" y="692"/>
                </a:lnTo>
                <a:lnTo>
                  <a:pt x="450" y="700"/>
                </a:lnTo>
                <a:lnTo>
                  <a:pt x="450" y="712"/>
                </a:lnTo>
                <a:lnTo>
                  <a:pt x="454" y="726"/>
                </a:lnTo>
                <a:lnTo>
                  <a:pt x="454" y="735"/>
                </a:lnTo>
                <a:lnTo>
                  <a:pt x="455" y="745"/>
                </a:lnTo>
                <a:lnTo>
                  <a:pt x="455" y="749"/>
                </a:lnTo>
                <a:lnTo>
                  <a:pt x="457" y="752"/>
                </a:lnTo>
                <a:lnTo>
                  <a:pt x="971" y="749"/>
                </a:lnTo>
                <a:lnTo>
                  <a:pt x="993" y="583"/>
                </a:lnTo>
                <a:lnTo>
                  <a:pt x="993" y="581"/>
                </a:lnTo>
                <a:lnTo>
                  <a:pt x="998" y="578"/>
                </a:lnTo>
                <a:lnTo>
                  <a:pt x="1004" y="575"/>
                </a:lnTo>
                <a:lnTo>
                  <a:pt x="1012" y="572"/>
                </a:lnTo>
                <a:lnTo>
                  <a:pt x="1021" y="566"/>
                </a:lnTo>
                <a:lnTo>
                  <a:pt x="1033" y="561"/>
                </a:lnTo>
                <a:lnTo>
                  <a:pt x="1046" y="555"/>
                </a:lnTo>
                <a:lnTo>
                  <a:pt x="1060" y="550"/>
                </a:lnTo>
                <a:lnTo>
                  <a:pt x="1072" y="544"/>
                </a:lnTo>
                <a:lnTo>
                  <a:pt x="1088" y="538"/>
                </a:lnTo>
                <a:lnTo>
                  <a:pt x="1100" y="533"/>
                </a:lnTo>
                <a:lnTo>
                  <a:pt x="1116" y="528"/>
                </a:lnTo>
                <a:lnTo>
                  <a:pt x="1130" y="524"/>
                </a:lnTo>
                <a:lnTo>
                  <a:pt x="1144" y="520"/>
                </a:lnTo>
                <a:lnTo>
                  <a:pt x="1156" y="520"/>
                </a:lnTo>
                <a:lnTo>
                  <a:pt x="1169" y="520"/>
                </a:lnTo>
                <a:lnTo>
                  <a:pt x="1180" y="520"/>
                </a:lnTo>
                <a:lnTo>
                  <a:pt x="1190" y="520"/>
                </a:lnTo>
                <a:lnTo>
                  <a:pt x="1201" y="520"/>
                </a:lnTo>
                <a:lnTo>
                  <a:pt x="1214" y="520"/>
                </a:lnTo>
                <a:lnTo>
                  <a:pt x="1225" y="520"/>
                </a:lnTo>
                <a:lnTo>
                  <a:pt x="1236" y="520"/>
                </a:lnTo>
                <a:lnTo>
                  <a:pt x="1246" y="520"/>
                </a:lnTo>
                <a:lnTo>
                  <a:pt x="1259" y="520"/>
                </a:lnTo>
                <a:lnTo>
                  <a:pt x="1267" y="520"/>
                </a:lnTo>
                <a:lnTo>
                  <a:pt x="1276" y="520"/>
                </a:lnTo>
                <a:lnTo>
                  <a:pt x="1285" y="520"/>
                </a:lnTo>
                <a:lnTo>
                  <a:pt x="1293" y="520"/>
                </a:lnTo>
                <a:lnTo>
                  <a:pt x="1302" y="520"/>
                </a:lnTo>
                <a:lnTo>
                  <a:pt x="1310" y="519"/>
                </a:lnTo>
                <a:lnTo>
                  <a:pt x="1312" y="506"/>
                </a:lnTo>
                <a:lnTo>
                  <a:pt x="1312" y="494"/>
                </a:lnTo>
                <a:lnTo>
                  <a:pt x="1309" y="486"/>
                </a:lnTo>
                <a:lnTo>
                  <a:pt x="1306" y="480"/>
                </a:lnTo>
                <a:lnTo>
                  <a:pt x="1299" y="471"/>
                </a:lnTo>
                <a:lnTo>
                  <a:pt x="1296" y="468"/>
                </a:lnTo>
                <a:lnTo>
                  <a:pt x="1290" y="463"/>
                </a:lnTo>
                <a:lnTo>
                  <a:pt x="1282" y="458"/>
                </a:lnTo>
                <a:lnTo>
                  <a:pt x="1270" y="453"/>
                </a:lnTo>
                <a:lnTo>
                  <a:pt x="1257" y="449"/>
                </a:lnTo>
                <a:lnTo>
                  <a:pt x="1248" y="446"/>
                </a:lnTo>
                <a:lnTo>
                  <a:pt x="1240" y="443"/>
                </a:lnTo>
                <a:lnTo>
                  <a:pt x="1232" y="439"/>
                </a:lnTo>
                <a:lnTo>
                  <a:pt x="1223" y="438"/>
                </a:lnTo>
                <a:lnTo>
                  <a:pt x="1214" y="435"/>
                </a:lnTo>
                <a:lnTo>
                  <a:pt x="1204" y="432"/>
                </a:lnTo>
                <a:lnTo>
                  <a:pt x="1194" y="429"/>
                </a:lnTo>
                <a:lnTo>
                  <a:pt x="1186" y="427"/>
                </a:lnTo>
                <a:lnTo>
                  <a:pt x="1175" y="424"/>
                </a:lnTo>
                <a:lnTo>
                  <a:pt x="1164" y="421"/>
                </a:lnTo>
                <a:lnTo>
                  <a:pt x="1153" y="418"/>
                </a:lnTo>
                <a:lnTo>
                  <a:pt x="1142" y="415"/>
                </a:lnTo>
                <a:lnTo>
                  <a:pt x="1131" y="413"/>
                </a:lnTo>
                <a:lnTo>
                  <a:pt x="1122" y="410"/>
                </a:lnTo>
                <a:lnTo>
                  <a:pt x="1111" y="407"/>
                </a:lnTo>
                <a:lnTo>
                  <a:pt x="1100" y="405"/>
                </a:lnTo>
                <a:lnTo>
                  <a:pt x="1089" y="401"/>
                </a:lnTo>
                <a:lnTo>
                  <a:pt x="1080" y="399"/>
                </a:lnTo>
                <a:lnTo>
                  <a:pt x="1072" y="397"/>
                </a:lnTo>
                <a:lnTo>
                  <a:pt x="1063" y="396"/>
                </a:lnTo>
                <a:lnTo>
                  <a:pt x="1055" y="394"/>
                </a:lnTo>
                <a:lnTo>
                  <a:pt x="1047" y="393"/>
                </a:lnTo>
                <a:lnTo>
                  <a:pt x="1040" y="391"/>
                </a:lnTo>
                <a:lnTo>
                  <a:pt x="1035" y="391"/>
                </a:lnTo>
                <a:lnTo>
                  <a:pt x="1026" y="390"/>
                </a:lnTo>
                <a:lnTo>
                  <a:pt x="1018" y="388"/>
                </a:lnTo>
                <a:lnTo>
                  <a:pt x="1009" y="387"/>
                </a:lnTo>
                <a:lnTo>
                  <a:pt x="1002" y="387"/>
                </a:lnTo>
                <a:lnTo>
                  <a:pt x="993" y="385"/>
                </a:lnTo>
                <a:lnTo>
                  <a:pt x="982" y="385"/>
                </a:lnTo>
                <a:lnTo>
                  <a:pt x="973" y="385"/>
                </a:lnTo>
                <a:lnTo>
                  <a:pt x="963" y="385"/>
                </a:lnTo>
                <a:lnTo>
                  <a:pt x="953" y="385"/>
                </a:lnTo>
                <a:lnTo>
                  <a:pt x="940" y="385"/>
                </a:lnTo>
                <a:lnTo>
                  <a:pt x="929" y="385"/>
                </a:lnTo>
                <a:lnTo>
                  <a:pt x="920" y="385"/>
                </a:lnTo>
                <a:lnTo>
                  <a:pt x="909" y="385"/>
                </a:lnTo>
                <a:lnTo>
                  <a:pt x="900" y="385"/>
                </a:lnTo>
                <a:lnTo>
                  <a:pt x="887" y="385"/>
                </a:lnTo>
                <a:lnTo>
                  <a:pt x="878" y="385"/>
                </a:lnTo>
                <a:lnTo>
                  <a:pt x="867" y="385"/>
                </a:lnTo>
                <a:lnTo>
                  <a:pt x="858" y="385"/>
                </a:lnTo>
                <a:lnTo>
                  <a:pt x="847" y="385"/>
                </a:lnTo>
                <a:lnTo>
                  <a:pt x="838" y="385"/>
                </a:lnTo>
                <a:lnTo>
                  <a:pt x="828" y="385"/>
                </a:lnTo>
                <a:lnTo>
                  <a:pt x="820" y="385"/>
                </a:lnTo>
                <a:lnTo>
                  <a:pt x="811" y="385"/>
                </a:lnTo>
                <a:lnTo>
                  <a:pt x="805" y="387"/>
                </a:lnTo>
                <a:lnTo>
                  <a:pt x="791" y="387"/>
                </a:lnTo>
                <a:lnTo>
                  <a:pt x="782" y="387"/>
                </a:lnTo>
                <a:lnTo>
                  <a:pt x="774" y="387"/>
                </a:lnTo>
                <a:lnTo>
                  <a:pt x="771" y="388"/>
                </a:lnTo>
                <a:lnTo>
                  <a:pt x="768" y="388"/>
                </a:lnTo>
                <a:lnTo>
                  <a:pt x="763" y="388"/>
                </a:lnTo>
                <a:lnTo>
                  <a:pt x="755" y="390"/>
                </a:lnTo>
                <a:lnTo>
                  <a:pt x="749" y="393"/>
                </a:lnTo>
                <a:lnTo>
                  <a:pt x="738" y="394"/>
                </a:lnTo>
                <a:lnTo>
                  <a:pt x="729" y="397"/>
                </a:lnTo>
                <a:lnTo>
                  <a:pt x="716" y="399"/>
                </a:lnTo>
                <a:lnTo>
                  <a:pt x="707" y="404"/>
                </a:lnTo>
                <a:lnTo>
                  <a:pt x="695" y="405"/>
                </a:lnTo>
                <a:lnTo>
                  <a:pt x="684" y="408"/>
                </a:lnTo>
                <a:lnTo>
                  <a:pt x="674" y="411"/>
                </a:lnTo>
                <a:lnTo>
                  <a:pt x="665" y="413"/>
                </a:lnTo>
                <a:lnTo>
                  <a:pt x="657" y="415"/>
                </a:lnTo>
                <a:lnTo>
                  <a:pt x="649" y="416"/>
                </a:lnTo>
                <a:lnTo>
                  <a:pt x="646" y="416"/>
                </a:lnTo>
                <a:lnTo>
                  <a:pt x="645" y="418"/>
                </a:lnTo>
                <a:lnTo>
                  <a:pt x="639" y="413"/>
                </a:lnTo>
                <a:lnTo>
                  <a:pt x="632" y="410"/>
                </a:lnTo>
                <a:lnTo>
                  <a:pt x="623" y="401"/>
                </a:lnTo>
                <a:lnTo>
                  <a:pt x="614" y="394"/>
                </a:lnTo>
                <a:lnTo>
                  <a:pt x="606" y="385"/>
                </a:lnTo>
                <a:lnTo>
                  <a:pt x="598" y="379"/>
                </a:lnTo>
                <a:lnTo>
                  <a:pt x="593" y="373"/>
                </a:lnTo>
                <a:lnTo>
                  <a:pt x="592" y="373"/>
                </a:lnTo>
                <a:lnTo>
                  <a:pt x="587" y="373"/>
                </a:lnTo>
                <a:lnTo>
                  <a:pt x="576" y="371"/>
                </a:lnTo>
                <a:lnTo>
                  <a:pt x="567" y="369"/>
                </a:lnTo>
                <a:lnTo>
                  <a:pt x="558" y="368"/>
                </a:lnTo>
                <a:lnTo>
                  <a:pt x="548" y="366"/>
                </a:lnTo>
                <a:lnTo>
                  <a:pt x="538" y="365"/>
                </a:lnTo>
                <a:lnTo>
                  <a:pt x="524" y="362"/>
                </a:lnTo>
                <a:lnTo>
                  <a:pt x="510" y="360"/>
                </a:lnTo>
                <a:lnTo>
                  <a:pt x="502" y="357"/>
                </a:lnTo>
                <a:lnTo>
                  <a:pt x="494" y="355"/>
                </a:lnTo>
                <a:lnTo>
                  <a:pt x="486" y="354"/>
                </a:lnTo>
                <a:lnTo>
                  <a:pt x="478" y="352"/>
                </a:lnTo>
                <a:lnTo>
                  <a:pt x="471" y="349"/>
                </a:lnTo>
                <a:lnTo>
                  <a:pt x="463" y="346"/>
                </a:lnTo>
                <a:lnTo>
                  <a:pt x="454" y="344"/>
                </a:lnTo>
                <a:lnTo>
                  <a:pt x="446" y="343"/>
                </a:lnTo>
                <a:lnTo>
                  <a:pt x="436" y="338"/>
                </a:lnTo>
                <a:lnTo>
                  <a:pt x="427" y="337"/>
                </a:lnTo>
                <a:lnTo>
                  <a:pt x="419" y="332"/>
                </a:lnTo>
                <a:lnTo>
                  <a:pt x="410" y="332"/>
                </a:lnTo>
                <a:lnTo>
                  <a:pt x="399" y="326"/>
                </a:lnTo>
                <a:lnTo>
                  <a:pt x="390" y="321"/>
                </a:lnTo>
                <a:lnTo>
                  <a:pt x="379" y="315"/>
                </a:lnTo>
                <a:lnTo>
                  <a:pt x="368" y="309"/>
                </a:lnTo>
                <a:lnTo>
                  <a:pt x="356" y="302"/>
                </a:lnTo>
                <a:lnTo>
                  <a:pt x="343" y="295"/>
                </a:lnTo>
                <a:lnTo>
                  <a:pt x="331" y="287"/>
                </a:lnTo>
                <a:lnTo>
                  <a:pt x="318" y="279"/>
                </a:lnTo>
                <a:lnTo>
                  <a:pt x="312" y="274"/>
                </a:lnTo>
                <a:lnTo>
                  <a:pt x="304" y="270"/>
                </a:lnTo>
                <a:lnTo>
                  <a:pt x="298" y="265"/>
                </a:lnTo>
                <a:lnTo>
                  <a:pt x="292" y="262"/>
                </a:lnTo>
                <a:lnTo>
                  <a:pt x="279" y="253"/>
                </a:lnTo>
                <a:lnTo>
                  <a:pt x="267" y="243"/>
                </a:lnTo>
                <a:lnTo>
                  <a:pt x="259" y="239"/>
                </a:lnTo>
                <a:lnTo>
                  <a:pt x="253" y="234"/>
                </a:lnTo>
                <a:lnTo>
                  <a:pt x="247" y="228"/>
                </a:lnTo>
                <a:lnTo>
                  <a:pt x="241" y="225"/>
                </a:lnTo>
                <a:lnTo>
                  <a:pt x="228" y="214"/>
                </a:lnTo>
                <a:lnTo>
                  <a:pt x="216" y="206"/>
                </a:lnTo>
                <a:lnTo>
                  <a:pt x="203" y="197"/>
                </a:lnTo>
                <a:lnTo>
                  <a:pt x="191" y="186"/>
                </a:lnTo>
                <a:lnTo>
                  <a:pt x="178" y="178"/>
                </a:lnTo>
                <a:lnTo>
                  <a:pt x="169" y="170"/>
                </a:lnTo>
                <a:lnTo>
                  <a:pt x="158" y="161"/>
                </a:lnTo>
                <a:lnTo>
                  <a:pt x="147" y="153"/>
                </a:lnTo>
                <a:lnTo>
                  <a:pt x="140" y="144"/>
                </a:lnTo>
                <a:lnTo>
                  <a:pt x="132" y="139"/>
                </a:lnTo>
                <a:lnTo>
                  <a:pt x="122" y="131"/>
                </a:lnTo>
                <a:lnTo>
                  <a:pt x="116" y="126"/>
                </a:lnTo>
                <a:lnTo>
                  <a:pt x="108" y="122"/>
                </a:lnTo>
                <a:lnTo>
                  <a:pt x="105" y="117"/>
                </a:lnTo>
                <a:lnTo>
                  <a:pt x="98" y="112"/>
                </a:lnTo>
                <a:lnTo>
                  <a:pt x="96" y="111"/>
                </a:lnTo>
                <a:lnTo>
                  <a:pt x="18" y="0"/>
                </a:lnTo>
                <a:close/>
              </a:path>
            </a:pathLst>
          </a:custGeom>
          <a:solidFill>
            <a:srgbClr val="B0C7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8" name="Freeform 59">
            <a:extLst>
              <a:ext uri="{FF2B5EF4-FFF2-40B4-BE49-F238E27FC236}">
                <a16:creationId xmlns:a16="http://schemas.microsoft.com/office/drawing/2014/main" id="{1684E5C7-715E-724C-89A1-B002C36478D4}"/>
              </a:ext>
            </a:extLst>
          </p:cNvPr>
          <p:cNvSpPr>
            <a:spLocks/>
          </p:cNvSpPr>
          <p:nvPr/>
        </p:nvSpPr>
        <p:spPr bwMode="auto">
          <a:xfrm>
            <a:off x="3262313" y="5289550"/>
            <a:ext cx="211137" cy="201613"/>
          </a:xfrm>
          <a:custGeom>
            <a:avLst/>
            <a:gdLst>
              <a:gd name="T0" fmla="*/ 56702984 w 266"/>
              <a:gd name="T1" fmla="*/ 156218199 h 253"/>
              <a:gd name="T2" fmla="*/ 45992941 w 266"/>
              <a:gd name="T3" fmla="*/ 160028127 h 253"/>
              <a:gd name="T4" fmla="*/ 29611567 w 266"/>
              <a:gd name="T5" fmla="*/ 160028127 h 253"/>
              <a:gd name="T6" fmla="*/ 14490666 w 266"/>
              <a:gd name="T7" fmla="*/ 154947958 h 253"/>
              <a:gd name="T8" fmla="*/ 8820129 w 266"/>
              <a:gd name="T9" fmla="*/ 149867788 h 253"/>
              <a:gd name="T10" fmla="*/ 3779829 w 266"/>
              <a:gd name="T11" fmla="*/ 139072329 h 253"/>
              <a:gd name="T12" fmla="*/ 1259678 w 266"/>
              <a:gd name="T13" fmla="*/ 124466144 h 253"/>
              <a:gd name="T14" fmla="*/ 0 w 266"/>
              <a:gd name="T15" fmla="*/ 106685153 h 253"/>
              <a:gd name="T16" fmla="*/ 0 w 266"/>
              <a:gd name="T17" fmla="*/ 92714886 h 253"/>
              <a:gd name="T18" fmla="*/ 0 w 266"/>
              <a:gd name="T19" fmla="*/ 81919426 h 253"/>
              <a:gd name="T20" fmla="*/ 1889914 w 266"/>
              <a:gd name="T21" fmla="*/ 71758290 h 253"/>
              <a:gd name="T22" fmla="*/ 3779829 w 266"/>
              <a:gd name="T23" fmla="*/ 60962830 h 253"/>
              <a:gd name="T24" fmla="*/ 8190687 w 266"/>
              <a:gd name="T25" fmla="*/ 51437612 h 253"/>
              <a:gd name="T26" fmla="*/ 12600751 w 266"/>
              <a:gd name="T27" fmla="*/ 41912394 h 253"/>
              <a:gd name="T28" fmla="*/ 18900730 w 266"/>
              <a:gd name="T29" fmla="*/ 33021500 h 253"/>
              <a:gd name="T30" fmla="*/ 25831739 w 266"/>
              <a:gd name="T31" fmla="*/ 26671089 h 253"/>
              <a:gd name="T32" fmla="*/ 34651868 w 266"/>
              <a:gd name="T33" fmla="*/ 20320678 h 253"/>
              <a:gd name="T34" fmla="*/ 42842555 w 266"/>
              <a:gd name="T35" fmla="*/ 14605388 h 253"/>
              <a:gd name="T36" fmla="*/ 54182834 w 266"/>
              <a:gd name="T37" fmla="*/ 9525218 h 253"/>
              <a:gd name="T38" fmla="*/ 63633993 w 266"/>
              <a:gd name="T39" fmla="*/ 6350411 h 253"/>
              <a:gd name="T40" fmla="*/ 75604508 w 266"/>
              <a:gd name="T41" fmla="*/ 3809928 h 253"/>
              <a:gd name="T42" fmla="*/ 86944788 w 266"/>
              <a:gd name="T43" fmla="*/ 1905362 h 253"/>
              <a:gd name="T44" fmla="*/ 98285861 w 266"/>
              <a:gd name="T45" fmla="*/ 635121 h 253"/>
              <a:gd name="T46" fmla="*/ 109626140 w 266"/>
              <a:gd name="T47" fmla="*/ 635121 h 253"/>
              <a:gd name="T48" fmla="*/ 120336978 w 266"/>
              <a:gd name="T49" fmla="*/ 0 h 253"/>
              <a:gd name="T50" fmla="*/ 129157107 w 266"/>
              <a:gd name="T51" fmla="*/ 0 h 253"/>
              <a:gd name="T52" fmla="*/ 143018330 w 266"/>
              <a:gd name="T53" fmla="*/ 635121 h 253"/>
              <a:gd name="T54" fmla="*/ 157508996 w 266"/>
              <a:gd name="T55" fmla="*/ 3809928 h 253"/>
              <a:gd name="T56" fmla="*/ 165699683 w 266"/>
              <a:gd name="T57" fmla="*/ 6350411 h 253"/>
              <a:gd name="T58" fmla="*/ 165699683 w 266"/>
              <a:gd name="T59" fmla="*/ 10795460 h 253"/>
              <a:gd name="T60" fmla="*/ 157508996 w 266"/>
              <a:gd name="T61" fmla="*/ 15240508 h 253"/>
              <a:gd name="T62" fmla="*/ 144278008 w 266"/>
              <a:gd name="T63" fmla="*/ 21590919 h 253"/>
              <a:gd name="T64" fmla="*/ 127267192 w 266"/>
              <a:gd name="T65" fmla="*/ 29211572 h 253"/>
              <a:gd name="T66" fmla="*/ 112776527 w 266"/>
              <a:gd name="T67" fmla="*/ 34291742 h 253"/>
              <a:gd name="T68" fmla="*/ 103955604 w 266"/>
              <a:gd name="T69" fmla="*/ 38101669 h 253"/>
              <a:gd name="T70" fmla="*/ 90095174 w 266"/>
              <a:gd name="T71" fmla="*/ 43181839 h 253"/>
              <a:gd name="T72" fmla="*/ 74344036 w 266"/>
              <a:gd name="T73" fmla="*/ 50167371 h 253"/>
              <a:gd name="T74" fmla="*/ 65523907 w 266"/>
              <a:gd name="T75" fmla="*/ 57152903 h 253"/>
              <a:gd name="T76" fmla="*/ 63003757 w 266"/>
              <a:gd name="T77" fmla="*/ 62233072 h 253"/>
              <a:gd name="T78" fmla="*/ 61743285 w 266"/>
              <a:gd name="T79" fmla="*/ 71758290 h 253"/>
              <a:gd name="T80" fmla="*/ 60483607 w 266"/>
              <a:gd name="T81" fmla="*/ 84459112 h 253"/>
              <a:gd name="T82" fmla="*/ 60483607 w 266"/>
              <a:gd name="T83" fmla="*/ 101604983 h 253"/>
              <a:gd name="T84" fmla="*/ 59853371 w 266"/>
              <a:gd name="T85" fmla="*/ 118115733 h 253"/>
              <a:gd name="T86" fmla="*/ 59853371 w 266"/>
              <a:gd name="T87" fmla="*/ 133357038 h 253"/>
              <a:gd name="T88" fmla="*/ 59853371 w 266"/>
              <a:gd name="T89" fmla="*/ 144152498 h 253"/>
              <a:gd name="T90" fmla="*/ 59853371 w 266"/>
              <a:gd name="T91" fmla="*/ 151773151 h 253"/>
              <a:gd name="T92" fmla="*/ 60483607 w 266"/>
              <a:gd name="T93" fmla="*/ 153042595 h 25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266" h="253">
                <a:moveTo>
                  <a:pt x="96" y="241"/>
                </a:moveTo>
                <a:lnTo>
                  <a:pt x="90" y="246"/>
                </a:lnTo>
                <a:lnTo>
                  <a:pt x="84" y="250"/>
                </a:lnTo>
                <a:lnTo>
                  <a:pt x="73" y="252"/>
                </a:lnTo>
                <a:lnTo>
                  <a:pt x="61" y="253"/>
                </a:lnTo>
                <a:lnTo>
                  <a:pt x="47" y="252"/>
                </a:lnTo>
                <a:lnTo>
                  <a:pt x="34" y="249"/>
                </a:lnTo>
                <a:lnTo>
                  <a:pt x="23" y="244"/>
                </a:lnTo>
                <a:lnTo>
                  <a:pt x="19" y="241"/>
                </a:lnTo>
                <a:lnTo>
                  <a:pt x="14" y="236"/>
                </a:lnTo>
                <a:lnTo>
                  <a:pt x="11" y="228"/>
                </a:lnTo>
                <a:lnTo>
                  <a:pt x="6" y="219"/>
                </a:lnTo>
                <a:lnTo>
                  <a:pt x="6" y="210"/>
                </a:lnTo>
                <a:lnTo>
                  <a:pt x="2" y="196"/>
                </a:lnTo>
                <a:lnTo>
                  <a:pt x="0" y="183"/>
                </a:lnTo>
                <a:lnTo>
                  <a:pt x="0" y="168"/>
                </a:lnTo>
                <a:lnTo>
                  <a:pt x="0" y="154"/>
                </a:lnTo>
                <a:lnTo>
                  <a:pt x="0" y="146"/>
                </a:lnTo>
                <a:lnTo>
                  <a:pt x="0" y="137"/>
                </a:lnTo>
                <a:lnTo>
                  <a:pt x="0" y="129"/>
                </a:lnTo>
                <a:lnTo>
                  <a:pt x="2" y="121"/>
                </a:lnTo>
                <a:lnTo>
                  <a:pt x="3" y="113"/>
                </a:lnTo>
                <a:lnTo>
                  <a:pt x="6" y="105"/>
                </a:lnTo>
                <a:lnTo>
                  <a:pt x="6" y="96"/>
                </a:lnTo>
                <a:lnTo>
                  <a:pt x="11" y="90"/>
                </a:lnTo>
                <a:lnTo>
                  <a:pt x="13" y="81"/>
                </a:lnTo>
                <a:lnTo>
                  <a:pt x="17" y="74"/>
                </a:lnTo>
                <a:lnTo>
                  <a:pt x="20" y="66"/>
                </a:lnTo>
                <a:lnTo>
                  <a:pt x="25" y="62"/>
                </a:lnTo>
                <a:lnTo>
                  <a:pt x="30" y="52"/>
                </a:lnTo>
                <a:lnTo>
                  <a:pt x="34" y="48"/>
                </a:lnTo>
                <a:lnTo>
                  <a:pt x="41" y="42"/>
                </a:lnTo>
                <a:lnTo>
                  <a:pt x="48" y="38"/>
                </a:lnTo>
                <a:lnTo>
                  <a:pt x="55" y="32"/>
                </a:lnTo>
                <a:lnTo>
                  <a:pt x="61" y="26"/>
                </a:lnTo>
                <a:lnTo>
                  <a:pt x="68" y="23"/>
                </a:lnTo>
                <a:lnTo>
                  <a:pt x="76" y="20"/>
                </a:lnTo>
                <a:lnTo>
                  <a:pt x="86" y="15"/>
                </a:lnTo>
                <a:lnTo>
                  <a:pt x="93" y="12"/>
                </a:lnTo>
                <a:lnTo>
                  <a:pt x="101" y="10"/>
                </a:lnTo>
                <a:lnTo>
                  <a:pt x="112" y="9"/>
                </a:lnTo>
                <a:lnTo>
                  <a:pt x="120" y="6"/>
                </a:lnTo>
                <a:lnTo>
                  <a:pt x="128" y="4"/>
                </a:lnTo>
                <a:lnTo>
                  <a:pt x="138" y="3"/>
                </a:lnTo>
                <a:lnTo>
                  <a:pt x="148" y="3"/>
                </a:lnTo>
                <a:lnTo>
                  <a:pt x="156" y="1"/>
                </a:lnTo>
                <a:lnTo>
                  <a:pt x="165" y="1"/>
                </a:lnTo>
                <a:lnTo>
                  <a:pt x="174" y="1"/>
                </a:lnTo>
                <a:lnTo>
                  <a:pt x="184" y="1"/>
                </a:lnTo>
                <a:lnTo>
                  <a:pt x="191" y="0"/>
                </a:lnTo>
                <a:lnTo>
                  <a:pt x="199" y="0"/>
                </a:lnTo>
                <a:lnTo>
                  <a:pt x="205" y="0"/>
                </a:lnTo>
                <a:lnTo>
                  <a:pt x="215" y="0"/>
                </a:lnTo>
                <a:lnTo>
                  <a:pt x="227" y="1"/>
                </a:lnTo>
                <a:lnTo>
                  <a:pt x="241" y="4"/>
                </a:lnTo>
                <a:lnTo>
                  <a:pt x="250" y="6"/>
                </a:lnTo>
                <a:lnTo>
                  <a:pt x="258" y="9"/>
                </a:lnTo>
                <a:lnTo>
                  <a:pt x="263" y="10"/>
                </a:lnTo>
                <a:lnTo>
                  <a:pt x="266" y="15"/>
                </a:lnTo>
                <a:lnTo>
                  <a:pt x="263" y="17"/>
                </a:lnTo>
                <a:lnTo>
                  <a:pt x="258" y="20"/>
                </a:lnTo>
                <a:lnTo>
                  <a:pt x="250" y="24"/>
                </a:lnTo>
                <a:lnTo>
                  <a:pt x="241" y="29"/>
                </a:lnTo>
                <a:lnTo>
                  <a:pt x="229" y="34"/>
                </a:lnTo>
                <a:lnTo>
                  <a:pt x="216" y="40"/>
                </a:lnTo>
                <a:lnTo>
                  <a:pt x="202" y="46"/>
                </a:lnTo>
                <a:lnTo>
                  <a:pt x="188" y="52"/>
                </a:lnTo>
                <a:lnTo>
                  <a:pt x="179" y="54"/>
                </a:lnTo>
                <a:lnTo>
                  <a:pt x="171" y="57"/>
                </a:lnTo>
                <a:lnTo>
                  <a:pt x="165" y="60"/>
                </a:lnTo>
                <a:lnTo>
                  <a:pt x="157" y="65"/>
                </a:lnTo>
                <a:lnTo>
                  <a:pt x="143" y="68"/>
                </a:lnTo>
                <a:lnTo>
                  <a:pt x="131" y="76"/>
                </a:lnTo>
                <a:lnTo>
                  <a:pt x="118" y="79"/>
                </a:lnTo>
                <a:lnTo>
                  <a:pt x="112" y="85"/>
                </a:lnTo>
                <a:lnTo>
                  <a:pt x="104" y="90"/>
                </a:lnTo>
                <a:lnTo>
                  <a:pt x="103" y="95"/>
                </a:lnTo>
                <a:lnTo>
                  <a:pt x="100" y="98"/>
                </a:lnTo>
                <a:lnTo>
                  <a:pt x="98" y="105"/>
                </a:lnTo>
                <a:lnTo>
                  <a:pt x="98" y="113"/>
                </a:lnTo>
                <a:lnTo>
                  <a:pt x="98" y="124"/>
                </a:lnTo>
                <a:lnTo>
                  <a:pt x="96" y="133"/>
                </a:lnTo>
                <a:lnTo>
                  <a:pt x="96" y="146"/>
                </a:lnTo>
                <a:lnTo>
                  <a:pt x="96" y="160"/>
                </a:lnTo>
                <a:lnTo>
                  <a:pt x="96" y="174"/>
                </a:lnTo>
                <a:lnTo>
                  <a:pt x="95" y="186"/>
                </a:lnTo>
                <a:lnTo>
                  <a:pt x="95" y="199"/>
                </a:lnTo>
                <a:lnTo>
                  <a:pt x="95" y="210"/>
                </a:lnTo>
                <a:lnTo>
                  <a:pt x="95" y="221"/>
                </a:lnTo>
                <a:lnTo>
                  <a:pt x="95" y="227"/>
                </a:lnTo>
                <a:lnTo>
                  <a:pt x="95" y="235"/>
                </a:lnTo>
                <a:lnTo>
                  <a:pt x="95" y="239"/>
                </a:lnTo>
                <a:lnTo>
                  <a:pt x="96" y="241"/>
                </a:lnTo>
                <a:close/>
              </a:path>
            </a:pathLst>
          </a:custGeom>
          <a:solidFill>
            <a:srgbClr val="9CB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9" name="Freeform 60">
            <a:extLst>
              <a:ext uri="{FF2B5EF4-FFF2-40B4-BE49-F238E27FC236}">
                <a16:creationId xmlns:a16="http://schemas.microsoft.com/office/drawing/2014/main" id="{1BFDF7E7-24C0-8E4A-8D16-33DB998DF846}"/>
              </a:ext>
            </a:extLst>
          </p:cNvPr>
          <p:cNvSpPr>
            <a:spLocks/>
          </p:cNvSpPr>
          <p:nvPr/>
        </p:nvSpPr>
        <p:spPr bwMode="auto">
          <a:xfrm>
            <a:off x="2562225" y="4900613"/>
            <a:ext cx="461963" cy="334962"/>
          </a:xfrm>
          <a:custGeom>
            <a:avLst/>
            <a:gdLst>
              <a:gd name="T0" fmla="*/ 22127312 w 581"/>
              <a:gd name="T1" fmla="*/ 138608387 h 422"/>
              <a:gd name="T2" fmla="*/ 39196885 w 581"/>
              <a:gd name="T3" fmla="*/ 149948676 h 422"/>
              <a:gd name="T4" fmla="*/ 53105867 w 581"/>
              <a:gd name="T5" fmla="*/ 158769607 h 422"/>
              <a:gd name="T6" fmla="*/ 66381936 w 581"/>
              <a:gd name="T7" fmla="*/ 168850217 h 422"/>
              <a:gd name="T8" fmla="*/ 82187273 w 581"/>
              <a:gd name="T9" fmla="*/ 178300590 h 422"/>
              <a:gd name="T10" fmla="*/ 97992609 w 581"/>
              <a:gd name="T11" fmla="*/ 188381200 h 422"/>
              <a:gd name="T12" fmla="*/ 113797946 w 581"/>
              <a:gd name="T13" fmla="*/ 198461810 h 422"/>
              <a:gd name="T14" fmla="*/ 128339046 w 581"/>
              <a:gd name="T15" fmla="*/ 207281947 h 422"/>
              <a:gd name="T16" fmla="*/ 143512265 w 581"/>
              <a:gd name="T17" fmla="*/ 216102877 h 422"/>
              <a:gd name="T18" fmla="*/ 156788334 w 581"/>
              <a:gd name="T19" fmla="*/ 223663335 h 422"/>
              <a:gd name="T20" fmla="*/ 173857907 w 581"/>
              <a:gd name="T21" fmla="*/ 229333876 h 422"/>
              <a:gd name="T22" fmla="*/ 192192510 w 581"/>
              <a:gd name="T23" fmla="*/ 236264097 h 422"/>
              <a:gd name="T24" fmla="*/ 214951940 w 581"/>
              <a:gd name="T25" fmla="*/ 242564082 h 422"/>
              <a:gd name="T26" fmla="*/ 238343489 w 581"/>
              <a:gd name="T27" fmla="*/ 248234623 h 422"/>
              <a:gd name="T28" fmla="*/ 263000068 w 581"/>
              <a:gd name="T29" fmla="*/ 255164844 h 422"/>
              <a:gd name="T30" fmla="*/ 283863144 w 581"/>
              <a:gd name="T31" fmla="*/ 258315233 h 422"/>
              <a:gd name="T32" fmla="*/ 306622574 w 581"/>
              <a:gd name="T33" fmla="*/ 262095859 h 422"/>
              <a:gd name="T34" fmla="*/ 324956383 w 581"/>
              <a:gd name="T35" fmla="*/ 264616011 h 422"/>
              <a:gd name="T36" fmla="*/ 342025956 w 581"/>
              <a:gd name="T37" fmla="*/ 265875691 h 422"/>
              <a:gd name="T38" fmla="*/ 361624795 w 581"/>
              <a:gd name="T39" fmla="*/ 260835386 h 422"/>
              <a:gd name="T40" fmla="*/ 366050417 w 581"/>
              <a:gd name="T41" fmla="*/ 246974944 h 422"/>
              <a:gd name="T42" fmla="*/ 357199174 w 581"/>
              <a:gd name="T43" fmla="*/ 234374181 h 422"/>
              <a:gd name="T44" fmla="*/ 351509316 w 581"/>
              <a:gd name="T45" fmla="*/ 232483472 h 422"/>
              <a:gd name="T46" fmla="*/ 333807626 w 581"/>
              <a:gd name="T47" fmla="*/ 229333876 h 422"/>
              <a:gd name="T48" fmla="*/ 311048196 w 581"/>
              <a:gd name="T49" fmla="*/ 223663335 h 422"/>
              <a:gd name="T50" fmla="*/ 284495262 w 581"/>
              <a:gd name="T51" fmla="*/ 216733114 h 422"/>
              <a:gd name="T52" fmla="*/ 261102919 w 581"/>
              <a:gd name="T53" fmla="*/ 211062572 h 422"/>
              <a:gd name="T54" fmla="*/ 244665464 w 581"/>
              <a:gd name="T55" fmla="*/ 206022267 h 422"/>
              <a:gd name="T56" fmla="*/ 233917867 w 581"/>
              <a:gd name="T57" fmla="*/ 200351726 h 422"/>
              <a:gd name="T58" fmla="*/ 216848295 w 581"/>
              <a:gd name="T59" fmla="*/ 189640879 h 422"/>
              <a:gd name="T60" fmla="*/ 198514486 w 581"/>
              <a:gd name="T61" fmla="*/ 176410674 h 422"/>
              <a:gd name="T62" fmla="*/ 177651410 w 581"/>
              <a:gd name="T63" fmla="*/ 161919202 h 422"/>
              <a:gd name="T64" fmla="*/ 158052570 w 581"/>
              <a:gd name="T65" fmla="*/ 147428524 h 422"/>
              <a:gd name="T66" fmla="*/ 137189494 w 581"/>
              <a:gd name="T67" fmla="*/ 131678166 h 422"/>
              <a:gd name="T68" fmla="*/ 120752039 w 581"/>
              <a:gd name="T69" fmla="*/ 117816930 h 422"/>
              <a:gd name="T70" fmla="*/ 106211734 w 581"/>
              <a:gd name="T71" fmla="*/ 105846405 h 422"/>
              <a:gd name="T72" fmla="*/ 96096255 w 581"/>
              <a:gd name="T73" fmla="*/ 98285947 h 422"/>
              <a:gd name="T74" fmla="*/ 0 w 581"/>
              <a:gd name="T75" fmla="*/ 0 h 422"/>
              <a:gd name="T76" fmla="*/ 0 w 581"/>
              <a:gd name="T77" fmla="*/ 8820137 h 422"/>
              <a:gd name="T78" fmla="*/ 0 w 581"/>
              <a:gd name="T79" fmla="*/ 23311609 h 422"/>
              <a:gd name="T80" fmla="*/ 0 w 581"/>
              <a:gd name="T81" fmla="*/ 40322440 h 422"/>
              <a:gd name="T82" fmla="*/ 1896354 w 581"/>
              <a:gd name="T83" fmla="*/ 57963507 h 422"/>
              <a:gd name="T84" fmla="*/ 2528472 w 581"/>
              <a:gd name="T85" fmla="*/ 73714659 h 422"/>
              <a:gd name="T86" fmla="*/ 4425621 w 581"/>
              <a:gd name="T87" fmla="*/ 90095253 h 422"/>
              <a:gd name="T88" fmla="*/ 6321976 w 581"/>
              <a:gd name="T89" fmla="*/ 105846405 h 422"/>
              <a:gd name="T90" fmla="*/ 11379715 w 581"/>
              <a:gd name="T91" fmla="*/ 126637861 h 422"/>
              <a:gd name="T92" fmla="*/ 13276069 w 581"/>
              <a:gd name="T93" fmla="*/ 133568082 h 42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81" h="422">
                <a:moveTo>
                  <a:pt x="21" y="212"/>
                </a:moveTo>
                <a:lnTo>
                  <a:pt x="26" y="215"/>
                </a:lnTo>
                <a:lnTo>
                  <a:pt x="35" y="220"/>
                </a:lnTo>
                <a:lnTo>
                  <a:pt x="45" y="226"/>
                </a:lnTo>
                <a:lnTo>
                  <a:pt x="57" y="234"/>
                </a:lnTo>
                <a:lnTo>
                  <a:pt x="62" y="238"/>
                </a:lnTo>
                <a:lnTo>
                  <a:pt x="68" y="243"/>
                </a:lnTo>
                <a:lnTo>
                  <a:pt x="76" y="248"/>
                </a:lnTo>
                <a:lnTo>
                  <a:pt x="84" y="252"/>
                </a:lnTo>
                <a:lnTo>
                  <a:pt x="91" y="257"/>
                </a:lnTo>
                <a:lnTo>
                  <a:pt x="98" y="262"/>
                </a:lnTo>
                <a:lnTo>
                  <a:pt x="105" y="268"/>
                </a:lnTo>
                <a:lnTo>
                  <a:pt x="115" y="273"/>
                </a:lnTo>
                <a:lnTo>
                  <a:pt x="121" y="277"/>
                </a:lnTo>
                <a:lnTo>
                  <a:pt x="130" y="283"/>
                </a:lnTo>
                <a:lnTo>
                  <a:pt x="138" y="288"/>
                </a:lnTo>
                <a:lnTo>
                  <a:pt x="146" y="294"/>
                </a:lnTo>
                <a:lnTo>
                  <a:pt x="155" y="299"/>
                </a:lnTo>
                <a:lnTo>
                  <a:pt x="163" y="304"/>
                </a:lnTo>
                <a:lnTo>
                  <a:pt x="171" y="310"/>
                </a:lnTo>
                <a:lnTo>
                  <a:pt x="180" y="315"/>
                </a:lnTo>
                <a:lnTo>
                  <a:pt x="186" y="319"/>
                </a:lnTo>
                <a:lnTo>
                  <a:pt x="195" y="325"/>
                </a:lnTo>
                <a:lnTo>
                  <a:pt x="203" y="329"/>
                </a:lnTo>
                <a:lnTo>
                  <a:pt x="211" y="335"/>
                </a:lnTo>
                <a:lnTo>
                  <a:pt x="219" y="339"/>
                </a:lnTo>
                <a:lnTo>
                  <a:pt x="227" y="343"/>
                </a:lnTo>
                <a:lnTo>
                  <a:pt x="234" y="347"/>
                </a:lnTo>
                <a:lnTo>
                  <a:pt x="242" y="352"/>
                </a:lnTo>
                <a:lnTo>
                  <a:pt x="248" y="355"/>
                </a:lnTo>
                <a:lnTo>
                  <a:pt x="256" y="357"/>
                </a:lnTo>
                <a:lnTo>
                  <a:pt x="264" y="360"/>
                </a:lnTo>
                <a:lnTo>
                  <a:pt x="275" y="364"/>
                </a:lnTo>
                <a:lnTo>
                  <a:pt x="283" y="368"/>
                </a:lnTo>
                <a:lnTo>
                  <a:pt x="293" y="371"/>
                </a:lnTo>
                <a:lnTo>
                  <a:pt x="304" y="375"/>
                </a:lnTo>
                <a:lnTo>
                  <a:pt x="317" y="380"/>
                </a:lnTo>
                <a:lnTo>
                  <a:pt x="329" y="382"/>
                </a:lnTo>
                <a:lnTo>
                  <a:pt x="340" y="385"/>
                </a:lnTo>
                <a:lnTo>
                  <a:pt x="353" y="388"/>
                </a:lnTo>
                <a:lnTo>
                  <a:pt x="365" y="392"/>
                </a:lnTo>
                <a:lnTo>
                  <a:pt x="377" y="394"/>
                </a:lnTo>
                <a:lnTo>
                  <a:pt x="390" y="397"/>
                </a:lnTo>
                <a:lnTo>
                  <a:pt x="402" y="400"/>
                </a:lnTo>
                <a:lnTo>
                  <a:pt x="416" y="405"/>
                </a:lnTo>
                <a:lnTo>
                  <a:pt x="427" y="406"/>
                </a:lnTo>
                <a:lnTo>
                  <a:pt x="438" y="408"/>
                </a:lnTo>
                <a:lnTo>
                  <a:pt x="449" y="410"/>
                </a:lnTo>
                <a:lnTo>
                  <a:pt x="463" y="413"/>
                </a:lnTo>
                <a:lnTo>
                  <a:pt x="474" y="414"/>
                </a:lnTo>
                <a:lnTo>
                  <a:pt x="485" y="416"/>
                </a:lnTo>
                <a:lnTo>
                  <a:pt x="494" y="417"/>
                </a:lnTo>
                <a:lnTo>
                  <a:pt x="505" y="420"/>
                </a:lnTo>
                <a:lnTo>
                  <a:pt x="514" y="420"/>
                </a:lnTo>
                <a:lnTo>
                  <a:pt x="524" y="422"/>
                </a:lnTo>
                <a:lnTo>
                  <a:pt x="531" y="422"/>
                </a:lnTo>
                <a:lnTo>
                  <a:pt x="541" y="422"/>
                </a:lnTo>
                <a:lnTo>
                  <a:pt x="553" y="422"/>
                </a:lnTo>
                <a:lnTo>
                  <a:pt x="562" y="422"/>
                </a:lnTo>
                <a:lnTo>
                  <a:pt x="572" y="414"/>
                </a:lnTo>
                <a:lnTo>
                  <a:pt x="579" y="408"/>
                </a:lnTo>
                <a:lnTo>
                  <a:pt x="581" y="399"/>
                </a:lnTo>
                <a:lnTo>
                  <a:pt x="579" y="392"/>
                </a:lnTo>
                <a:lnTo>
                  <a:pt x="573" y="383"/>
                </a:lnTo>
                <a:lnTo>
                  <a:pt x="570" y="378"/>
                </a:lnTo>
                <a:lnTo>
                  <a:pt x="565" y="372"/>
                </a:lnTo>
                <a:lnTo>
                  <a:pt x="562" y="372"/>
                </a:lnTo>
                <a:lnTo>
                  <a:pt x="558" y="371"/>
                </a:lnTo>
                <a:lnTo>
                  <a:pt x="556" y="369"/>
                </a:lnTo>
                <a:lnTo>
                  <a:pt x="547" y="368"/>
                </a:lnTo>
                <a:lnTo>
                  <a:pt x="541" y="368"/>
                </a:lnTo>
                <a:lnTo>
                  <a:pt x="528" y="364"/>
                </a:lnTo>
                <a:lnTo>
                  <a:pt x="517" y="361"/>
                </a:lnTo>
                <a:lnTo>
                  <a:pt x="505" y="358"/>
                </a:lnTo>
                <a:lnTo>
                  <a:pt x="492" y="355"/>
                </a:lnTo>
                <a:lnTo>
                  <a:pt x="478" y="352"/>
                </a:lnTo>
                <a:lnTo>
                  <a:pt x="464" y="349"/>
                </a:lnTo>
                <a:lnTo>
                  <a:pt x="450" y="344"/>
                </a:lnTo>
                <a:lnTo>
                  <a:pt x="438" y="341"/>
                </a:lnTo>
                <a:lnTo>
                  <a:pt x="426" y="338"/>
                </a:lnTo>
                <a:lnTo>
                  <a:pt x="413" y="335"/>
                </a:lnTo>
                <a:lnTo>
                  <a:pt x="402" y="332"/>
                </a:lnTo>
                <a:lnTo>
                  <a:pt x="394" y="330"/>
                </a:lnTo>
                <a:lnTo>
                  <a:pt x="387" y="327"/>
                </a:lnTo>
                <a:lnTo>
                  <a:pt x="382" y="325"/>
                </a:lnTo>
                <a:lnTo>
                  <a:pt x="374" y="321"/>
                </a:lnTo>
                <a:lnTo>
                  <a:pt x="370" y="318"/>
                </a:lnTo>
                <a:lnTo>
                  <a:pt x="360" y="313"/>
                </a:lnTo>
                <a:lnTo>
                  <a:pt x="353" y="307"/>
                </a:lnTo>
                <a:lnTo>
                  <a:pt x="343" y="301"/>
                </a:lnTo>
                <a:lnTo>
                  <a:pt x="334" y="296"/>
                </a:lnTo>
                <a:lnTo>
                  <a:pt x="323" y="287"/>
                </a:lnTo>
                <a:lnTo>
                  <a:pt x="314" y="280"/>
                </a:lnTo>
                <a:lnTo>
                  <a:pt x="303" y="273"/>
                </a:lnTo>
                <a:lnTo>
                  <a:pt x="292" y="265"/>
                </a:lnTo>
                <a:lnTo>
                  <a:pt x="281" y="257"/>
                </a:lnTo>
                <a:lnTo>
                  <a:pt x="272" y="249"/>
                </a:lnTo>
                <a:lnTo>
                  <a:pt x="261" y="241"/>
                </a:lnTo>
                <a:lnTo>
                  <a:pt x="250" y="234"/>
                </a:lnTo>
                <a:lnTo>
                  <a:pt x="237" y="226"/>
                </a:lnTo>
                <a:lnTo>
                  <a:pt x="228" y="218"/>
                </a:lnTo>
                <a:lnTo>
                  <a:pt x="217" y="209"/>
                </a:lnTo>
                <a:lnTo>
                  <a:pt x="209" y="202"/>
                </a:lnTo>
                <a:lnTo>
                  <a:pt x="199" y="193"/>
                </a:lnTo>
                <a:lnTo>
                  <a:pt x="191" y="187"/>
                </a:lnTo>
                <a:lnTo>
                  <a:pt x="183" y="179"/>
                </a:lnTo>
                <a:lnTo>
                  <a:pt x="175" y="176"/>
                </a:lnTo>
                <a:lnTo>
                  <a:pt x="168" y="168"/>
                </a:lnTo>
                <a:lnTo>
                  <a:pt x="161" y="165"/>
                </a:lnTo>
                <a:lnTo>
                  <a:pt x="157" y="160"/>
                </a:lnTo>
                <a:lnTo>
                  <a:pt x="152" y="156"/>
                </a:lnTo>
                <a:lnTo>
                  <a:pt x="144" y="151"/>
                </a:lnTo>
                <a:lnTo>
                  <a:pt x="0" y="0"/>
                </a:lnTo>
                <a:lnTo>
                  <a:pt x="0" y="2"/>
                </a:lnTo>
                <a:lnTo>
                  <a:pt x="0" y="9"/>
                </a:lnTo>
                <a:lnTo>
                  <a:pt x="0" y="14"/>
                </a:lnTo>
                <a:lnTo>
                  <a:pt x="0" y="20"/>
                </a:lnTo>
                <a:lnTo>
                  <a:pt x="0" y="30"/>
                </a:lnTo>
                <a:lnTo>
                  <a:pt x="0" y="37"/>
                </a:lnTo>
                <a:lnTo>
                  <a:pt x="0" y="45"/>
                </a:lnTo>
                <a:lnTo>
                  <a:pt x="0" y="55"/>
                </a:lnTo>
                <a:lnTo>
                  <a:pt x="0" y="64"/>
                </a:lnTo>
                <a:lnTo>
                  <a:pt x="1" y="73"/>
                </a:lnTo>
                <a:lnTo>
                  <a:pt x="1" y="83"/>
                </a:lnTo>
                <a:lnTo>
                  <a:pt x="3" y="92"/>
                </a:lnTo>
                <a:lnTo>
                  <a:pt x="3" y="100"/>
                </a:lnTo>
                <a:lnTo>
                  <a:pt x="4" y="111"/>
                </a:lnTo>
                <a:lnTo>
                  <a:pt x="4" y="117"/>
                </a:lnTo>
                <a:lnTo>
                  <a:pt x="4" y="126"/>
                </a:lnTo>
                <a:lnTo>
                  <a:pt x="6" y="134"/>
                </a:lnTo>
                <a:lnTo>
                  <a:pt x="7" y="143"/>
                </a:lnTo>
                <a:lnTo>
                  <a:pt x="7" y="153"/>
                </a:lnTo>
                <a:lnTo>
                  <a:pt x="10" y="160"/>
                </a:lnTo>
                <a:lnTo>
                  <a:pt x="10" y="168"/>
                </a:lnTo>
                <a:lnTo>
                  <a:pt x="12" y="178"/>
                </a:lnTo>
                <a:lnTo>
                  <a:pt x="15" y="190"/>
                </a:lnTo>
                <a:lnTo>
                  <a:pt x="18" y="201"/>
                </a:lnTo>
                <a:lnTo>
                  <a:pt x="20" y="207"/>
                </a:lnTo>
                <a:lnTo>
                  <a:pt x="21" y="212"/>
                </a:lnTo>
                <a:close/>
              </a:path>
            </a:pathLst>
          </a:custGeom>
          <a:solidFill>
            <a:srgbClr val="9CB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0" name="Freeform 61">
            <a:extLst>
              <a:ext uri="{FF2B5EF4-FFF2-40B4-BE49-F238E27FC236}">
                <a16:creationId xmlns:a16="http://schemas.microsoft.com/office/drawing/2014/main" id="{3A7BCD0B-FE52-C345-860C-89ED100BE823}"/>
              </a:ext>
            </a:extLst>
          </p:cNvPr>
          <p:cNvSpPr>
            <a:spLocks/>
          </p:cNvSpPr>
          <p:nvPr/>
        </p:nvSpPr>
        <p:spPr bwMode="auto">
          <a:xfrm>
            <a:off x="1169988" y="3295650"/>
            <a:ext cx="1890712" cy="1023938"/>
          </a:xfrm>
          <a:custGeom>
            <a:avLst/>
            <a:gdLst>
              <a:gd name="T0" fmla="*/ 269204397 w 2384"/>
              <a:gd name="T1" fmla="*/ 22716490 h 1289"/>
              <a:gd name="T2" fmla="*/ 344682191 w 2384"/>
              <a:gd name="T3" fmla="*/ 13882343 h 1289"/>
              <a:gd name="T4" fmla="*/ 413870036 w 2384"/>
              <a:gd name="T5" fmla="*/ 16406839 h 1289"/>
              <a:gd name="T6" fmla="*/ 471736609 w 2384"/>
              <a:gd name="T7" fmla="*/ 29657661 h 1289"/>
              <a:gd name="T8" fmla="*/ 534005591 w 2384"/>
              <a:gd name="T9" fmla="*/ 58053869 h 1289"/>
              <a:gd name="T10" fmla="*/ 589985418 w 2384"/>
              <a:gd name="T11" fmla="*/ 83294060 h 1289"/>
              <a:gd name="T12" fmla="*/ 636529925 w 2384"/>
              <a:gd name="T13" fmla="*/ 99069378 h 1289"/>
              <a:gd name="T14" fmla="*/ 687477635 w 2384"/>
              <a:gd name="T15" fmla="*/ 111690267 h 1289"/>
              <a:gd name="T16" fmla="*/ 750375532 w 2384"/>
              <a:gd name="T17" fmla="*/ 120524414 h 1289"/>
              <a:gd name="T18" fmla="*/ 810757767 w 2384"/>
              <a:gd name="T19" fmla="*/ 116738464 h 1289"/>
              <a:gd name="T20" fmla="*/ 867366509 w 2384"/>
              <a:gd name="T21" fmla="*/ 107272797 h 1289"/>
              <a:gd name="T22" fmla="*/ 920200965 w 2384"/>
              <a:gd name="T23" fmla="*/ 89604505 h 1289"/>
              <a:gd name="T24" fmla="*/ 970518966 w 2384"/>
              <a:gd name="T25" fmla="*/ 69411716 h 1289"/>
              <a:gd name="T26" fmla="*/ 1015176727 w 2384"/>
              <a:gd name="T27" fmla="*/ 47957475 h 1289"/>
              <a:gd name="T28" fmla="*/ 1059205572 w 2384"/>
              <a:gd name="T29" fmla="*/ 28395413 h 1289"/>
              <a:gd name="T30" fmla="*/ 1110782197 w 2384"/>
              <a:gd name="T31" fmla="*/ 11989369 h 1289"/>
              <a:gd name="T32" fmla="*/ 1157326704 w 2384"/>
              <a:gd name="T33" fmla="*/ 3155222 h 1289"/>
              <a:gd name="T34" fmla="*/ 1210161160 w 2384"/>
              <a:gd name="T35" fmla="*/ 0 h 1289"/>
              <a:gd name="T36" fmla="*/ 1265512071 w 2384"/>
              <a:gd name="T37" fmla="*/ 1892975 h 1289"/>
              <a:gd name="T38" fmla="*/ 1320233274 w 2384"/>
              <a:gd name="T39" fmla="*/ 8834146 h 1289"/>
              <a:gd name="T40" fmla="*/ 1371180983 w 2384"/>
              <a:gd name="T41" fmla="*/ 21454242 h 1289"/>
              <a:gd name="T42" fmla="*/ 1415209828 w 2384"/>
              <a:gd name="T43" fmla="*/ 37230354 h 1289"/>
              <a:gd name="T44" fmla="*/ 1471188862 w 2384"/>
              <a:gd name="T45" fmla="*/ 83294060 h 1289"/>
              <a:gd name="T46" fmla="*/ 1491316538 w 2384"/>
              <a:gd name="T47" fmla="*/ 132513782 h 1289"/>
              <a:gd name="T48" fmla="*/ 1499493233 w 2384"/>
              <a:gd name="T49" fmla="*/ 183626479 h 1289"/>
              <a:gd name="T50" fmla="*/ 1494461115 w 2384"/>
              <a:gd name="T51" fmla="*/ 237893605 h 1289"/>
              <a:gd name="T52" fmla="*/ 1477478810 w 2384"/>
              <a:gd name="T53" fmla="*/ 294685226 h 1289"/>
              <a:gd name="T54" fmla="*/ 1444772030 w 2384"/>
              <a:gd name="T55" fmla="*/ 351476847 h 1289"/>
              <a:gd name="T56" fmla="*/ 1395711068 w 2384"/>
              <a:gd name="T57" fmla="*/ 407006220 h 1289"/>
              <a:gd name="T58" fmla="*/ 1334699917 w 2384"/>
              <a:gd name="T59" fmla="*/ 451177745 h 1289"/>
              <a:gd name="T60" fmla="*/ 1278091175 w 2384"/>
              <a:gd name="T61" fmla="*/ 487145851 h 1289"/>
              <a:gd name="T62" fmla="*/ 1228402090 w 2384"/>
              <a:gd name="T63" fmla="*/ 514910538 h 1289"/>
              <a:gd name="T64" fmla="*/ 1183744329 w 2384"/>
              <a:gd name="T65" fmla="*/ 536364780 h 1289"/>
              <a:gd name="T66" fmla="*/ 1112040028 w 2384"/>
              <a:gd name="T67" fmla="*/ 566022441 h 1289"/>
              <a:gd name="T68" fmla="*/ 1071785469 w 2384"/>
              <a:gd name="T69" fmla="*/ 589370451 h 1289"/>
              <a:gd name="T70" fmla="*/ 1018951013 w 2384"/>
              <a:gd name="T71" fmla="*/ 641744602 h 1289"/>
              <a:gd name="T72" fmla="*/ 979954285 w 2384"/>
              <a:gd name="T73" fmla="*/ 677081981 h 1289"/>
              <a:gd name="T74" fmla="*/ 939070017 w 2384"/>
              <a:gd name="T75" fmla="*/ 710525592 h 1289"/>
              <a:gd name="T76" fmla="*/ 895041172 w 2384"/>
              <a:gd name="T77" fmla="*/ 739552526 h 1289"/>
              <a:gd name="T78" fmla="*/ 845352087 w 2384"/>
              <a:gd name="T79" fmla="*/ 766055759 h 1289"/>
              <a:gd name="T80" fmla="*/ 791259800 w 2384"/>
              <a:gd name="T81" fmla="*/ 781831077 h 1289"/>
              <a:gd name="T82" fmla="*/ 738424551 w 2384"/>
              <a:gd name="T83" fmla="*/ 788140728 h 1289"/>
              <a:gd name="T84" fmla="*/ 689364381 w 2384"/>
              <a:gd name="T85" fmla="*/ 788140728 h 1289"/>
              <a:gd name="T86" fmla="*/ 634014263 w 2384"/>
              <a:gd name="T87" fmla="*/ 781199556 h 1289"/>
              <a:gd name="T88" fmla="*/ 581808723 w 2384"/>
              <a:gd name="T89" fmla="*/ 770472435 h 1289"/>
              <a:gd name="T90" fmla="*/ 386195374 w 2384"/>
              <a:gd name="T91" fmla="*/ 808333516 h 1289"/>
              <a:gd name="T92" fmla="*/ 327699885 w 2384"/>
              <a:gd name="T93" fmla="*/ 793820446 h 1289"/>
              <a:gd name="T94" fmla="*/ 266059026 w 2384"/>
              <a:gd name="T95" fmla="*/ 770472435 h 1289"/>
              <a:gd name="T96" fmla="*/ 196871180 w 2384"/>
              <a:gd name="T97" fmla="*/ 728194679 h 1289"/>
              <a:gd name="T98" fmla="*/ 129570081 w 2384"/>
              <a:gd name="T99" fmla="*/ 666985587 h 1289"/>
              <a:gd name="T100" fmla="*/ 70445677 w 2384"/>
              <a:gd name="T101" fmla="*/ 582429280 h 1289"/>
              <a:gd name="T102" fmla="*/ 27675456 w 2384"/>
              <a:gd name="T103" fmla="*/ 474524962 h 1289"/>
              <a:gd name="T104" fmla="*/ 5032117 w 2384"/>
              <a:gd name="T105" fmla="*/ 377348559 h 1289"/>
              <a:gd name="T106" fmla="*/ 0 w 2384"/>
              <a:gd name="T107" fmla="*/ 297840448 h 1289"/>
              <a:gd name="T108" fmla="*/ 5032117 w 2384"/>
              <a:gd name="T109" fmla="*/ 234738382 h 1289"/>
              <a:gd name="T110" fmla="*/ 17611221 w 2384"/>
              <a:gd name="T111" fmla="*/ 188673882 h 1289"/>
              <a:gd name="T112" fmla="*/ 42142099 w 2384"/>
              <a:gd name="T113" fmla="*/ 140717202 h 128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384" h="1289">
                <a:moveTo>
                  <a:pt x="316" y="61"/>
                </a:moveTo>
                <a:lnTo>
                  <a:pt x="328" y="56"/>
                </a:lnTo>
                <a:lnTo>
                  <a:pt x="342" y="51"/>
                </a:lnTo>
                <a:lnTo>
                  <a:pt x="356" y="48"/>
                </a:lnTo>
                <a:lnTo>
                  <a:pt x="370" y="45"/>
                </a:lnTo>
                <a:lnTo>
                  <a:pt x="384" y="40"/>
                </a:lnTo>
                <a:lnTo>
                  <a:pt x="398" y="39"/>
                </a:lnTo>
                <a:lnTo>
                  <a:pt x="412" y="36"/>
                </a:lnTo>
                <a:lnTo>
                  <a:pt x="428" y="36"/>
                </a:lnTo>
                <a:lnTo>
                  <a:pt x="440" y="33"/>
                </a:lnTo>
                <a:lnTo>
                  <a:pt x="453" y="31"/>
                </a:lnTo>
                <a:lnTo>
                  <a:pt x="467" y="28"/>
                </a:lnTo>
                <a:lnTo>
                  <a:pt x="481" y="26"/>
                </a:lnTo>
                <a:lnTo>
                  <a:pt x="495" y="25"/>
                </a:lnTo>
                <a:lnTo>
                  <a:pt x="507" y="23"/>
                </a:lnTo>
                <a:lnTo>
                  <a:pt x="521" y="23"/>
                </a:lnTo>
                <a:lnTo>
                  <a:pt x="535" y="23"/>
                </a:lnTo>
                <a:lnTo>
                  <a:pt x="548" y="22"/>
                </a:lnTo>
                <a:lnTo>
                  <a:pt x="560" y="22"/>
                </a:lnTo>
                <a:lnTo>
                  <a:pt x="573" y="22"/>
                </a:lnTo>
                <a:lnTo>
                  <a:pt x="586" y="22"/>
                </a:lnTo>
                <a:lnTo>
                  <a:pt x="599" y="22"/>
                </a:lnTo>
                <a:lnTo>
                  <a:pt x="611" y="22"/>
                </a:lnTo>
                <a:lnTo>
                  <a:pt x="624" y="23"/>
                </a:lnTo>
                <a:lnTo>
                  <a:pt x="636" y="25"/>
                </a:lnTo>
                <a:lnTo>
                  <a:pt x="647" y="25"/>
                </a:lnTo>
                <a:lnTo>
                  <a:pt x="658" y="26"/>
                </a:lnTo>
                <a:lnTo>
                  <a:pt x="669" y="28"/>
                </a:lnTo>
                <a:lnTo>
                  <a:pt x="680" y="29"/>
                </a:lnTo>
                <a:lnTo>
                  <a:pt x="691" y="31"/>
                </a:lnTo>
                <a:lnTo>
                  <a:pt x="702" y="34"/>
                </a:lnTo>
                <a:lnTo>
                  <a:pt x="711" y="36"/>
                </a:lnTo>
                <a:lnTo>
                  <a:pt x="722" y="39"/>
                </a:lnTo>
                <a:lnTo>
                  <a:pt x="731" y="40"/>
                </a:lnTo>
                <a:lnTo>
                  <a:pt x="740" y="44"/>
                </a:lnTo>
                <a:lnTo>
                  <a:pt x="750" y="47"/>
                </a:lnTo>
                <a:lnTo>
                  <a:pt x="759" y="50"/>
                </a:lnTo>
                <a:lnTo>
                  <a:pt x="770" y="54"/>
                </a:lnTo>
                <a:lnTo>
                  <a:pt x="781" y="59"/>
                </a:lnTo>
                <a:lnTo>
                  <a:pt x="790" y="64"/>
                </a:lnTo>
                <a:lnTo>
                  <a:pt x="803" y="70"/>
                </a:lnTo>
                <a:lnTo>
                  <a:pt x="812" y="75"/>
                </a:lnTo>
                <a:lnTo>
                  <a:pt x="824" y="79"/>
                </a:lnTo>
                <a:lnTo>
                  <a:pt x="837" y="86"/>
                </a:lnTo>
                <a:lnTo>
                  <a:pt x="849" y="92"/>
                </a:lnTo>
                <a:lnTo>
                  <a:pt x="862" y="98"/>
                </a:lnTo>
                <a:lnTo>
                  <a:pt x="874" y="104"/>
                </a:lnTo>
                <a:lnTo>
                  <a:pt x="880" y="107"/>
                </a:lnTo>
                <a:lnTo>
                  <a:pt x="888" y="112"/>
                </a:lnTo>
                <a:lnTo>
                  <a:pt x="894" y="115"/>
                </a:lnTo>
                <a:lnTo>
                  <a:pt x="904" y="118"/>
                </a:lnTo>
                <a:lnTo>
                  <a:pt x="916" y="124"/>
                </a:lnTo>
                <a:lnTo>
                  <a:pt x="932" y="129"/>
                </a:lnTo>
                <a:lnTo>
                  <a:pt x="938" y="132"/>
                </a:lnTo>
                <a:lnTo>
                  <a:pt x="946" y="135"/>
                </a:lnTo>
                <a:lnTo>
                  <a:pt x="953" y="138"/>
                </a:lnTo>
                <a:lnTo>
                  <a:pt x="961" y="143"/>
                </a:lnTo>
                <a:lnTo>
                  <a:pt x="970" y="143"/>
                </a:lnTo>
                <a:lnTo>
                  <a:pt x="978" y="146"/>
                </a:lnTo>
                <a:lnTo>
                  <a:pt x="986" y="149"/>
                </a:lnTo>
                <a:lnTo>
                  <a:pt x="995" y="154"/>
                </a:lnTo>
                <a:lnTo>
                  <a:pt x="1003" y="156"/>
                </a:lnTo>
                <a:lnTo>
                  <a:pt x="1012" y="157"/>
                </a:lnTo>
                <a:lnTo>
                  <a:pt x="1020" y="160"/>
                </a:lnTo>
                <a:lnTo>
                  <a:pt x="1030" y="165"/>
                </a:lnTo>
                <a:lnTo>
                  <a:pt x="1037" y="167"/>
                </a:lnTo>
                <a:lnTo>
                  <a:pt x="1047" y="168"/>
                </a:lnTo>
                <a:lnTo>
                  <a:pt x="1056" y="170"/>
                </a:lnTo>
                <a:lnTo>
                  <a:pt x="1065" y="171"/>
                </a:lnTo>
                <a:lnTo>
                  <a:pt x="1075" y="173"/>
                </a:lnTo>
                <a:lnTo>
                  <a:pt x="1084" y="176"/>
                </a:lnTo>
                <a:lnTo>
                  <a:pt x="1093" y="177"/>
                </a:lnTo>
                <a:lnTo>
                  <a:pt x="1104" y="181"/>
                </a:lnTo>
                <a:lnTo>
                  <a:pt x="1115" y="182"/>
                </a:lnTo>
                <a:lnTo>
                  <a:pt x="1126" y="184"/>
                </a:lnTo>
                <a:lnTo>
                  <a:pt x="1135" y="184"/>
                </a:lnTo>
                <a:lnTo>
                  <a:pt x="1146" y="185"/>
                </a:lnTo>
                <a:lnTo>
                  <a:pt x="1157" y="187"/>
                </a:lnTo>
                <a:lnTo>
                  <a:pt x="1169" y="188"/>
                </a:lnTo>
                <a:lnTo>
                  <a:pt x="1180" y="190"/>
                </a:lnTo>
                <a:lnTo>
                  <a:pt x="1193" y="191"/>
                </a:lnTo>
                <a:lnTo>
                  <a:pt x="1202" y="191"/>
                </a:lnTo>
                <a:lnTo>
                  <a:pt x="1213" y="191"/>
                </a:lnTo>
                <a:lnTo>
                  <a:pt x="1224" y="191"/>
                </a:lnTo>
                <a:lnTo>
                  <a:pt x="1236" y="191"/>
                </a:lnTo>
                <a:lnTo>
                  <a:pt x="1246" y="190"/>
                </a:lnTo>
                <a:lnTo>
                  <a:pt x="1257" y="190"/>
                </a:lnTo>
                <a:lnTo>
                  <a:pt x="1267" y="188"/>
                </a:lnTo>
                <a:lnTo>
                  <a:pt x="1278" y="188"/>
                </a:lnTo>
                <a:lnTo>
                  <a:pt x="1289" y="185"/>
                </a:lnTo>
                <a:lnTo>
                  <a:pt x="1299" y="184"/>
                </a:lnTo>
                <a:lnTo>
                  <a:pt x="1308" y="184"/>
                </a:lnTo>
                <a:lnTo>
                  <a:pt x="1319" y="182"/>
                </a:lnTo>
                <a:lnTo>
                  <a:pt x="1330" y="179"/>
                </a:lnTo>
                <a:lnTo>
                  <a:pt x="1341" y="177"/>
                </a:lnTo>
                <a:lnTo>
                  <a:pt x="1350" y="176"/>
                </a:lnTo>
                <a:lnTo>
                  <a:pt x="1361" y="174"/>
                </a:lnTo>
                <a:lnTo>
                  <a:pt x="1368" y="171"/>
                </a:lnTo>
                <a:lnTo>
                  <a:pt x="1379" y="170"/>
                </a:lnTo>
                <a:lnTo>
                  <a:pt x="1389" y="165"/>
                </a:lnTo>
                <a:lnTo>
                  <a:pt x="1398" y="163"/>
                </a:lnTo>
                <a:lnTo>
                  <a:pt x="1407" y="159"/>
                </a:lnTo>
                <a:lnTo>
                  <a:pt x="1417" y="157"/>
                </a:lnTo>
                <a:lnTo>
                  <a:pt x="1426" y="154"/>
                </a:lnTo>
                <a:lnTo>
                  <a:pt x="1435" y="153"/>
                </a:lnTo>
                <a:lnTo>
                  <a:pt x="1445" y="148"/>
                </a:lnTo>
                <a:lnTo>
                  <a:pt x="1454" y="145"/>
                </a:lnTo>
                <a:lnTo>
                  <a:pt x="1463" y="142"/>
                </a:lnTo>
                <a:lnTo>
                  <a:pt x="1473" y="138"/>
                </a:lnTo>
                <a:lnTo>
                  <a:pt x="1480" y="134"/>
                </a:lnTo>
                <a:lnTo>
                  <a:pt x="1490" y="131"/>
                </a:lnTo>
                <a:lnTo>
                  <a:pt x="1499" y="129"/>
                </a:lnTo>
                <a:lnTo>
                  <a:pt x="1508" y="126"/>
                </a:lnTo>
                <a:lnTo>
                  <a:pt x="1516" y="121"/>
                </a:lnTo>
                <a:lnTo>
                  <a:pt x="1526" y="117"/>
                </a:lnTo>
                <a:lnTo>
                  <a:pt x="1533" y="114"/>
                </a:lnTo>
                <a:lnTo>
                  <a:pt x="1543" y="110"/>
                </a:lnTo>
                <a:lnTo>
                  <a:pt x="1550" y="106"/>
                </a:lnTo>
                <a:lnTo>
                  <a:pt x="1558" y="103"/>
                </a:lnTo>
                <a:lnTo>
                  <a:pt x="1567" y="98"/>
                </a:lnTo>
                <a:lnTo>
                  <a:pt x="1575" y="95"/>
                </a:lnTo>
                <a:lnTo>
                  <a:pt x="1581" y="90"/>
                </a:lnTo>
                <a:lnTo>
                  <a:pt x="1591" y="87"/>
                </a:lnTo>
                <a:lnTo>
                  <a:pt x="1599" y="82"/>
                </a:lnTo>
                <a:lnTo>
                  <a:pt x="1608" y="79"/>
                </a:lnTo>
                <a:lnTo>
                  <a:pt x="1614" y="76"/>
                </a:lnTo>
                <a:lnTo>
                  <a:pt x="1622" y="73"/>
                </a:lnTo>
                <a:lnTo>
                  <a:pt x="1631" y="68"/>
                </a:lnTo>
                <a:lnTo>
                  <a:pt x="1639" y="65"/>
                </a:lnTo>
                <a:lnTo>
                  <a:pt x="1647" y="62"/>
                </a:lnTo>
                <a:lnTo>
                  <a:pt x="1653" y="58"/>
                </a:lnTo>
                <a:lnTo>
                  <a:pt x="1662" y="54"/>
                </a:lnTo>
                <a:lnTo>
                  <a:pt x="1670" y="51"/>
                </a:lnTo>
                <a:lnTo>
                  <a:pt x="1676" y="48"/>
                </a:lnTo>
                <a:lnTo>
                  <a:pt x="1684" y="45"/>
                </a:lnTo>
                <a:lnTo>
                  <a:pt x="1692" y="42"/>
                </a:lnTo>
                <a:lnTo>
                  <a:pt x="1701" y="39"/>
                </a:lnTo>
                <a:lnTo>
                  <a:pt x="1715" y="34"/>
                </a:lnTo>
                <a:lnTo>
                  <a:pt x="1729" y="28"/>
                </a:lnTo>
                <a:lnTo>
                  <a:pt x="1737" y="25"/>
                </a:lnTo>
                <a:lnTo>
                  <a:pt x="1745" y="23"/>
                </a:lnTo>
                <a:lnTo>
                  <a:pt x="1752" y="22"/>
                </a:lnTo>
                <a:lnTo>
                  <a:pt x="1760" y="22"/>
                </a:lnTo>
                <a:lnTo>
                  <a:pt x="1766" y="19"/>
                </a:lnTo>
                <a:lnTo>
                  <a:pt x="1773" y="17"/>
                </a:lnTo>
                <a:lnTo>
                  <a:pt x="1780" y="14"/>
                </a:lnTo>
                <a:lnTo>
                  <a:pt x="1790" y="12"/>
                </a:lnTo>
                <a:lnTo>
                  <a:pt x="1796" y="9"/>
                </a:lnTo>
                <a:lnTo>
                  <a:pt x="1805" y="8"/>
                </a:lnTo>
                <a:lnTo>
                  <a:pt x="1813" y="8"/>
                </a:lnTo>
                <a:lnTo>
                  <a:pt x="1822" y="8"/>
                </a:lnTo>
                <a:lnTo>
                  <a:pt x="1832" y="6"/>
                </a:lnTo>
                <a:lnTo>
                  <a:pt x="1840" y="5"/>
                </a:lnTo>
                <a:lnTo>
                  <a:pt x="1847" y="3"/>
                </a:lnTo>
                <a:lnTo>
                  <a:pt x="1858" y="3"/>
                </a:lnTo>
                <a:lnTo>
                  <a:pt x="1866" y="1"/>
                </a:lnTo>
                <a:lnTo>
                  <a:pt x="1875" y="1"/>
                </a:lnTo>
                <a:lnTo>
                  <a:pt x="1886" y="1"/>
                </a:lnTo>
                <a:lnTo>
                  <a:pt x="1896" y="1"/>
                </a:lnTo>
                <a:lnTo>
                  <a:pt x="1903" y="0"/>
                </a:lnTo>
                <a:lnTo>
                  <a:pt x="1914" y="0"/>
                </a:lnTo>
                <a:lnTo>
                  <a:pt x="1924" y="0"/>
                </a:lnTo>
                <a:lnTo>
                  <a:pt x="1933" y="0"/>
                </a:lnTo>
                <a:lnTo>
                  <a:pt x="1941" y="0"/>
                </a:lnTo>
                <a:lnTo>
                  <a:pt x="1951" y="0"/>
                </a:lnTo>
                <a:lnTo>
                  <a:pt x="1961" y="0"/>
                </a:lnTo>
                <a:lnTo>
                  <a:pt x="1972" y="0"/>
                </a:lnTo>
                <a:lnTo>
                  <a:pt x="1979" y="0"/>
                </a:lnTo>
                <a:lnTo>
                  <a:pt x="1992" y="0"/>
                </a:lnTo>
                <a:lnTo>
                  <a:pt x="2001" y="1"/>
                </a:lnTo>
                <a:lnTo>
                  <a:pt x="2012" y="3"/>
                </a:lnTo>
                <a:lnTo>
                  <a:pt x="2020" y="3"/>
                </a:lnTo>
                <a:lnTo>
                  <a:pt x="2032" y="5"/>
                </a:lnTo>
                <a:lnTo>
                  <a:pt x="2042" y="6"/>
                </a:lnTo>
                <a:lnTo>
                  <a:pt x="2053" y="8"/>
                </a:lnTo>
                <a:lnTo>
                  <a:pt x="2060" y="8"/>
                </a:lnTo>
                <a:lnTo>
                  <a:pt x="2071" y="9"/>
                </a:lnTo>
                <a:lnTo>
                  <a:pt x="2081" y="11"/>
                </a:lnTo>
                <a:lnTo>
                  <a:pt x="2090" y="12"/>
                </a:lnTo>
                <a:lnTo>
                  <a:pt x="2099" y="14"/>
                </a:lnTo>
                <a:lnTo>
                  <a:pt x="2109" y="15"/>
                </a:lnTo>
                <a:lnTo>
                  <a:pt x="2118" y="17"/>
                </a:lnTo>
                <a:lnTo>
                  <a:pt x="2127" y="20"/>
                </a:lnTo>
                <a:lnTo>
                  <a:pt x="2136" y="22"/>
                </a:lnTo>
                <a:lnTo>
                  <a:pt x="2146" y="23"/>
                </a:lnTo>
                <a:lnTo>
                  <a:pt x="2154" y="25"/>
                </a:lnTo>
                <a:lnTo>
                  <a:pt x="2164" y="28"/>
                </a:lnTo>
                <a:lnTo>
                  <a:pt x="2172" y="29"/>
                </a:lnTo>
                <a:lnTo>
                  <a:pt x="2180" y="34"/>
                </a:lnTo>
                <a:lnTo>
                  <a:pt x="2189" y="36"/>
                </a:lnTo>
                <a:lnTo>
                  <a:pt x="2199" y="39"/>
                </a:lnTo>
                <a:lnTo>
                  <a:pt x="2205" y="40"/>
                </a:lnTo>
                <a:lnTo>
                  <a:pt x="2214" y="44"/>
                </a:lnTo>
                <a:lnTo>
                  <a:pt x="2220" y="47"/>
                </a:lnTo>
                <a:lnTo>
                  <a:pt x="2230" y="50"/>
                </a:lnTo>
                <a:lnTo>
                  <a:pt x="2236" y="51"/>
                </a:lnTo>
                <a:lnTo>
                  <a:pt x="2244" y="54"/>
                </a:lnTo>
                <a:lnTo>
                  <a:pt x="2250" y="59"/>
                </a:lnTo>
                <a:lnTo>
                  <a:pt x="2259" y="62"/>
                </a:lnTo>
                <a:lnTo>
                  <a:pt x="2272" y="68"/>
                </a:lnTo>
                <a:lnTo>
                  <a:pt x="2284" y="76"/>
                </a:lnTo>
                <a:lnTo>
                  <a:pt x="2295" y="86"/>
                </a:lnTo>
                <a:lnTo>
                  <a:pt x="2306" y="93"/>
                </a:lnTo>
                <a:lnTo>
                  <a:pt x="2314" y="101"/>
                </a:lnTo>
                <a:lnTo>
                  <a:pt x="2323" y="110"/>
                </a:lnTo>
                <a:lnTo>
                  <a:pt x="2331" y="120"/>
                </a:lnTo>
                <a:lnTo>
                  <a:pt x="2339" y="132"/>
                </a:lnTo>
                <a:lnTo>
                  <a:pt x="2346" y="143"/>
                </a:lnTo>
                <a:lnTo>
                  <a:pt x="2353" y="157"/>
                </a:lnTo>
                <a:lnTo>
                  <a:pt x="2356" y="165"/>
                </a:lnTo>
                <a:lnTo>
                  <a:pt x="2359" y="171"/>
                </a:lnTo>
                <a:lnTo>
                  <a:pt x="2362" y="181"/>
                </a:lnTo>
                <a:lnTo>
                  <a:pt x="2365" y="188"/>
                </a:lnTo>
                <a:lnTo>
                  <a:pt x="2367" y="196"/>
                </a:lnTo>
                <a:lnTo>
                  <a:pt x="2370" y="202"/>
                </a:lnTo>
                <a:lnTo>
                  <a:pt x="2371" y="210"/>
                </a:lnTo>
                <a:lnTo>
                  <a:pt x="2374" y="219"/>
                </a:lnTo>
                <a:lnTo>
                  <a:pt x="2376" y="227"/>
                </a:lnTo>
                <a:lnTo>
                  <a:pt x="2377" y="237"/>
                </a:lnTo>
                <a:lnTo>
                  <a:pt x="2377" y="244"/>
                </a:lnTo>
                <a:lnTo>
                  <a:pt x="2381" y="254"/>
                </a:lnTo>
                <a:lnTo>
                  <a:pt x="2381" y="263"/>
                </a:lnTo>
                <a:lnTo>
                  <a:pt x="2382" y="271"/>
                </a:lnTo>
                <a:lnTo>
                  <a:pt x="2382" y="280"/>
                </a:lnTo>
                <a:lnTo>
                  <a:pt x="2384" y="291"/>
                </a:lnTo>
                <a:lnTo>
                  <a:pt x="2384" y="299"/>
                </a:lnTo>
                <a:lnTo>
                  <a:pt x="2384" y="308"/>
                </a:lnTo>
                <a:lnTo>
                  <a:pt x="2384" y="318"/>
                </a:lnTo>
                <a:lnTo>
                  <a:pt x="2384" y="330"/>
                </a:lnTo>
                <a:lnTo>
                  <a:pt x="2382" y="338"/>
                </a:lnTo>
                <a:lnTo>
                  <a:pt x="2381" y="347"/>
                </a:lnTo>
                <a:lnTo>
                  <a:pt x="2379" y="358"/>
                </a:lnTo>
                <a:lnTo>
                  <a:pt x="2377" y="367"/>
                </a:lnTo>
                <a:lnTo>
                  <a:pt x="2376" y="377"/>
                </a:lnTo>
                <a:lnTo>
                  <a:pt x="2374" y="386"/>
                </a:lnTo>
                <a:lnTo>
                  <a:pt x="2371" y="397"/>
                </a:lnTo>
                <a:lnTo>
                  <a:pt x="2370" y="408"/>
                </a:lnTo>
                <a:lnTo>
                  <a:pt x="2365" y="416"/>
                </a:lnTo>
                <a:lnTo>
                  <a:pt x="2363" y="427"/>
                </a:lnTo>
                <a:lnTo>
                  <a:pt x="2360" y="437"/>
                </a:lnTo>
                <a:lnTo>
                  <a:pt x="2357" y="448"/>
                </a:lnTo>
                <a:lnTo>
                  <a:pt x="2353" y="456"/>
                </a:lnTo>
                <a:lnTo>
                  <a:pt x="2349" y="467"/>
                </a:lnTo>
                <a:lnTo>
                  <a:pt x="2345" y="478"/>
                </a:lnTo>
                <a:lnTo>
                  <a:pt x="2340" y="489"/>
                </a:lnTo>
                <a:lnTo>
                  <a:pt x="2334" y="497"/>
                </a:lnTo>
                <a:lnTo>
                  <a:pt x="2328" y="508"/>
                </a:lnTo>
                <a:lnTo>
                  <a:pt x="2323" y="517"/>
                </a:lnTo>
                <a:lnTo>
                  <a:pt x="2317" y="528"/>
                </a:lnTo>
                <a:lnTo>
                  <a:pt x="2311" y="537"/>
                </a:lnTo>
                <a:lnTo>
                  <a:pt x="2303" y="546"/>
                </a:lnTo>
                <a:lnTo>
                  <a:pt x="2297" y="557"/>
                </a:lnTo>
                <a:lnTo>
                  <a:pt x="2289" y="568"/>
                </a:lnTo>
                <a:lnTo>
                  <a:pt x="2281" y="576"/>
                </a:lnTo>
                <a:lnTo>
                  <a:pt x="2272" y="587"/>
                </a:lnTo>
                <a:lnTo>
                  <a:pt x="2264" y="596"/>
                </a:lnTo>
                <a:lnTo>
                  <a:pt x="2256" y="606"/>
                </a:lnTo>
                <a:lnTo>
                  <a:pt x="2245" y="615"/>
                </a:lnTo>
                <a:lnTo>
                  <a:pt x="2238" y="626"/>
                </a:lnTo>
                <a:lnTo>
                  <a:pt x="2228" y="635"/>
                </a:lnTo>
                <a:lnTo>
                  <a:pt x="2219" y="645"/>
                </a:lnTo>
                <a:lnTo>
                  <a:pt x="2205" y="654"/>
                </a:lnTo>
                <a:lnTo>
                  <a:pt x="2196" y="662"/>
                </a:lnTo>
                <a:lnTo>
                  <a:pt x="2185" y="669"/>
                </a:lnTo>
                <a:lnTo>
                  <a:pt x="2175" y="679"/>
                </a:lnTo>
                <a:lnTo>
                  <a:pt x="2164" y="685"/>
                </a:lnTo>
                <a:lnTo>
                  <a:pt x="2154" y="694"/>
                </a:lnTo>
                <a:lnTo>
                  <a:pt x="2143" y="701"/>
                </a:lnTo>
                <a:lnTo>
                  <a:pt x="2133" y="708"/>
                </a:lnTo>
                <a:lnTo>
                  <a:pt x="2122" y="715"/>
                </a:lnTo>
                <a:lnTo>
                  <a:pt x="2113" y="722"/>
                </a:lnTo>
                <a:lnTo>
                  <a:pt x="2101" y="729"/>
                </a:lnTo>
                <a:lnTo>
                  <a:pt x="2091" y="735"/>
                </a:lnTo>
                <a:lnTo>
                  <a:pt x="2082" y="741"/>
                </a:lnTo>
                <a:lnTo>
                  <a:pt x="2073" y="747"/>
                </a:lnTo>
                <a:lnTo>
                  <a:pt x="2062" y="755"/>
                </a:lnTo>
                <a:lnTo>
                  <a:pt x="2054" y="761"/>
                </a:lnTo>
                <a:lnTo>
                  <a:pt x="2043" y="766"/>
                </a:lnTo>
                <a:lnTo>
                  <a:pt x="2032" y="772"/>
                </a:lnTo>
                <a:lnTo>
                  <a:pt x="2023" y="777"/>
                </a:lnTo>
                <a:lnTo>
                  <a:pt x="2015" y="783"/>
                </a:lnTo>
                <a:lnTo>
                  <a:pt x="2006" y="788"/>
                </a:lnTo>
                <a:lnTo>
                  <a:pt x="1995" y="792"/>
                </a:lnTo>
                <a:lnTo>
                  <a:pt x="1987" y="799"/>
                </a:lnTo>
                <a:lnTo>
                  <a:pt x="1979" y="803"/>
                </a:lnTo>
                <a:lnTo>
                  <a:pt x="1970" y="808"/>
                </a:lnTo>
                <a:lnTo>
                  <a:pt x="1962" y="813"/>
                </a:lnTo>
                <a:lnTo>
                  <a:pt x="1953" y="816"/>
                </a:lnTo>
                <a:lnTo>
                  <a:pt x="1945" y="821"/>
                </a:lnTo>
                <a:lnTo>
                  <a:pt x="1937" y="825"/>
                </a:lnTo>
                <a:lnTo>
                  <a:pt x="1928" y="830"/>
                </a:lnTo>
                <a:lnTo>
                  <a:pt x="1920" y="833"/>
                </a:lnTo>
                <a:lnTo>
                  <a:pt x="1914" y="838"/>
                </a:lnTo>
                <a:lnTo>
                  <a:pt x="1905" y="841"/>
                </a:lnTo>
                <a:lnTo>
                  <a:pt x="1897" y="842"/>
                </a:lnTo>
                <a:lnTo>
                  <a:pt x="1888" y="845"/>
                </a:lnTo>
                <a:lnTo>
                  <a:pt x="1882" y="850"/>
                </a:lnTo>
                <a:lnTo>
                  <a:pt x="1866" y="856"/>
                </a:lnTo>
                <a:lnTo>
                  <a:pt x="1852" y="863"/>
                </a:lnTo>
                <a:lnTo>
                  <a:pt x="1838" y="867"/>
                </a:lnTo>
                <a:lnTo>
                  <a:pt x="1826" y="872"/>
                </a:lnTo>
                <a:lnTo>
                  <a:pt x="1813" y="878"/>
                </a:lnTo>
                <a:lnTo>
                  <a:pt x="1802" y="883"/>
                </a:lnTo>
                <a:lnTo>
                  <a:pt x="1790" y="887"/>
                </a:lnTo>
                <a:lnTo>
                  <a:pt x="1780" y="892"/>
                </a:lnTo>
                <a:lnTo>
                  <a:pt x="1768" y="897"/>
                </a:lnTo>
                <a:lnTo>
                  <a:pt x="1760" y="900"/>
                </a:lnTo>
                <a:lnTo>
                  <a:pt x="1752" y="903"/>
                </a:lnTo>
                <a:lnTo>
                  <a:pt x="1743" y="908"/>
                </a:lnTo>
                <a:lnTo>
                  <a:pt x="1737" y="911"/>
                </a:lnTo>
                <a:lnTo>
                  <a:pt x="1732" y="915"/>
                </a:lnTo>
                <a:lnTo>
                  <a:pt x="1726" y="919"/>
                </a:lnTo>
                <a:lnTo>
                  <a:pt x="1718" y="923"/>
                </a:lnTo>
                <a:lnTo>
                  <a:pt x="1712" y="926"/>
                </a:lnTo>
                <a:lnTo>
                  <a:pt x="1704" y="934"/>
                </a:lnTo>
                <a:lnTo>
                  <a:pt x="1697" y="940"/>
                </a:lnTo>
                <a:lnTo>
                  <a:pt x="1687" y="948"/>
                </a:lnTo>
                <a:lnTo>
                  <a:pt x="1679" y="956"/>
                </a:lnTo>
                <a:lnTo>
                  <a:pt x="1672" y="965"/>
                </a:lnTo>
                <a:lnTo>
                  <a:pt x="1661" y="975"/>
                </a:lnTo>
                <a:lnTo>
                  <a:pt x="1650" y="984"/>
                </a:lnTo>
                <a:lnTo>
                  <a:pt x="1641" y="993"/>
                </a:lnTo>
                <a:lnTo>
                  <a:pt x="1631" y="1006"/>
                </a:lnTo>
                <a:lnTo>
                  <a:pt x="1620" y="1017"/>
                </a:lnTo>
                <a:lnTo>
                  <a:pt x="1609" y="1028"/>
                </a:lnTo>
                <a:lnTo>
                  <a:pt x="1602" y="1032"/>
                </a:lnTo>
                <a:lnTo>
                  <a:pt x="1595" y="1039"/>
                </a:lnTo>
                <a:lnTo>
                  <a:pt x="1591" y="1043"/>
                </a:lnTo>
                <a:lnTo>
                  <a:pt x="1585" y="1051"/>
                </a:lnTo>
                <a:lnTo>
                  <a:pt x="1578" y="1056"/>
                </a:lnTo>
                <a:lnTo>
                  <a:pt x="1571" y="1062"/>
                </a:lnTo>
                <a:lnTo>
                  <a:pt x="1564" y="1067"/>
                </a:lnTo>
                <a:lnTo>
                  <a:pt x="1558" y="1073"/>
                </a:lnTo>
                <a:lnTo>
                  <a:pt x="1550" y="1079"/>
                </a:lnTo>
                <a:lnTo>
                  <a:pt x="1544" y="1084"/>
                </a:lnTo>
                <a:lnTo>
                  <a:pt x="1536" y="1090"/>
                </a:lnTo>
                <a:lnTo>
                  <a:pt x="1530" y="1098"/>
                </a:lnTo>
                <a:lnTo>
                  <a:pt x="1522" y="1101"/>
                </a:lnTo>
                <a:lnTo>
                  <a:pt x="1515" y="1109"/>
                </a:lnTo>
                <a:lnTo>
                  <a:pt x="1508" y="1112"/>
                </a:lnTo>
                <a:lnTo>
                  <a:pt x="1502" y="1119"/>
                </a:lnTo>
                <a:lnTo>
                  <a:pt x="1493" y="1126"/>
                </a:lnTo>
                <a:lnTo>
                  <a:pt x="1487" y="1130"/>
                </a:lnTo>
                <a:lnTo>
                  <a:pt x="1479" y="1137"/>
                </a:lnTo>
                <a:lnTo>
                  <a:pt x="1473" y="1143"/>
                </a:lnTo>
                <a:lnTo>
                  <a:pt x="1463" y="1148"/>
                </a:lnTo>
                <a:lnTo>
                  <a:pt x="1456" y="1152"/>
                </a:lnTo>
                <a:lnTo>
                  <a:pt x="1448" y="1157"/>
                </a:lnTo>
                <a:lnTo>
                  <a:pt x="1440" y="1163"/>
                </a:lnTo>
                <a:lnTo>
                  <a:pt x="1432" y="1166"/>
                </a:lnTo>
                <a:lnTo>
                  <a:pt x="1423" y="1172"/>
                </a:lnTo>
                <a:lnTo>
                  <a:pt x="1415" y="1179"/>
                </a:lnTo>
                <a:lnTo>
                  <a:pt x="1407" y="1183"/>
                </a:lnTo>
                <a:lnTo>
                  <a:pt x="1396" y="1188"/>
                </a:lnTo>
                <a:lnTo>
                  <a:pt x="1389" y="1193"/>
                </a:lnTo>
                <a:lnTo>
                  <a:pt x="1381" y="1196"/>
                </a:lnTo>
                <a:lnTo>
                  <a:pt x="1372" y="1202"/>
                </a:lnTo>
                <a:lnTo>
                  <a:pt x="1362" y="1205"/>
                </a:lnTo>
                <a:lnTo>
                  <a:pt x="1354" y="1210"/>
                </a:lnTo>
                <a:lnTo>
                  <a:pt x="1344" y="1214"/>
                </a:lnTo>
                <a:lnTo>
                  <a:pt x="1336" y="1219"/>
                </a:lnTo>
                <a:lnTo>
                  <a:pt x="1325" y="1219"/>
                </a:lnTo>
                <a:lnTo>
                  <a:pt x="1316" y="1224"/>
                </a:lnTo>
                <a:lnTo>
                  <a:pt x="1305" y="1225"/>
                </a:lnTo>
                <a:lnTo>
                  <a:pt x="1297" y="1230"/>
                </a:lnTo>
                <a:lnTo>
                  <a:pt x="1286" y="1232"/>
                </a:lnTo>
                <a:lnTo>
                  <a:pt x="1277" y="1233"/>
                </a:lnTo>
                <a:lnTo>
                  <a:pt x="1266" y="1236"/>
                </a:lnTo>
                <a:lnTo>
                  <a:pt x="1258" y="1239"/>
                </a:lnTo>
                <a:lnTo>
                  <a:pt x="1249" y="1239"/>
                </a:lnTo>
                <a:lnTo>
                  <a:pt x="1238" y="1242"/>
                </a:lnTo>
                <a:lnTo>
                  <a:pt x="1229" y="1242"/>
                </a:lnTo>
                <a:lnTo>
                  <a:pt x="1221" y="1246"/>
                </a:lnTo>
                <a:lnTo>
                  <a:pt x="1211" y="1246"/>
                </a:lnTo>
                <a:lnTo>
                  <a:pt x="1201" y="1246"/>
                </a:lnTo>
                <a:lnTo>
                  <a:pt x="1193" y="1247"/>
                </a:lnTo>
                <a:lnTo>
                  <a:pt x="1183" y="1249"/>
                </a:lnTo>
                <a:lnTo>
                  <a:pt x="1174" y="1249"/>
                </a:lnTo>
                <a:lnTo>
                  <a:pt x="1165" y="1249"/>
                </a:lnTo>
                <a:lnTo>
                  <a:pt x="1156" y="1249"/>
                </a:lnTo>
                <a:lnTo>
                  <a:pt x="1146" y="1249"/>
                </a:lnTo>
                <a:lnTo>
                  <a:pt x="1138" y="1249"/>
                </a:lnTo>
                <a:lnTo>
                  <a:pt x="1131" y="1249"/>
                </a:lnTo>
                <a:lnTo>
                  <a:pt x="1121" y="1249"/>
                </a:lnTo>
                <a:lnTo>
                  <a:pt x="1114" y="1250"/>
                </a:lnTo>
                <a:lnTo>
                  <a:pt x="1104" y="1249"/>
                </a:lnTo>
                <a:lnTo>
                  <a:pt x="1096" y="1249"/>
                </a:lnTo>
                <a:lnTo>
                  <a:pt x="1089" y="1247"/>
                </a:lnTo>
                <a:lnTo>
                  <a:pt x="1079" y="1247"/>
                </a:lnTo>
                <a:lnTo>
                  <a:pt x="1064" y="1246"/>
                </a:lnTo>
                <a:lnTo>
                  <a:pt x="1051" y="1246"/>
                </a:lnTo>
                <a:lnTo>
                  <a:pt x="1042" y="1244"/>
                </a:lnTo>
                <a:lnTo>
                  <a:pt x="1034" y="1244"/>
                </a:lnTo>
                <a:lnTo>
                  <a:pt x="1026" y="1241"/>
                </a:lnTo>
                <a:lnTo>
                  <a:pt x="1020" y="1241"/>
                </a:lnTo>
                <a:lnTo>
                  <a:pt x="1008" y="1238"/>
                </a:lnTo>
                <a:lnTo>
                  <a:pt x="995" y="1236"/>
                </a:lnTo>
                <a:lnTo>
                  <a:pt x="983" y="1233"/>
                </a:lnTo>
                <a:lnTo>
                  <a:pt x="970" y="1233"/>
                </a:lnTo>
                <a:lnTo>
                  <a:pt x="961" y="1230"/>
                </a:lnTo>
                <a:lnTo>
                  <a:pt x="953" y="1228"/>
                </a:lnTo>
                <a:lnTo>
                  <a:pt x="944" y="1225"/>
                </a:lnTo>
                <a:lnTo>
                  <a:pt x="936" y="1224"/>
                </a:lnTo>
                <a:lnTo>
                  <a:pt x="930" y="1221"/>
                </a:lnTo>
                <a:lnTo>
                  <a:pt x="925" y="1221"/>
                </a:lnTo>
                <a:lnTo>
                  <a:pt x="918" y="1219"/>
                </a:lnTo>
                <a:lnTo>
                  <a:pt x="656" y="1289"/>
                </a:lnTo>
                <a:lnTo>
                  <a:pt x="653" y="1288"/>
                </a:lnTo>
                <a:lnTo>
                  <a:pt x="652" y="1288"/>
                </a:lnTo>
                <a:lnTo>
                  <a:pt x="644" y="1286"/>
                </a:lnTo>
                <a:lnTo>
                  <a:pt x="638" y="1286"/>
                </a:lnTo>
                <a:lnTo>
                  <a:pt x="627" y="1285"/>
                </a:lnTo>
                <a:lnTo>
                  <a:pt x="614" y="1281"/>
                </a:lnTo>
                <a:lnTo>
                  <a:pt x="600" y="1278"/>
                </a:lnTo>
                <a:lnTo>
                  <a:pt x="586" y="1277"/>
                </a:lnTo>
                <a:lnTo>
                  <a:pt x="577" y="1274"/>
                </a:lnTo>
                <a:lnTo>
                  <a:pt x="569" y="1272"/>
                </a:lnTo>
                <a:lnTo>
                  <a:pt x="560" y="1269"/>
                </a:lnTo>
                <a:lnTo>
                  <a:pt x="551" y="1267"/>
                </a:lnTo>
                <a:lnTo>
                  <a:pt x="541" y="1263"/>
                </a:lnTo>
                <a:lnTo>
                  <a:pt x="532" y="1261"/>
                </a:lnTo>
                <a:lnTo>
                  <a:pt x="521" y="1258"/>
                </a:lnTo>
                <a:lnTo>
                  <a:pt x="512" y="1257"/>
                </a:lnTo>
                <a:lnTo>
                  <a:pt x="501" y="1252"/>
                </a:lnTo>
                <a:lnTo>
                  <a:pt x="490" y="1247"/>
                </a:lnTo>
                <a:lnTo>
                  <a:pt x="479" y="1244"/>
                </a:lnTo>
                <a:lnTo>
                  <a:pt x="467" y="1239"/>
                </a:lnTo>
                <a:lnTo>
                  <a:pt x="456" y="1233"/>
                </a:lnTo>
                <a:lnTo>
                  <a:pt x="445" y="1230"/>
                </a:lnTo>
                <a:lnTo>
                  <a:pt x="434" y="1225"/>
                </a:lnTo>
                <a:lnTo>
                  <a:pt x="423" y="1221"/>
                </a:lnTo>
                <a:lnTo>
                  <a:pt x="411" y="1214"/>
                </a:lnTo>
                <a:lnTo>
                  <a:pt x="398" y="1207"/>
                </a:lnTo>
                <a:lnTo>
                  <a:pt x="386" y="1200"/>
                </a:lnTo>
                <a:lnTo>
                  <a:pt x="374" y="1194"/>
                </a:lnTo>
                <a:lnTo>
                  <a:pt x="361" y="1186"/>
                </a:lnTo>
                <a:lnTo>
                  <a:pt x="349" y="1179"/>
                </a:lnTo>
                <a:lnTo>
                  <a:pt x="336" y="1171"/>
                </a:lnTo>
                <a:lnTo>
                  <a:pt x="325" y="1165"/>
                </a:lnTo>
                <a:lnTo>
                  <a:pt x="313" y="1154"/>
                </a:lnTo>
                <a:lnTo>
                  <a:pt x="300" y="1144"/>
                </a:lnTo>
                <a:lnTo>
                  <a:pt x="288" y="1135"/>
                </a:lnTo>
                <a:lnTo>
                  <a:pt x="277" y="1126"/>
                </a:lnTo>
                <a:lnTo>
                  <a:pt x="265" y="1113"/>
                </a:lnTo>
                <a:lnTo>
                  <a:pt x="252" y="1104"/>
                </a:lnTo>
                <a:lnTo>
                  <a:pt x="241" y="1093"/>
                </a:lnTo>
                <a:lnTo>
                  <a:pt x="229" y="1084"/>
                </a:lnTo>
                <a:lnTo>
                  <a:pt x="216" y="1070"/>
                </a:lnTo>
                <a:lnTo>
                  <a:pt x="206" y="1057"/>
                </a:lnTo>
                <a:lnTo>
                  <a:pt x="195" y="1043"/>
                </a:lnTo>
                <a:lnTo>
                  <a:pt x="184" y="1031"/>
                </a:lnTo>
                <a:lnTo>
                  <a:pt x="171" y="1017"/>
                </a:lnTo>
                <a:lnTo>
                  <a:pt x="162" y="1003"/>
                </a:lnTo>
                <a:lnTo>
                  <a:pt x="150" y="987"/>
                </a:lnTo>
                <a:lnTo>
                  <a:pt x="142" y="973"/>
                </a:lnTo>
                <a:lnTo>
                  <a:pt x="131" y="956"/>
                </a:lnTo>
                <a:lnTo>
                  <a:pt x="122" y="939"/>
                </a:lnTo>
                <a:lnTo>
                  <a:pt x="112" y="923"/>
                </a:lnTo>
                <a:lnTo>
                  <a:pt x="105" y="906"/>
                </a:lnTo>
                <a:lnTo>
                  <a:pt x="95" y="887"/>
                </a:lnTo>
                <a:lnTo>
                  <a:pt x="86" y="869"/>
                </a:lnTo>
                <a:lnTo>
                  <a:pt x="80" y="850"/>
                </a:lnTo>
                <a:lnTo>
                  <a:pt x="72" y="831"/>
                </a:lnTo>
                <a:lnTo>
                  <a:pt x="64" y="811"/>
                </a:lnTo>
                <a:lnTo>
                  <a:pt x="56" y="789"/>
                </a:lnTo>
                <a:lnTo>
                  <a:pt x="50" y="771"/>
                </a:lnTo>
                <a:lnTo>
                  <a:pt x="44" y="752"/>
                </a:lnTo>
                <a:lnTo>
                  <a:pt x="38" y="733"/>
                </a:lnTo>
                <a:lnTo>
                  <a:pt x="33" y="715"/>
                </a:lnTo>
                <a:lnTo>
                  <a:pt x="30" y="697"/>
                </a:lnTo>
                <a:lnTo>
                  <a:pt x="25" y="682"/>
                </a:lnTo>
                <a:lnTo>
                  <a:pt x="21" y="663"/>
                </a:lnTo>
                <a:lnTo>
                  <a:pt x="16" y="646"/>
                </a:lnTo>
                <a:lnTo>
                  <a:pt x="14" y="629"/>
                </a:lnTo>
                <a:lnTo>
                  <a:pt x="13" y="615"/>
                </a:lnTo>
                <a:lnTo>
                  <a:pt x="8" y="598"/>
                </a:lnTo>
                <a:lnTo>
                  <a:pt x="7" y="584"/>
                </a:lnTo>
                <a:lnTo>
                  <a:pt x="4" y="568"/>
                </a:lnTo>
                <a:lnTo>
                  <a:pt x="4" y="554"/>
                </a:lnTo>
                <a:lnTo>
                  <a:pt x="2" y="539"/>
                </a:lnTo>
                <a:lnTo>
                  <a:pt x="0" y="525"/>
                </a:lnTo>
                <a:lnTo>
                  <a:pt x="0" y="511"/>
                </a:lnTo>
                <a:lnTo>
                  <a:pt x="0" y="498"/>
                </a:lnTo>
                <a:lnTo>
                  <a:pt x="0" y="484"/>
                </a:lnTo>
                <a:lnTo>
                  <a:pt x="0" y="472"/>
                </a:lnTo>
                <a:lnTo>
                  <a:pt x="0" y="459"/>
                </a:lnTo>
                <a:lnTo>
                  <a:pt x="2" y="448"/>
                </a:lnTo>
                <a:lnTo>
                  <a:pt x="2" y="436"/>
                </a:lnTo>
                <a:lnTo>
                  <a:pt x="2" y="425"/>
                </a:lnTo>
                <a:lnTo>
                  <a:pt x="2" y="413"/>
                </a:lnTo>
                <a:lnTo>
                  <a:pt x="4" y="403"/>
                </a:lnTo>
                <a:lnTo>
                  <a:pt x="4" y="392"/>
                </a:lnTo>
                <a:lnTo>
                  <a:pt x="7" y="383"/>
                </a:lnTo>
                <a:lnTo>
                  <a:pt x="8" y="372"/>
                </a:lnTo>
                <a:lnTo>
                  <a:pt x="11" y="364"/>
                </a:lnTo>
                <a:lnTo>
                  <a:pt x="11" y="355"/>
                </a:lnTo>
                <a:lnTo>
                  <a:pt x="14" y="346"/>
                </a:lnTo>
                <a:lnTo>
                  <a:pt x="16" y="336"/>
                </a:lnTo>
                <a:lnTo>
                  <a:pt x="17" y="328"/>
                </a:lnTo>
                <a:lnTo>
                  <a:pt x="19" y="319"/>
                </a:lnTo>
                <a:lnTo>
                  <a:pt x="22" y="311"/>
                </a:lnTo>
                <a:lnTo>
                  <a:pt x="24" y="304"/>
                </a:lnTo>
                <a:lnTo>
                  <a:pt x="28" y="299"/>
                </a:lnTo>
                <a:lnTo>
                  <a:pt x="31" y="285"/>
                </a:lnTo>
                <a:lnTo>
                  <a:pt x="36" y="274"/>
                </a:lnTo>
                <a:lnTo>
                  <a:pt x="42" y="263"/>
                </a:lnTo>
                <a:lnTo>
                  <a:pt x="47" y="254"/>
                </a:lnTo>
                <a:lnTo>
                  <a:pt x="50" y="246"/>
                </a:lnTo>
                <a:lnTo>
                  <a:pt x="55" y="238"/>
                </a:lnTo>
                <a:lnTo>
                  <a:pt x="58" y="233"/>
                </a:lnTo>
                <a:lnTo>
                  <a:pt x="63" y="229"/>
                </a:lnTo>
                <a:lnTo>
                  <a:pt x="67" y="223"/>
                </a:lnTo>
                <a:lnTo>
                  <a:pt x="69" y="221"/>
                </a:lnTo>
                <a:lnTo>
                  <a:pt x="209" y="104"/>
                </a:lnTo>
                <a:lnTo>
                  <a:pt x="316" y="61"/>
                </a:lnTo>
                <a:close/>
              </a:path>
            </a:pathLst>
          </a:custGeom>
          <a:solidFill>
            <a:srgbClr val="E0EB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1" name="Freeform 62">
            <a:extLst>
              <a:ext uri="{FF2B5EF4-FFF2-40B4-BE49-F238E27FC236}">
                <a16:creationId xmlns:a16="http://schemas.microsoft.com/office/drawing/2014/main" id="{C6D20E18-678E-BF47-8E58-AAB357C2B6AC}"/>
              </a:ext>
            </a:extLst>
          </p:cNvPr>
          <p:cNvSpPr>
            <a:spLocks/>
          </p:cNvSpPr>
          <p:nvPr/>
        </p:nvSpPr>
        <p:spPr bwMode="auto">
          <a:xfrm>
            <a:off x="1941513" y="4494213"/>
            <a:ext cx="647700" cy="847725"/>
          </a:xfrm>
          <a:custGeom>
            <a:avLst/>
            <a:gdLst>
              <a:gd name="T0" fmla="*/ 163009779 w 818"/>
              <a:gd name="T1" fmla="*/ 148058981 h 1068"/>
              <a:gd name="T2" fmla="*/ 151097800 w 818"/>
              <a:gd name="T3" fmla="*/ 121597738 h 1068"/>
              <a:gd name="T4" fmla="*/ 141066368 w 818"/>
              <a:gd name="T5" fmla="*/ 90095388 h 1068"/>
              <a:gd name="T6" fmla="*/ 139185821 w 818"/>
              <a:gd name="T7" fmla="*/ 59853513 h 1068"/>
              <a:gd name="T8" fmla="*/ 147963027 w 818"/>
              <a:gd name="T9" fmla="*/ 33392269 h 1068"/>
              <a:gd name="T10" fmla="*/ 170533551 w 818"/>
              <a:gd name="T11" fmla="*/ 15751175 h 1068"/>
              <a:gd name="T12" fmla="*/ 196238847 w 818"/>
              <a:gd name="T13" fmla="*/ 5040313 h 1068"/>
              <a:gd name="T14" fmla="*/ 226333143 w 818"/>
              <a:gd name="T15" fmla="*/ 0 h 1068"/>
              <a:gd name="T16" fmla="*/ 257054552 w 818"/>
              <a:gd name="T17" fmla="*/ 20161250 h 1068"/>
              <a:gd name="T18" fmla="*/ 270847870 w 818"/>
              <a:gd name="T19" fmla="*/ 40952738 h 1068"/>
              <a:gd name="T20" fmla="*/ 288402282 w 818"/>
              <a:gd name="T21" fmla="*/ 71194613 h 1068"/>
              <a:gd name="T22" fmla="*/ 305330372 w 818"/>
              <a:gd name="T23" fmla="*/ 98916331 h 1068"/>
              <a:gd name="T24" fmla="*/ 319750803 w 818"/>
              <a:gd name="T25" fmla="*/ 124748131 h 1068"/>
              <a:gd name="T26" fmla="*/ 335424668 w 818"/>
              <a:gd name="T27" fmla="*/ 148058981 h 1068"/>
              <a:gd name="T28" fmla="*/ 353606193 w 818"/>
              <a:gd name="T29" fmla="*/ 174521019 h 1068"/>
              <a:gd name="T30" fmla="*/ 373042736 w 818"/>
              <a:gd name="T31" fmla="*/ 182081488 h 1068"/>
              <a:gd name="T32" fmla="*/ 398748033 w 818"/>
              <a:gd name="T33" fmla="*/ 195312506 h 1068"/>
              <a:gd name="T34" fmla="*/ 423826217 w 818"/>
              <a:gd name="T35" fmla="*/ 211693125 h 1068"/>
              <a:gd name="T36" fmla="*/ 448278079 w 818"/>
              <a:gd name="T37" fmla="*/ 232484613 h 1068"/>
              <a:gd name="T38" fmla="*/ 465832491 w 818"/>
              <a:gd name="T39" fmla="*/ 257686175 h 1068"/>
              <a:gd name="T40" fmla="*/ 473983376 w 818"/>
              <a:gd name="T41" fmla="*/ 284147419 h 1068"/>
              <a:gd name="T42" fmla="*/ 477745262 w 818"/>
              <a:gd name="T43" fmla="*/ 310609456 h 1068"/>
              <a:gd name="T44" fmla="*/ 481507148 w 818"/>
              <a:gd name="T45" fmla="*/ 336441256 h 1068"/>
              <a:gd name="T46" fmla="*/ 486522468 w 818"/>
              <a:gd name="T47" fmla="*/ 376763756 h 1068"/>
              <a:gd name="T48" fmla="*/ 490284354 w 818"/>
              <a:gd name="T49" fmla="*/ 396925006 h 1068"/>
              <a:gd name="T50" fmla="*/ 495926787 w 818"/>
              <a:gd name="T51" fmla="*/ 418976175 h 1068"/>
              <a:gd name="T52" fmla="*/ 506585332 w 818"/>
              <a:gd name="T53" fmla="*/ 461188594 h 1068"/>
              <a:gd name="T54" fmla="*/ 512854878 w 818"/>
              <a:gd name="T55" fmla="*/ 497101019 h 1068"/>
              <a:gd name="T56" fmla="*/ 500942899 w 818"/>
              <a:gd name="T57" fmla="*/ 519782425 h 1068"/>
              <a:gd name="T58" fmla="*/ 484641921 w 818"/>
              <a:gd name="T59" fmla="*/ 546243669 h 1068"/>
              <a:gd name="T60" fmla="*/ 465832491 w 818"/>
              <a:gd name="T61" fmla="*/ 576485544 h 1068"/>
              <a:gd name="T62" fmla="*/ 444516193 w 818"/>
              <a:gd name="T63" fmla="*/ 602947581 h 1068"/>
              <a:gd name="T64" fmla="*/ 423826217 w 818"/>
              <a:gd name="T65" fmla="*/ 630669300 h 1068"/>
              <a:gd name="T66" fmla="*/ 407525239 w 818"/>
              <a:gd name="T67" fmla="*/ 640749925 h 1068"/>
              <a:gd name="T68" fmla="*/ 381192829 w 818"/>
              <a:gd name="T69" fmla="*/ 651460788 h 1068"/>
              <a:gd name="T70" fmla="*/ 351725646 w 818"/>
              <a:gd name="T71" fmla="*/ 660911175 h 1068"/>
              <a:gd name="T72" fmla="*/ 321631350 w 818"/>
              <a:gd name="T73" fmla="*/ 669101881 h 1068"/>
              <a:gd name="T74" fmla="*/ 293418394 w 818"/>
              <a:gd name="T75" fmla="*/ 672881719 h 1068"/>
              <a:gd name="T76" fmla="*/ 260189325 w 818"/>
              <a:gd name="T77" fmla="*/ 659021256 h 1068"/>
              <a:gd name="T78" fmla="*/ 238872235 w 818"/>
              <a:gd name="T79" fmla="*/ 632559219 h 1068"/>
              <a:gd name="T80" fmla="*/ 226960256 w 818"/>
              <a:gd name="T81" fmla="*/ 609247575 h 1068"/>
              <a:gd name="T82" fmla="*/ 216301711 w 818"/>
              <a:gd name="T83" fmla="*/ 600427425 h 1068"/>
              <a:gd name="T84" fmla="*/ 186207416 w 818"/>
              <a:gd name="T85" fmla="*/ 595387113 h 1068"/>
              <a:gd name="T86" fmla="*/ 149843574 w 818"/>
              <a:gd name="T87" fmla="*/ 576485544 h 1068"/>
              <a:gd name="T88" fmla="*/ 135423935 w 818"/>
              <a:gd name="T89" fmla="*/ 544353750 h 1068"/>
              <a:gd name="T90" fmla="*/ 126645937 w 818"/>
              <a:gd name="T91" fmla="*/ 516632031 h 1068"/>
              <a:gd name="T92" fmla="*/ 121003504 w 818"/>
              <a:gd name="T93" fmla="*/ 498990938 h 1068"/>
              <a:gd name="T94" fmla="*/ 47022387 w 818"/>
              <a:gd name="T95" fmla="*/ 369832731 h 1068"/>
              <a:gd name="T96" fmla="*/ 18808638 w 818"/>
              <a:gd name="T97" fmla="*/ 352191638 h 1068"/>
              <a:gd name="T98" fmla="*/ 0 w 818"/>
              <a:gd name="T99" fmla="*/ 316909450 h 1068"/>
              <a:gd name="T100" fmla="*/ 12539092 w 818"/>
              <a:gd name="T101" fmla="*/ 287297813 h 1068"/>
              <a:gd name="T102" fmla="*/ 33229069 w 818"/>
              <a:gd name="T103" fmla="*/ 258945856 h 1068"/>
              <a:gd name="T104" fmla="*/ 57680140 w 818"/>
              <a:gd name="T105" fmla="*/ 236264450 h 1068"/>
              <a:gd name="T106" fmla="*/ 82759115 w 818"/>
              <a:gd name="T107" fmla="*/ 217363675 h 1068"/>
              <a:gd name="T108" fmla="*/ 104075413 w 818"/>
              <a:gd name="T109" fmla="*/ 204132656 h 1068"/>
              <a:gd name="T110" fmla="*/ 130407823 w 818"/>
              <a:gd name="T111" fmla="*/ 190272194 h 106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818" h="1068">
                <a:moveTo>
                  <a:pt x="277" y="264"/>
                </a:moveTo>
                <a:lnTo>
                  <a:pt x="274" y="261"/>
                </a:lnTo>
                <a:lnTo>
                  <a:pt x="271" y="255"/>
                </a:lnTo>
                <a:lnTo>
                  <a:pt x="264" y="246"/>
                </a:lnTo>
                <a:lnTo>
                  <a:pt x="260" y="235"/>
                </a:lnTo>
                <a:lnTo>
                  <a:pt x="255" y="226"/>
                </a:lnTo>
                <a:lnTo>
                  <a:pt x="252" y="218"/>
                </a:lnTo>
                <a:lnTo>
                  <a:pt x="249" y="208"/>
                </a:lnTo>
                <a:lnTo>
                  <a:pt x="246" y="202"/>
                </a:lnTo>
                <a:lnTo>
                  <a:pt x="241" y="193"/>
                </a:lnTo>
                <a:lnTo>
                  <a:pt x="238" y="182"/>
                </a:lnTo>
                <a:lnTo>
                  <a:pt x="235" y="173"/>
                </a:lnTo>
                <a:lnTo>
                  <a:pt x="233" y="165"/>
                </a:lnTo>
                <a:lnTo>
                  <a:pt x="229" y="152"/>
                </a:lnTo>
                <a:lnTo>
                  <a:pt x="225" y="143"/>
                </a:lnTo>
                <a:lnTo>
                  <a:pt x="224" y="132"/>
                </a:lnTo>
                <a:lnTo>
                  <a:pt x="224" y="124"/>
                </a:lnTo>
                <a:lnTo>
                  <a:pt x="222" y="113"/>
                </a:lnTo>
                <a:lnTo>
                  <a:pt x="222" y="103"/>
                </a:lnTo>
                <a:lnTo>
                  <a:pt x="222" y="95"/>
                </a:lnTo>
                <a:lnTo>
                  <a:pt x="224" y="87"/>
                </a:lnTo>
                <a:lnTo>
                  <a:pt x="224" y="76"/>
                </a:lnTo>
                <a:lnTo>
                  <a:pt x="227" y="68"/>
                </a:lnTo>
                <a:lnTo>
                  <a:pt x="230" y="59"/>
                </a:lnTo>
                <a:lnTo>
                  <a:pt x="236" y="53"/>
                </a:lnTo>
                <a:lnTo>
                  <a:pt x="239" y="45"/>
                </a:lnTo>
                <a:lnTo>
                  <a:pt x="249" y="39"/>
                </a:lnTo>
                <a:lnTo>
                  <a:pt x="255" y="34"/>
                </a:lnTo>
                <a:lnTo>
                  <a:pt x="264" y="31"/>
                </a:lnTo>
                <a:lnTo>
                  <a:pt x="272" y="25"/>
                </a:lnTo>
                <a:lnTo>
                  <a:pt x="280" y="20"/>
                </a:lnTo>
                <a:lnTo>
                  <a:pt x="289" y="17"/>
                </a:lnTo>
                <a:lnTo>
                  <a:pt x="297" y="14"/>
                </a:lnTo>
                <a:lnTo>
                  <a:pt x="305" y="9"/>
                </a:lnTo>
                <a:lnTo>
                  <a:pt x="313" y="8"/>
                </a:lnTo>
                <a:lnTo>
                  <a:pt x="319" y="6"/>
                </a:lnTo>
                <a:lnTo>
                  <a:pt x="327" y="4"/>
                </a:lnTo>
                <a:lnTo>
                  <a:pt x="337" y="0"/>
                </a:lnTo>
                <a:lnTo>
                  <a:pt x="350" y="0"/>
                </a:lnTo>
                <a:lnTo>
                  <a:pt x="361" y="0"/>
                </a:lnTo>
                <a:lnTo>
                  <a:pt x="372" y="4"/>
                </a:lnTo>
                <a:lnTo>
                  <a:pt x="381" y="6"/>
                </a:lnTo>
                <a:lnTo>
                  <a:pt x="390" y="14"/>
                </a:lnTo>
                <a:lnTo>
                  <a:pt x="400" y="20"/>
                </a:lnTo>
                <a:lnTo>
                  <a:pt x="410" y="32"/>
                </a:lnTo>
                <a:lnTo>
                  <a:pt x="414" y="36"/>
                </a:lnTo>
                <a:lnTo>
                  <a:pt x="418" y="43"/>
                </a:lnTo>
                <a:lnTo>
                  <a:pt x="423" y="48"/>
                </a:lnTo>
                <a:lnTo>
                  <a:pt x="428" y="57"/>
                </a:lnTo>
                <a:lnTo>
                  <a:pt x="432" y="65"/>
                </a:lnTo>
                <a:lnTo>
                  <a:pt x="438" y="73"/>
                </a:lnTo>
                <a:lnTo>
                  <a:pt x="443" y="84"/>
                </a:lnTo>
                <a:lnTo>
                  <a:pt x="451" y="95"/>
                </a:lnTo>
                <a:lnTo>
                  <a:pt x="454" y="103"/>
                </a:lnTo>
                <a:lnTo>
                  <a:pt x="460" y="113"/>
                </a:lnTo>
                <a:lnTo>
                  <a:pt x="465" y="123"/>
                </a:lnTo>
                <a:lnTo>
                  <a:pt x="471" y="132"/>
                </a:lnTo>
                <a:lnTo>
                  <a:pt x="476" y="140"/>
                </a:lnTo>
                <a:lnTo>
                  <a:pt x="480" y="149"/>
                </a:lnTo>
                <a:lnTo>
                  <a:pt x="487" y="157"/>
                </a:lnTo>
                <a:lnTo>
                  <a:pt x="491" y="166"/>
                </a:lnTo>
                <a:lnTo>
                  <a:pt x="496" y="174"/>
                </a:lnTo>
                <a:lnTo>
                  <a:pt x="501" y="182"/>
                </a:lnTo>
                <a:lnTo>
                  <a:pt x="504" y="190"/>
                </a:lnTo>
                <a:lnTo>
                  <a:pt x="510" y="198"/>
                </a:lnTo>
                <a:lnTo>
                  <a:pt x="515" y="205"/>
                </a:lnTo>
                <a:lnTo>
                  <a:pt x="518" y="212"/>
                </a:lnTo>
                <a:lnTo>
                  <a:pt x="522" y="219"/>
                </a:lnTo>
                <a:lnTo>
                  <a:pt x="529" y="226"/>
                </a:lnTo>
                <a:lnTo>
                  <a:pt x="535" y="235"/>
                </a:lnTo>
                <a:lnTo>
                  <a:pt x="543" y="247"/>
                </a:lnTo>
                <a:lnTo>
                  <a:pt x="547" y="255"/>
                </a:lnTo>
                <a:lnTo>
                  <a:pt x="555" y="263"/>
                </a:lnTo>
                <a:lnTo>
                  <a:pt x="561" y="274"/>
                </a:lnTo>
                <a:lnTo>
                  <a:pt x="564" y="277"/>
                </a:lnTo>
                <a:lnTo>
                  <a:pt x="566" y="277"/>
                </a:lnTo>
                <a:lnTo>
                  <a:pt x="571" y="278"/>
                </a:lnTo>
                <a:lnTo>
                  <a:pt x="578" y="283"/>
                </a:lnTo>
                <a:lnTo>
                  <a:pt x="591" y="288"/>
                </a:lnTo>
                <a:lnTo>
                  <a:pt x="595" y="289"/>
                </a:lnTo>
                <a:lnTo>
                  <a:pt x="603" y="292"/>
                </a:lnTo>
                <a:lnTo>
                  <a:pt x="609" y="297"/>
                </a:lnTo>
                <a:lnTo>
                  <a:pt x="619" y="302"/>
                </a:lnTo>
                <a:lnTo>
                  <a:pt x="627" y="305"/>
                </a:lnTo>
                <a:lnTo>
                  <a:pt x="636" y="310"/>
                </a:lnTo>
                <a:lnTo>
                  <a:pt x="644" y="314"/>
                </a:lnTo>
                <a:lnTo>
                  <a:pt x="651" y="321"/>
                </a:lnTo>
                <a:lnTo>
                  <a:pt x="661" y="325"/>
                </a:lnTo>
                <a:lnTo>
                  <a:pt x="669" y="330"/>
                </a:lnTo>
                <a:lnTo>
                  <a:pt x="676" y="336"/>
                </a:lnTo>
                <a:lnTo>
                  <a:pt x="686" y="342"/>
                </a:lnTo>
                <a:lnTo>
                  <a:pt x="692" y="349"/>
                </a:lnTo>
                <a:lnTo>
                  <a:pt x="701" y="356"/>
                </a:lnTo>
                <a:lnTo>
                  <a:pt x="707" y="361"/>
                </a:lnTo>
                <a:lnTo>
                  <a:pt x="715" y="369"/>
                </a:lnTo>
                <a:lnTo>
                  <a:pt x="721" y="377"/>
                </a:lnTo>
                <a:lnTo>
                  <a:pt x="729" y="383"/>
                </a:lnTo>
                <a:lnTo>
                  <a:pt x="734" y="392"/>
                </a:lnTo>
                <a:lnTo>
                  <a:pt x="740" y="400"/>
                </a:lnTo>
                <a:lnTo>
                  <a:pt x="743" y="409"/>
                </a:lnTo>
                <a:lnTo>
                  <a:pt x="748" y="417"/>
                </a:lnTo>
                <a:lnTo>
                  <a:pt x="751" y="425"/>
                </a:lnTo>
                <a:lnTo>
                  <a:pt x="754" y="436"/>
                </a:lnTo>
                <a:lnTo>
                  <a:pt x="754" y="444"/>
                </a:lnTo>
                <a:lnTo>
                  <a:pt x="756" y="451"/>
                </a:lnTo>
                <a:lnTo>
                  <a:pt x="756" y="461"/>
                </a:lnTo>
                <a:lnTo>
                  <a:pt x="757" y="468"/>
                </a:lnTo>
                <a:lnTo>
                  <a:pt x="759" y="476"/>
                </a:lnTo>
                <a:lnTo>
                  <a:pt x="760" y="486"/>
                </a:lnTo>
                <a:lnTo>
                  <a:pt x="762" y="493"/>
                </a:lnTo>
                <a:lnTo>
                  <a:pt x="763" y="503"/>
                </a:lnTo>
                <a:lnTo>
                  <a:pt x="763" y="509"/>
                </a:lnTo>
                <a:lnTo>
                  <a:pt x="765" y="517"/>
                </a:lnTo>
                <a:lnTo>
                  <a:pt x="766" y="526"/>
                </a:lnTo>
                <a:lnTo>
                  <a:pt x="768" y="534"/>
                </a:lnTo>
                <a:lnTo>
                  <a:pt x="770" y="548"/>
                </a:lnTo>
                <a:lnTo>
                  <a:pt x="773" y="563"/>
                </a:lnTo>
                <a:lnTo>
                  <a:pt x="773" y="574"/>
                </a:lnTo>
                <a:lnTo>
                  <a:pt x="774" y="587"/>
                </a:lnTo>
                <a:lnTo>
                  <a:pt x="776" y="598"/>
                </a:lnTo>
                <a:lnTo>
                  <a:pt x="777" y="609"/>
                </a:lnTo>
                <a:lnTo>
                  <a:pt x="777" y="615"/>
                </a:lnTo>
                <a:lnTo>
                  <a:pt x="779" y="623"/>
                </a:lnTo>
                <a:lnTo>
                  <a:pt x="780" y="626"/>
                </a:lnTo>
                <a:lnTo>
                  <a:pt x="782" y="630"/>
                </a:lnTo>
                <a:lnTo>
                  <a:pt x="782" y="632"/>
                </a:lnTo>
                <a:lnTo>
                  <a:pt x="782" y="638"/>
                </a:lnTo>
                <a:lnTo>
                  <a:pt x="784" y="644"/>
                </a:lnTo>
                <a:lnTo>
                  <a:pt x="788" y="655"/>
                </a:lnTo>
                <a:lnTo>
                  <a:pt x="791" y="665"/>
                </a:lnTo>
                <a:lnTo>
                  <a:pt x="794" y="679"/>
                </a:lnTo>
                <a:lnTo>
                  <a:pt x="798" y="691"/>
                </a:lnTo>
                <a:lnTo>
                  <a:pt x="802" y="705"/>
                </a:lnTo>
                <a:lnTo>
                  <a:pt x="805" y="718"/>
                </a:lnTo>
                <a:lnTo>
                  <a:pt x="808" y="732"/>
                </a:lnTo>
                <a:lnTo>
                  <a:pt x="810" y="746"/>
                </a:lnTo>
                <a:lnTo>
                  <a:pt x="813" y="760"/>
                </a:lnTo>
                <a:lnTo>
                  <a:pt x="815" y="771"/>
                </a:lnTo>
                <a:lnTo>
                  <a:pt x="818" y="781"/>
                </a:lnTo>
                <a:lnTo>
                  <a:pt x="818" y="789"/>
                </a:lnTo>
                <a:lnTo>
                  <a:pt x="818" y="799"/>
                </a:lnTo>
                <a:lnTo>
                  <a:pt x="813" y="803"/>
                </a:lnTo>
                <a:lnTo>
                  <a:pt x="808" y="814"/>
                </a:lnTo>
                <a:lnTo>
                  <a:pt x="804" y="819"/>
                </a:lnTo>
                <a:lnTo>
                  <a:pt x="799" y="825"/>
                </a:lnTo>
                <a:lnTo>
                  <a:pt x="794" y="834"/>
                </a:lnTo>
                <a:lnTo>
                  <a:pt x="791" y="842"/>
                </a:lnTo>
                <a:lnTo>
                  <a:pt x="784" y="850"/>
                </a:lnTo>
                <a:lnTo>
                  <a:pt x="779" y="858"/>
                </a:lnTo>
                <a:lnTo>
                  <a:pt x="773" y="867"/>
                </a:lnTo>
                <a:lnTo>
                  <a:pt x="768" y="876"/>
                </a:lnTo>
                <a:lnTo>
                  <a:pt x="760" y="884"/>
                </a:lnTo>
                <a:lnTo>
                  <a:pt x="756" y="895"/>
                </a:lnTo>
                <a:lnTo>
                  <a:pt x="748" y="904"/>
                </a:lnTo>
                <a:lnTo>
                  <a:pt x="743" y="915"/>
                </a:lnTo>
                <a:lnTo>
                  <a:pt x="734" y="923"/>
                </a:lnTo>
                <a:lnTo>
                  <a:pt x="729" y="932"/>
                </a:lnTo>
                <a:lnTo>
                  <a:pt x="721" y="940"/>
                </a:lnTo>
                <a:lnTo>
                  <a:pt x="715" y="950"/>
                </a:lnTo>
                <a:lnTo>
                  <a:pt x="709" y="957"/>
                </a:lnTo>
                <a:lnTo>
                  <a:pt x="703" y="965"/>
                </a:lnTo>
                <a:lnTo>
                  <a:pt x="698" y="973"/>
                </a:lnTo>
                <a:lnTo>
                  <a:pt x="693" y="981"/>
                </a:lnTo>
                <a:lnTo>
                  <a:pt x="684" y="992"/>
                </a:lnTo>
                <a:lnTo>
                  <a:pt x="676" y="1001"/>
                </a:lnTo>
                <a:lnTo>
                  <a:pt x="672" y="1009"/>
                </a:lnTo>
                <a:lnTo>
                  <a:pt x="672" y="1012"/>
                </a:lnTo>
                <a:lnTo>
                  <a:pt x="667" y="1012"/>
                </a:lnTo>
                <a:lnTo>
                  <a:pt x="662" y="1013"/>
                </a:lnTo>
                <a:lnTo>
                  <a:pt x="650" y="1017"/>
                </a:lnTo>
                <a:lnTo>
                  <a:pt x="639" y="1023"/>
                </a:lnTo>
                <a:lnTo>
                  <a:pt x="631" y="1024"/>
                </a:lnTo>
                <a:lnTo>
                  <a:pt x="623" y="1027"/>
                </a:lnTo>
                <a:lnTo>
                  <a:pt x="616" y="1029"/>
                </a:lnTo>
                <a:lnTo>
                  <a:pt x="608" y="1034"/>
                </a:lnTo>
                <a:lnTo>
                  <a:pt x="597" y="1037"/>
                </a:lnTo>
                <a:lnTo>
                  <a:pt x="589" y="1041"/>
                </a:lnTo>
                <a:lnTo>
                  <a:pt x="581" y="1043"/>
                </a:lnTo>
                <a:lnTo>
                  <a:pt x="572" y="1048"/>
                </a:lnTo>
                <a:lnTo>
                  <a:pt x="561" y="1049"/>
                </a:lnTo>
                <a:lnTo>
                  <a:pt x="552" y="1054"/>
                </a:lnTo>
                <a:lnTo>
                  <a:pt x="543" y="1054"/>
                </a:lnTo>
                <a:lnTo>
                  <a:pt x="532" y="1059"/>
                </a:lnTo>
                <a:lnTo>
                  <a:pt x="522" y="1060"/>
                </a:lnTo>
                <a:lnTo>
                  <a:pt x="513" y="1062"/>
                </a:lnTo>
                <a:lnTo>
                  <a:pt x="504" y="1063"/>
                </a:lnTo>
                <a:lnTo>
                  <a:pt x="494" y="1066"/>
                </a:lnTo>
                <a:lnTo>
                  <a:pt x="485" y="1066"/>
                </a:lnTo>
                <a:lnTo>
                  <a:pt x="477" y="1068"/>
                </a:lnTo>
                <a:lnTo>
                  <a:pt x="468" y="1068"/>
                </a:lnTo>
                <a:lnTo>
                  <a:pt x="462" y="1068"/>
                </a:lnTo>
                <a:lnTo>
                  <a:pt x="448" y="1065"/>
                </a:lnTo>
                <a:lnTo>
                  <a:pt x="437" y="1062"/>
                </a:lnTo>
                <a:lnTo>
                  <a:pt x="424" y="1054"/>
                </a:lnTo>
                <a:lnTo>
                  <a:pt x="415" y="1046"/>
                </a:lnTo>
                <a:lnTo>
                  <a:pt x="407" y="1038"/>
                </a:lnTo>
                <a:lnTo>
                  <a:pt x="400" y="1031"/>
                </a:lnTo>
                <a:lnTo>
                  <a:pt x="392" y="1021"/>
                </a:lnTo>
                <a:lnTo>
                  <a:pt x="386" y="1013"/>
                </a:lnTo>
                <a:lnTo>
                  <a:pt x="381" y="1004"/>
                </a:lnTo>
                <a:lnTo>
                  <a:pt x="376" y="996"/>
                </a:lnTo>
                <a:lnTo>
                  <a:pt x="372" y="987"/>
                </a:lnTo>
                <a:lnTo>
                  <a:pt x="367" y="979"/>
                </a:lnTo>
                <a:lnTo>
                  <a:pt x="364" y="971"/>
                </a:lnTo>
                <a:lnTo>
                  <a:pt x="362" y="967"/>
                </a:lnTo>
                <a:lnTo>
                  <a:pt x="358" y="959"/>
                </a:lnTo>
                <a:lnTo>
                  <a:pt x="358" y="956"/>
                </a:lnTo>
                <a:lnTo>
                  <a:pt x="356" y="954"/>
                </a:lnTo>
                <a:lnTo>
                  <a:pt x="353" y="954"/>
                </a:lnTo>
                <a:lnTo>
                  <a:pt x="345" y="953"/>
                </a:lnTo>
                <a:lnTo>
                  <a:pt x="339" y="953"/>
                </a:lnTo>
                <a:lnTo>
                  <a:pt x="330" y="950"/>
                </a:lnTo>
                <a:lnTo>
                  <a:pt x="319" y="948"/>
                </a:lnTo>
                <a:lnTo>
                  <a:pt x="308" y="946"/>
                </a:lnTo>
                <a:lnTo>
                  <a:pt x="297" y="945"/>
                </a:lnTo>
                <a:lnTo>
                  <a:pt x="285" y="940"/>
                </a:lnTo>
                <a:lnTo>
                  <a:pt x="272" y="936"/>
                </a:lnTo>
                <a:lnTo>
                  <a:pt x="260" y="929"/>
                </a:lnTo>
                <a:lnTo>
                  <a:pt x="252" y="923"/>
                </a:lnTo>
                <a:lnTo>
                  <a:pt x="239" y="915"/>
                </a:lnTo>
                <a:lnTo>
                  <a:pt x="233" y="906"/>
                </a:lnTo>
                <a:lnTo>
                  <a:pt x="225" y="897"/>
                </a:lnTo>
                <a:lnTo>
                  <a:pt x="224" y="887"/>
                </a:lnTo>
                <a:lnTo>
                  <a:pt x="219" y="875"/>
                </a:lnTo>
                <a:lnTo>
                  <a:pt x="216" y="864"/>
                </a:lnTo>
                <a:lnTo>
                  <a:pt x="213" y="853"/>
                </a:lnTo>
                <a:lnTo>
                  <a:pt x="211" y="844"/>
                </a:lnTo>
                <a:lnTo>
                  <a:pt x="207" y="836"/>
                </a:lnTo>
                <a:lnTo>
                  <a:pt x="205" y="827"/>
                </a:lnTo>
                <a:lnTo>
                  <a:pt x="202" y="820"/>
                </a:lnTo>
                <a:lnTo>
                  <a:pt x="201" y="814"/>
                </a:lnTo>
                <a:lnTo>
                  <a:pt x="197" y="803"/>
                </a:lnTo>
                <a:lnTo>
                  <a:pt x="194" y="797"/>
                </a:lnTo>
                <a:lnTo>
                  <a:pt x="193" y="792"/>
                </a:lnTo>
                <a:lnTo>
                  <a:pt x="92" y="728"/>
                </a:lnTo>
                <a:lnTo>
                  <a:pt x="89" y="593"/>
                </a:lnTo>
                <a:lnTo>
                  <a:pt x="86" y="591"/>
                </a:lnTo>
                <a:lnTo>
                  <a:pt x="81" y="590"/>
                </a:lnTo>
                <a:lnTo>
                  <a:pt x="75" y="587"/>
                </a:lnTo>
                <a:lnTo>
                  <a:pt x="67" y="585"/>
                </a:lnTo>
                <a:lnTo>
                  <a:pt x="58" y="579"/>
                </a:lnTo>
                <a:lnTo>
                  <a:pt x="48" y="573"/>
                </a:lnTo>
                <a:lnTo>
                  <a:pt x="39" y="567"/>
                </a:lnTo>
                <a:lnTo>
                  <a:pt x="30" y="559"/>
                </a:lnTo>
                <a:lnTo>
                  <a:pt x="20" y="549"/>
                </a:lnTo>
                <a:lnTo>
                  <a:pt x="12" y="540"/>
                </a:lnTo>
                <a:lnTo>
                  <a:pt x="6" y="529"/>
                </a:lnTo>
                <a:lnTo>
                  <a:pt x="3" y="517"/>
                </a:lnTo>
                <a:lnTo>
                  <a:pt x="0" y="503"/>
                </a:lnTo>
                <a:lnTo>
                  <a:pt x="3" y="489"/>
                </a:lnTo>
                <a:lnTo>
                  <a:pt x="5" y="479"/>
                </a:lnTo>
                <a:lnTo>
                  <a:pt x="9" y="472"/>
                </a:lnTo>
                <a:lnTo>
                  <a:pt x="12" y="464"/>
                </a:lnTo>
                <a:lnTo>
                  <a:pt x="20" y="456"/>
                </a:lnTo>
                <a:lnTo>
                  <a:pt x="25" y="447"/>
                </a:lnTo>
                <a:lnTo>
                  <a:pt x="31" y="436"/>
                </a:lnTo>
                <a:lnTo>
                  <a:pt x="37" y="428"/>
                </a:lnTo>
                <a:lnTo>
                  <a:pt x="45" y="420"/>
                </a:lnTo>
                <a:lnTo>
                  <a:pt x="53" y="411"/>
                </a:lnTo>
                <a:lnTo>
                  <a:pt x="59" y="403"/>
                </a:lnTo>
                <a:lnTo>
                  <a:pt x="67" y="395"/>
                </a:lnTo>
                <a:lnTo>
                  <a:pt x="76" y="391"/>
                </a:lnTo>
                <a:lnTo>
                  <a:pt x="82" y="381"/>
                </a:lnTo>
                <a:lnTo>
                  <a:pt x="92" y="375"/>
                </a:lnTo>
                <a:lnTo>
                  <a:pt x="100" y="369"/>
                </a:lnTo>
                <a:lnTo>
                  <a:pt x="107" y="363"/>
                </a:lnTo>
                <a:lnTo>
                  <a:pt x="115" y="356"/>
                </a:lnTo>
                <a:lnTo>
                  <a:pt x="123" y="350"/>
                </a:lnTo>
                <a:lnTo>
                  <a:pt x="132" y="345"/>
                </a:lnTo>
                <a:lnTo>
                  <a:pt x="140" y="342"/>
                </a:lnTo>
                <a:lnTo>
                  <a:pt x="145" y="336"/>
                </a:lnTo>
                <a:lnTo>
                  <a:pt x="152" y="330"/>
                </a:lnTo>
                <a:lnTo>
                  <a:pt x="159" y="327"/>
                </a:lnTo>
                <a:lnTo>
                  <a:pt x="166" y="324"/>
                </a:lnTo>
                <a:lnTo>
                  <a:pt x="177" y="314"/>
                </a:lnTo>
                <a:lnTo>
                  <a:pt x="190" y="311"/>
                </a:lnTo>
                <a:lnTo>
                  <a:pt x="197" y="305"/>
                </a:lnTo>
                <a:lnTo>
                  <a:pt x="204" y="302"/>
                </a:lnTo>
                <a:lnTo>
                  <a:pt x="208" y="302"/>
                </a:lnTo>
                <a:lnTo>
                  <a:pt x="211" y="302"/>
                </a:lnTo>
                <a:lnTo>
                  <a:pt x="277" y="264"/>
                </a:lnTo>
                <a:close/>
              </a:path>
            </a:pathLst>
          </a:custGeom>
          <a:solidFill>
            <a:srgbClr val="FFCC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2" name="Freeform 63">
            <a:extLst>
              <a:ext uri="{FF2B5EF4-FFF2-40B4-BE49-F238E27FC236}">
                <a16:creationId xmlns:a16="http://schemas.microsoft.com/office/drawing/2014/main" id="{B1A37FD4-C7CD-1B4A-A84A-2F2A31349EAD}"/>
              </a:ext>
            </a:extLst>
          </p:cNvPr>
          <p:cNvSpPr>
            <a:spLocks/>
          </p:cNvSpPr>
          <p:nvPr/>
        </p:nvSpPr>
        <p:spPr bwMode="auto">
          <a:xfrm>
            <a:off x="2197100" y="5030788"/>
            <a:ext cx="193675" cy="112712"/>
          </a:xfrm>
          <a:custGeom>
            <a:avLst/>
            <a:gdLst>
              <a:gd name="T0" fmla="*/ 148727380 w 245"/>
              <a:gd name="T1" fmla="*/ 638701 h 141"/>
              <a:gd name="T2" fmla="*/ 144977990 w 245"/>
              <a:gd name="T3" fmla="*/ 0 h 141"/>
              <a:gd name="T4" fmla="*/ 139978804 w 245"/>
              <a:gd name="T5" fmla="*/ 1916903 h 141"/>
              <a:gd name="T6" fmla="*/ 135604911 w 245"/>
              <a:gd name="T7" fmla="*/ 2556404 h 141"/>
              <a:gd name="T8" fmla="*/ 129355928 w 245"/>
              <a:gd name="T9" fmla="*/ 7668413 h 141"/>
              <a:gd name="T10" fmla="*/ 122481651 w 245"/>
              <a:gd name="T11" fmla="*/ 9585316 h 141"/>
              <a:gd name="T12" fmla="*/ 116857171 w 245"/>
              <a:gd name="T13" fmla="*/ 14697325 h 141"/>
              <a:gd name="T14" fmla="*/ 111233481 w 245"/>
              <a:gd name="T15" fmla="*/ 19809334 h 141"/>
              <a:gd name="T16" fmla="*/ 104984498 w 245"/>
              <a:gd name="T17" fmla="*/ 25560044 h 141"/>
              <a:gd name="T18" fmla="*/ 96235922 w 245"/>
              <a:gd name="T19" fmla="*/ 29393851 h 141"/>
              <a:gd name="T20" fmla="*/ 89361645 w 245"/>
              <a:gd name="T21" fmla="*/ 35784062 h 141"/>
              <a:gd name="T22" fmla="*/ 81862865 w 245"/>
              <a:gd name="T23" fmla="*/ 40257369 h 141"/>
              <a:gd name="T24" fmla="*/ 74988588 w 245"/>
              <a:gd name="T25" fmla="*/ 45369378 h 141"/>
              <a:gd name="T26" fmla="*/ 68115102 w 245"/>
              <a:gd name="T27" fmla="*/ 49203185 h 141"/>
              <a:gd name="T28" fmla="*/ 61240826 w 245"/>
              <a:gd name="T29" fmla="*/ 53676492 h 141"/>
              <a:gd name="T30" fmla="*/ 54366549 w 245"/>
              <a:gd name="T31" fmla="*/ 56232097 h 141"/>
              <a:gd name="T32" fmla="*/ 48742859 w 245"/>
              <a:gd name="T33" fmla="*/ 59427202 h 141"/>
              <a:gd name="T34" fmla="*/ 41868582 w 245"/>
              <a:gd name="T35" fmla="*/ 60705404 h 141"/>
              <a:gd name="T36" fmla="*/ 36244893 w 245"/>
              <a:gd name="T37" fmla="*/ 61344106 h 141"/>
              <a:gd name="T38" fmla="*/ 30620413 w 245"/>
              <a:gd name="T39" fmla="*/ 61344106 h 141"/>
              <a:gd name="T40" fmla="*/ 26245729 w 245"/>
              <a:gd name="T41" fmla="*/ 62622308 h 141"/>
              <a:gd name="T42" fmla="*/ 17497153 w 245"/>
              <a:gd name="T43" fmla="*/ 64539211 h 141"/>
              <a:gd name="T44" fmla="*/ 11873463 w 245"/>
              <a:gd name="T45" fmla="*/ 67094816 h 141"/>
              <a:gd name="T46" fmla="*/ 4999187 w 245"/>
              <a:gd name="T47" fmla="*/ 69651220 h 141"/>
              <a:gd name="T48" fmla="*/ 3124887 w 245"/>
              <a:gd name="T49" fmla="*/ 71568123 h 141"/>
              <a:gd name="T50" fmla="*/ 0 w 245"/>
              <a:gd name="T51" fmla="*/ 74124527 h 141"/>
              <a:gd name="T52" fmla="*/ 1249797 w 245"/>
              <a:gd name="T53" fmla="*/ 78597035 h 141"/>
              <a:gd name="T54" fmla="*/ 3124887 w 245"/>
              <a:gd name="T55" fmla="*/ 81153439 h 141"/>
              <a:gd name="T56" fmla="*/ 6874277 w 245"/>
              <a:gd name="T57" fmla="*/ 84987246 h 141"/>
              <a:gd name="T58" fmla="*/ 13123260 w 245"/>
              <a:gd name="T59" fmla="*/ 87542851 h 141"/>
              <a:gd name="T60" fmla="*/ 21871836 w 245"/>
              <a:gd name="T61" fmla="*/ 89460554 h 141"/>
              <a:gd name="T62" fmla="*/ 29370616 w 245"/>
              <a:gd name="T63" fmla="*/ 89460554 h 141"/>
              <a:gd name="T64" fmla="*/ 38119193 w 245"/>
              <a:gd name="T65" fmla="*/ 90099255 h 141"/>
              <a:gd name="T66" fmla="*/ 45617972 w 245"/>
              <a:gd name="T67" fmla="*/ 89460554 h 141"/>
              <a:gd name="T68" fmla="*/ 54366549 w 245"/>
              <a:gd name="T69" fmla="*/ 89460554 h 141"/>
              <a:gd name="T70" fmla="*/ 57491436 w 245"/>
              <a:gd name="T71" fmla="*/ 87542851 h 141"/>
              <a:gd name="T72" fmla="*/ 63115916 w 245"/>
              <a:gd name="T73" fmla="*/ 86265448 h 141"/>
              <a:gd name="T74" fmla="*/ 68115102 w 245"/>
              <a:gd name="T75" fmla="*/ 83070343 h 141"/>
              <a:gd name="T76" fmla="*/ 76238385 w 245"/>
              <a:gd name="T77" fmla="*/ 81153439 h 141"/>
              <a:gd name="T78" fmla="*/ 81862865 w 245"/>
              <a:gd name="T79" fmla="*/ 78597035 h 141"/>
              <a:gd name="T80" fmla="*/ 89361645 w 245"/>
              <a:gd name="T81" fmla="*/ 74124527 h 141"/>
              <a:gd name="T82" fmla="*/ 97485718 w 245"/>
              <a:gd name="T83" fmla="*/ 70289921 h 141"/>
              <a:gd name="T84" fmla="*/ 104984498 w 245"/>
              <a:gd name="T85" fmla="*/ 67094816 h 141"/>
              <a:gd name="T86" fmla="*/ 113107781 w 245"/>
              <a:gd name="T87" fmla="*/ 61344106 h 141"/>
              <a:gd name="T88" fmla="*/ 120606561 w 245"/>
              <a:gd name="T89" fmla="*/ 57510299 h 141"/>
              <a:gd name="T90" fmla="*/ 126856334 w 245"/>
              <a:gd name="T91" fmla="*/ 53676492 h 141"/>
              <a:gd name="T92" fmla="*/ 133105318 w 245"/>
              <a:gd name="T93" fmla="*/ 49203185 h 141"/>
              <a:gd name="T94" fmla="*/ 137479211 w 245"/>
              <a:gd name="T95" fmla="*/ 44729877 h 141"/>
              <a:gd name="T96" fmla="*/ 143103691 w 245"/>
              <a:gd name="T97" fmla="*/ 41534772 h 141"/>
              <a:gd name="T98" fmla="*/ 146227787 w 245"/>
              <a:gd name="T99" fmla="*/ 38340466 h 141"/>
              <a:gd name="T100" fmla="*/ 149977177 w 245"/>
              <a:gd name="T101" fmla="*/ 36422763 h 141"/>
              <a:gd name="T102" fmla="*/ 151852267 w 245"/>
              <a:gd name="T103" fmla="*/ 30672053 h 141"/>
              <a:gd name="T104" fmla="*/ 153102064 w 245"/>
              <a:gd name="T105" fmla="*/ 24281842 h 141"/>
              <a:gd name="T106" fmla="*/ 151852267 w 245"/>
              <a:gd name="T107" fmla="*/ 18531132 h 141"/>
              <a:gd name="T108" fmla="*/ 151852267 w 245"/>
              <a:gd name="T109" fmla="*/ 12780422 h 141"/>
              <a:gd name="T110" fmla="*/ 149977177 w 245"/>
              <a:gd name="T111" fmla="*/ 7668413 h 141"/>
              <a:gd name="T112" fmla="*/ 149977177 w 245"/>
              <a:gd name="T113" fmla="*/ 3833807 h 141"/>
              <a:gd name="T114" fmla="*/ 148727380 w 245"/>
              <a:gd name="T115" fmla="*/ 638701 h 141"/>
              <a:gd name="T116" fmla="*/ 148727380 w 245"/>
              <a:gd name="T117" fmla="*/ 638701 h 14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45" h="141">
                <a:moveTo>
                  <a:pt x="238" y="1"/>
                </a:moveTo>
                <a:lnTo>
                  <a:pt x="232" y="0"/>
                </a:lnTo>
                <a:lnTo>
                  <a:pt x="224" y="3"/>
                </a:lnTo>
                <a:lnTo>
                  <a:pt x="217" y="4"/>
                </a:lnTo>
                <a:lnTo>
                  <a:pt x="207" y="12"/>
                </a:lnTo>
                <a:lnTo>
                  <a:pt x="196" y="15"/>
                </a:lnTo>
                <a:lnTo>
                  <a:pt x="187" y="23"/>
                </a:lnTo>
                <a:lnTo>
                  <a:pt x="178" y="31"/>
                </a:lnTo>
                <a:lnTo>
                  <a:pt x="168" y="40"/>
                </a:lnTo>
                <a:lnTo>
                  <a:pt x="154" y="46"/>
                </a:lnTo>
                <a:lnTo>
                  <a:pt x="143" y="56"/>
                </a:lnTo>
                <a:lnTo>
                  <a:pt x="131" y="63"/>
                </a:lnTo>
                <a:lnTo>
                  <a:pt x="120" y="71"/>
                </a:lnTo>
                <a:lnTo>
                  <a:pt x="109" y="77"/>
                </a:lnTo>
                <a:lnTo>
                  <a:pt x="98" y="84"/>
                </a:lnTo>
                <a:lnTo>
                  <a:pt x="87" y="88"/>
                </a:lnTo>
                <a:lnTo>
                  <a:pt x="78" y="93"/>
                </a:lnTo>
                <a:lnTo>
                  <a:pt x="67" y="95"/>
                </a:lnTo>
                <a:lnTo>
                  <a:pt x="58" y="96"/>
                </a:lnTo>
                <a:lnTo>
                  <a:pt x="49" y="96"/>
                </a:lnTo>
                <a:lnTo>
                  <a:pt x="42" y="98"/>
                </a:lnTo>
                <a:lnTo>
                  <a:pt x="28" y="101"/>
                </a:lnTo>
                <a:lnTo>
                  <a:pt x="19" y="105"/>
                </a:lnTo>
                <a:lnTo>
                  <a:pt x="8" y="109"/>
                </a:lnTo>
                <a:lnTo>
                  <a:pt x="5" y="112"/>
                </a:lnTo>
                <a:lnTo>
                  <a:pt x="0" y="116"/>
                </a:lnTo>
                <a:lnTo>
                  <a:pt x="2" y="123"/>
                </a:lnTo>
                <a:lnTo>
                  <a:pt x="5" y="127"/>
                </a:lnTo>
                <a:lnTo>
                  <a:pt x="11" y="133"/>
                </a:lnTo>
                <a:lnTo>
                  <a:pt x="21" y="137"/>
                </a:lnTo>
                <a:lnTo>
                  <a:pt x="35" y="140"/>
                </a:lnTo>
                <a:lnTo>
                  <a:pt x="47" y="140"/>
                </a:lnTo>
                <a:lnTo>
                  <a:pt x="61" y="141"/>
                </a:lnTo>
                <a:lnTo>
                  <a:pt x="73" y="140"/>
                </a:lnTo>
                <a:lnTo>
                  <a:pt x="87" y="140"/>
                </a:lnTo>
                <a:lnTo>
                  <a:pt x="92" y="137"/>
                </a:lnTo>
                <a:lnTo>
                  <a:pt x="101" y="135"/>
                </a:lnTo>
                <a:lnTo>
                  <a:pt x="109" y="130"/>
                </a:lnTo>
                <a:lnTo>
                  <a:pt x="122" y="127"/>
                </a:lnTo>
                <a:lnTo>
                  <a:pt x="131" y="123"/>
                </a:lnTo>
                <a:lnTo>
                  <a:pt x="143" y="116"/>
                </a:lnTo>
                <a:lnTo>
                  <a:pt x="156" y="110"/>
                </a:lnTo>
                <a:lnTo>
                  <a:pt x="168" y="105"/>
                </a:lnTo>
                <a:lnTo>
                  <a:pt x="181" y="96"/>
                </a:lnTo>
                <a:lnTo>
                  <a:pt x="193" y="90"/>
                </a:lnTo>
                <a:lnTo>
                  <a:pt x="203" y="84"/>
                </a:lnTo>
                <a:lnTo>
                  <a:pt x="213" y="77"/>
                </a:lnTo>
                <a:lnTo>
                  <a:pt x="220" y="70"/>
                </a:lnTo>
                <a:lnTo>
                  <a:pt x="229" y="65"/>
                </a:lnTo>
                <a:lnTo>
                  <a:pt x="234" y="60"/>
                </a:lnTo>
                <a:lnTo>
                  <a:pt x="240" y="57"/>
                </a:lnTo>
                <a:lnTo>
                  <a:pt x="243" y="48"/>
                </a:lnTo>
                <a:lnTo>
                  <a:pt x="245" y="38"/>
                </a:lnTo>
                <a:lnTo>
                  <a:pt x="243" y="29"/>
                </a:lnTo>
                <a:lnTo>
                  <a:pt x="243" y="20"/>
                </a:lnTo>
                <a:lnTo>
                  <a:pt x="240" y="12"/>
                </a:lnTo>
                <a:lnTo>
                  <a:pt x="240" y="6"/>
                </a:lnTo>
                <a:lnTo>
                  <a:pt x="238" y="1"/>
                </a:lnTo>
                <a:close/>
              </a:path>
            </a:pathLst>
          </a:custGeom>
          <a:solidFill>
            <a:srgbClr val="FFE0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3" name="Freeform 64">
            <a:extLst>
              <a:ext uri="{FF2B5EF4-FFF2-40B4-BE49-F238E27FC236}">
                <a16:creationId xmlns:a16="http://schemas.microsoft.com/office/drawing/2014/main" id="{10977CFF-31E3-D441-AE97-23FDED715793}"/>
              </a:ext>
            </a:extLst>
          </p:cNvPr>
          <p:cNvSpPr>
            <a:spLocks/>
          </p:cNvSpPr>
          <p:nvPr/>
        </p:nvSpPr>
        <p:spPr bwMode="auto">
          <a:xfrm>
            <a:off x="2149475" y="4908550"/>
            <a:ext cx="173038" cy="93663"/>
          </a:xfrm>
          <a:custGeom>
            <a:avLst/>
            <a:gdLst>
              <a:gd name="T0" fmla="*/ 117368752 w 219"/>
              <a:gd name="T1" fmla="*/ 0 h 117"/>
              <a:gd name="T2" fmla="*/ 110501751 w 219"/>
              <a:gd name="T3" fmla="*/ 0 h 117"/>
              <a:gd name="T4" fmla="*/ 103633959 w 219"/>
              <a:gd name="T5" fmla="*/ 1922893 h 117"/>
              <a:gd name="T6" fmla="*/ 94893565 w 219"/>
              <a:gd name="T7" fmla="*/ 3844986 h 117"/>
              <a:gd name="T8" fmla="*/ 87402363 w 219"/>
              <a:gd name="T9" fmla="*/ 7689972 h 117"/>
              <a:gd name="T10" fmla="*/ 82407965 w 219"/>
              <a:gd name="T11" fmla="*/ 8972435 h 117"/>
              <a:gd name="T12" fmla="*/ 76789366 w 219"/>
              <a:gd name="T13" fmla="*/ 10894528 h 117"/>
              <a:gd name="T14" fmla="*/ 71794967 w 219"/>
              <a:gd name="T15" fmla="*/ 12817421 h 117"/>
              <a:gd name="T16" fmla="*/ 68048971 w 219"/>
              <a:gd name="T17" fmla="*/ 16021176 h 117"/>
              <a:gd name="T18" fmla="*/ 61806171 w 219"/>
              <a:gd name="T19" fmla="*/ 19225732 h 117"/>
              <a:gd name="T20" fmla="*/ 57435974 w 219"/>
              <a:gd name="T21" fmla="*/ 21789056 h 117"/>
              <a:gd name="T22" fmla="*/ 51192384 w 219"/>
              <a:gd name="T23" fmla="*/ 23711949 h 117"/>
              <a:gd name="T24" fmla="*/ 47447178 w 219"/>
              <a:gd name="T25" fmla="*/ 26916505 h 117"/>
              <a:gd name="T26" fmla="*/ 42452779 w 219"/>
              <a:gd name="T27" fmla="*/ 30120260 h 117"/>
              <a:gd name="T28" fmla="*/ 36834180 w 219"/>
              <a:gd name="T29" fmla="*/ 32043153 h 117"/>
              <a:gd name="T30" fmla="*/ 33088184 w 219"/>
              <a:gd name="T31" fmla="*/ 34606477 h 117"/>
              <a:gd name="T32" fmla="*/ 28093786 w 219"/>
              <a:gd name="T33" fmla="*/ 37811033 h 117"/>
              <a:gd name="T34" fmla="*/ 23099388 w 219"/>
              <a:gd name="T35" fmla="*/ 39733125 h 117"/>
              <a:gd name="T36" fmla="*/ 19353392 w 219"/>
              <a:gd name="T37" fmla="*/ 42937681 h 117"/>
              <a:gd name="T38" fmla="*/ 15607395 w 219"/>
              <a:gd name="T39" fmla="*/ 46142236 h 117"/>
              <a:gd name="T40" fmla="*/ 12486390 w 219"/>
              <a:gd name="T41" fmla="*/ 48064329 h 117"/>
              <a:gd name="T42" fmla="*/ 6867001 w 219"/>
              <a:gd name="T43" fmla="*/ 52550547 h 117"/>
              <a:gd name="T44" fmla="*/ 1872603 w 219"/>
              <a:gd name="T45" fmla="*/ 57036764 h 117"/>
              <a:gd name="T46" fmla="*/ 0 w 219"/>
              <a:gd name="T47" fmla="*/ 60881751 h 117"/>
              <a:gd name="T48" fmla="*/ 0 w 219"/>
              <a:gd name="T49" fmla="*/ 64726737 h 117"/>
              <a:gd name="T50" fmla="*/ 1872603 w 219"/>
              <a:gd name="T51" fmla="*/ 71776278 h 117"/>
              <a:gd name="T52" fmla="*/ 8740394 w 219"/>
              <a:gd name="T53" fmla="*/ 74980834 h 117"/>
              <a:gd name="T54" fmla="*/ 10612997 w 219"/>
              <a:gd name="T55" fmla="*/ 74980834 h 117"/>
              <a:gd name="T56" fmla="*/ 16231597 w 219"/>
              <a:gd name="T57" fmla="*/ 74980834 h 117"/>
              <a:gd name="T58" fmla="*/ 22475187 w 219"/>
              <a:gd name="T59" fmla="*/ 73699172 h 117"/>
              <a:gd name="T60" fmla="*/ 29966389 w 219"/>
              <a:gd name="T61" fmla="*/ 73699172 h 117"/>
              <a:gd name="T62" fmla="*/ 33712385 w 219"/>
              <a:gd name="T63" fmla="*/ 70494616 h 117"/>
              <a:gd name="T64" fmla="*/ 39955185 w 219"/>
              <a:gd name="T65" fmla="*/ 68572524 h 117"/>
              <a:gd name="T66" fmla="*/ 46197985 w 219"/>
              <a:gd name="T67" fmla="*/ 66008399 h 117"/>
              <a:gd name="T68" fmla="*/ 54314179 w 219"/>
              <a:gd name="T69" fmla="*/ 64086306 h 117"/>
              <a:gd name="T70" fmla="*/ 61806171 w 219"/>
              <a:gd name="T71" fmla="*/ 58959658 h 117"/>
              <a:gd name="T72" fmla="*/ 71794967 w 219"/>
              <a:gd name="T73" fmla="*/ 55755102 h 117"/>
              <a:gd name="T74" fmla="*/ 75540173 w 219"/>
              <a:gd name="T75" fmla="*/ 52550547 h 117"/>
              <a:gd name="T76" fmla="*/ 81159563 w 219"/>
              <a:gd name="T77" fmla="*/ 50628454 h 117"/>
              <a:gd name="T78" fmla="*/ 85529760 w 219"/>
              <a:gd name="T79" fmla="*/ 48705561 h 117"/>
              <a:gd name="T80" fmla="*/ 91148359 w 219"/>
              <a:gd name="T81" fmla="*/ 48064329 h 117"/>
              <a:gd name="T82" fmla="*/ 94269364 w 219"/>
              <a:gd name="T83" fmla="*/ 44860574 h 117"/>
              <a:gd name="T84" fmla="*/ 99887963 w 219"/>
              <a:gd name="T85" fmla="*/ 41656019 h 117"/>
              <a:gd name="T86" fmla="*/ 103009758 w 219"/>
              <a:gd name="T87" fmla="*/ 39733125 h 117"/>
              <a:gd name="T88" fmla="*/ 108628358 w 219"/>
              <a:gd name="T89" fmla="*/ 37811033 h 117"/>
              <a:gd name="T90" fmla="*/ 115496149 w 219"/>
              <a:gd name="T91" fmla="*/ 32683584 h 117"/>
              <a:gd name="T92" fmla="*/ 122987351 w 219"/>
              <a:gd name="T93" fmla="*/ 30120260 h 117"/>
              <a:gd name="T94" fmla="*/ 126733347 w 219"/>
              <a:gd name="T95" fmla="*/ 24993611 h 117"/>
              <a:gd name="T96" fmla="*/ 132976147 w 219"/>
              <a:gd name="T97" fmla="*/ 21789056 h 117"/>
              <a:gd name="T98" fmla="*/ 134849541 w 219"/>
              <a:gd name="T99" fmla="*/ 19225732 h 117"/>
              <a:gd name="T100" fmla="*/ 136722144 w 219"/>
              <a:gd name="T101" fmla="*/ 16662408 h 117"/>
              <a:gd name="T102" fmla="*/ 133600348 w 219"/>
              <a:gd name="T103" fmla="*/ 8972435 h 117"/>
              <a:gd name="T104" fmla="*/ 126109146 w 219"/>
              <a:gd name="T105" fmla="*/ 3844986 h 117"/>
              <a:gd name="T106" fmla="*/ 119241355 w 219"/>
              <a:gd name="T107" fmla="*/ 0 h 117"/>
              <a:gd name="T108" fmla="*/ 117368752 w 219"/>
              <a:gd name="T109" fmla="*/ 0 h 117"/>
              <a:gd name="T110" fmla="*/ 117368752 w 219"/>
              <a:gd name="T111" fmla="*/ 0 h 11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219" h="117">
                <a:moveTo>
                  <a:pt x="188" y="0"/>
                </a:moveTo>
                <a:lnTo>
                  <a:pt x="177" y="0"/>
                </a:lnTo>
                <a:lnTo>
                  <a:pt x="166" y="3"/>
                </a:lnTo>
                <a:lnTo>
                  <a:pt x="152" y="6"/>
                </a:lnTo>
                <a:lnTo>
                  <a:pt x="140" y="12"/>
                </a:lnTo>
                <a:lnTo>
                  <a:pt x="132" y="14"/>
                </a:lnTo>
                <a:lnTo>
                  <a:pt x="123" y="17"/>
                </a:lnTo>
                <a:lnTo>
                  <a:pt x="115" y="20"/>
                </a:lnTo>
                <a:lnTo>
                  <a:pt x="109" y="25"/>
                </a:lnTo>
                <a:lnTo>
                  <a:pt x="99" y="30"/>
                </a:lnTo>
                <a:lnTo>
                  <a:pt x="92" y="34"/>
                </a:lnTo>
                <a:lnTo>
                  <a:pt x="82" y="37"/>
                </a:lnTo>
                <a:lnTo>
                  <a:pt x="76" y="42"/>
                </a:lnTo>
                <a:lnTo>
                  <a:pt x="68" y="47"/>
                </a:lnTo>
                <a:lnTo>
                  <a:pt x="59" y="50"/>
                </a:lnTo>
                <a:lnTo>
                  <a:pt x="53" y="54"/>
                </a:lnTo>
                <a:lnTo>
                  <a:pt x="45" y="59"/>
                </a:lnTo>
                <a:lnTo>
                  <a:pt x="37" y="62"/>
                </a:lnTo>
                <a:lnTo>
                  <a:pt x="31" y="67"/>
                </a:lnTo>
                <a:lnTo>
                  <a:pt x="25" y="72"/>
                </a:lnTo>
                <a:lnTo>
                  <a:pt x="20" y="75"/>
                </a:lnTo>
                <a:lnTo>
                  <a:pt x="11" y="82"/>
                </a:lnTo>
                <a:lnTo>
                  <a:pt x="3" y="89"/>
                </a:lnTo>
                <a:lnTo>
                  <a:pt x="0" y="95"/>
                </a:lnTo>
                <a:lnTo>
                  <a:pt x="0" y="101"/>
                </a:lnTo>
                <a:lnTo>
                  <a:pt x="3" y="112"/>
                </a:lnTo>
                <a:lnTo>
                  <a:pt x="14" y="117"/>
                </a:lnTo>
                <a:lnTo>
                  <a:pt x="17" y="117"/>
                </a:lnTo>
                <a:lnTo>
                  <a:pt x="26" y="117"/>
                </a:lnTo>
                <a:lnTo>
                  <a:pt x="36" y="115"/>
                </a:lnTo>
                <a:lnTo>
                  <a:pt x="48" y="115"/>
                </a:lnTo>
                <a:lnTo>
                  <a:pt x="54" y="110"/>
                </a:lnTo>
                <a:lnTo>
                  <a:pt x="64" y="107"/>
                </a:lnTo>
                <a:lnTo>
                  <a:pt x="74" y="103"/>
                </a:lnTo>
                <a:lnTo>
                  <a:pt x="87" y="100"/>
                </a:lnTo>
                <a:lnTo>
                  <a:pt x="99" y="92"/>
                </a:lnTo>
                <a:lnTo>
                  <a:pt x="115" y="87"/>
                </a:lnTo>
                <a:lnTo>
                  <a:pt x="121" y="82"/>
                </a:lnTo>
                <a:lnTo>
                  <a:pt x="130" y="79"/>
                </a:lnTo>
                <a:lnTo>
                  <a:pt x="137" y="76"/>
                </a:lnTo>
                <a:lnTo>
                  <a:pt x="146" y="75"/>
                </a:lnTo>
                <a:lnTo>
                  <a:pt x="151" y="70"/>
                </a:lnTo>
                <a:lnTo>
                  <a:pt x="160" y="65"/>
                </a:lnTo>
                <a:lnTo>
                  <a:pt x="165" y="62"/>
                </a:lnTo>
                <a:lnTo>
                  <a:pt x="174" y="59"/>
                </a:lnTo>
                <a:lnTo>
                  <a:pt x="185" y="51"/>
                </a:lnTo>
                <a:lnTo>
                  <a:pt x="197" y="47"/>
                </a:lnTo>
                <a:lnTo>
                  <a:pt x="203" y="39"/>
                </a:lnTo>
                <a:lnTo>
                  <a:pt x="213" y="34"/>
                </a:lnTo>
                <a:lnTo>
                  <a:pt x="216" y="30"/>
                </a:lnTo>
                <a:lnTo>
                  <a:pt x="219" y="26"/>
                </a:lnTo>
                <a:lnTo>
                  <a:pt x="214" y="14"/>
                </a:lnTo>
                <a:lnTo>
                  <a:pt x="202" y="6"/>
                </a:lnTo>
                <a:lnTo>
                  <a:pt x="191" y="0"/>
                </a:lnTo>
                <a:lnTo>
                  <a:pt x="188" y="0"/>
                </a:lnTo>
                <a:close/>
              </a:path>
            </a:pathLst>
          </a:custGeom>
          <a:solidFill>
            <a:srgbClr val="FFE0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4" name="Freeform 65">
            <a:extLst>
              <a:ext uri="{FF2B5EF4-FFF2-40B4-BE49-F238E27FC236}">
                <a16:creationId xmlns:a16="http://schemas.microsoft.com/office/drawing/2014/main" id="{A01C075D-CBB1-E347-8DE3-5C7AB53E7332}"/>
              </a:ext>
            </a:extLst>
          </p:cNvPr>
          <p:cNvSpPr>
            <a:spLocks/>
          </p:cNvSpPr>
          <p:nvPr/>
        </p:nvSpPr>
        <p:spPr bwMode="auto">
          <a:xfrm>
            <a:off x="2087563" y="4756150"/>
            <a:ext cx="136525" cy="73025"/>
          </a:xfrm>
          <a:custGeom>
            <a:avLst/>
            <a:gdLst>
              <a:gd name="T0" fmla="*/ 93064542 w 171"/>
              <a:gd name="T1" fmla="*/ 0 h 92"/>
              <a:gd name="T2" fmla="*/ 85415948 w 171"/>
              <a:gd name="T3" fmla="*/ 0 h 92"/>
              <a:gd name="T4" fmla="*/ 77128641 w 171"/>
              <a:gd name="T5" fmla="*/ 630238 h 92"/>
              <a:gd name="T6" fmla="*/ 69480048 w 171"/>
              <a:gd name="T7" fmla="*/ 1889919 h 92"/>
              <a:gd name="T8" fmla="*/ 61193539 w 171"/>
              <a:gd name="T9" fmla="*/ 5040313 h 92"/>
              <a:gd name="T10" fmla="*/ 53544147 w 171"/>
              <a:gd name="T11" fmla="*/ 6930231 h 92"/>
              <a:gd name="T12" fmla="*/ 45894755 w 171"/>
              <a:gd name="T13" fmla="*/ 8820944 h 92"/>
              <a:gd name="T14" fmla="*/ 37608246 w 171"/>
              <a:gd name="T15" fmla="*/ 11970544 h 92"/>
              <a:gd name="T16" fmla="*/ 31871801 w 171"/>
              <a:gd name="T17" fmla="*/ 15751175 h 92"/>
              <a:gd name="T18" fmla="*/ 23584494 w 171"/>
              <a:gd name="T19" fmla="*/ 17641094 h 92"/>
              <a:gd name="T20" fmla="*/ 17848049 w 171"/>
              <a:gd name="T21" fmla="*/ 21421725 h 92"/>
              <a:gd name="T22" fmla="*/ 12110805 w 171"/>
              <a:gd name="T23" fmla="*/ 24571325 h 92"/>
              <a:gd name="T24" fmla="*/ 7649392 w 171"/>
              <a:gd name="T25" fmla="*/ 27091481 h 92"/>
              <a:gd name="T26" fmla="*/ 0 w 171"/>
              <a:gd name="T27" fmla="*/ 32131794 h 92"/>
              <a:gd name="T28" fmla="*/ 0 w 171"/>
              <a:gd name="T29" fmla="*/ 39062819 h 92"/>
              <a:gd name="T30" fmla="*/ 0 w 171"/>
              <a:gd name="T31" fmla="*/ 47252731 h 92"/>
              <a:gd name="T32" fmla="*/ 3187180 w 171"/>
              <a:gd name="T33" fmla="*/ 54183756 h 92"/>
              <a:gd name="T34" fmla="*/ 5099329 w 171"/>
              <a:gd name="T35" fmla="*/ 56073675 h 92"/>
              <a:gd name="T36" fmla="*/ 8923625 w 171"/>
              <a:gd name="T37" fmla="*/ 57963594 h 92"/>
              <a:gd name="T38" fmla="*/ 14660869 w 171"/>
              <a:gd name="T39" fmla="*/ 56703913 h 92"/>
              <a:gd name="T40" fmla="*/ 22947377 w 171"/>
              <a:gd name="T41" fmla="*/ 56073675 h 92"/>
              <a:gd name="T42" fmla="*/ 25497441 w 171"/>
              <a:gd name="T43" fmla="*/ 52923281 h 92"/>
              <a:gd name="T44" fmla="*/ 31871801 w 171"/>
              <a:gd name="T45" fmla="*/ 51033363 h 92"/>
              <a:gd name="T46" fmla="*/ 36971130 w 171"/>
              <a:gd name="T47" fmla="*/ 49772888 h 92"/>
              <a:gd name="T48" fmla="*/ 43345490 w 171"/>
              <a:gd name="T49" fmla="*/ 47882969 h 92"/>
              <a:gd name="T50" fmla="*/ 50356967 w 171"/>
              <a:gd name="T51" fmla="*/ 44732575 h 92"/>
              <a:gd name="T52" fmla="*/ 57368444 w 171"/>
              <a:gd name="T53" fmla="*/ 42212419 h 92"/>
              <a:gd name="T54" fmla="*/ 64380719 w 171"/>
              <a:gd name="T55" fmla="*/ 40322500 h 92"/>
              <a:gd name="T56" fmla="*/ 72667228 w 171"/>
              <a:gd name="T57" fmla="*/ 38432581 h 92"/>
              <a:gd name="T58" fmla="*/ 78403673 w 171"/>
              <a:gd name="T59" fmla="*/ 35282188 h 92"/>
              <a:gd name="T60" fmla="*/ 84140916 w 171"/>
              <a:gd name="T61" fmla="*/ 32131794 h 92"/>
              <a:gd name="T62" fmla="*/ 91152393 w 171"/>
              <a:gd name="T63" fmla="*/ 30241875 h 92"/>
              <a:gd name="T64" fmla="*/ 96889637 w 171"/>
              <a:gd name="T65" fmla="*/ 27091481 h 92"/>
              <a:gd name="T66" fmla="*/ 101351050 w 171"/>
              <a:gd name="T67" fmla="*/ 24571325 h 92"/>
              <a:gd name="T68" fmla="*/ 103901114 w 171"/>
              <a:gd name="T69" fmla="*/ 22681406 h 92"/>
              <a:gd name="T70" fmla="*/ 107088294 w 171"/>
              <a:gd name="T71" fmla="*/ 19531013 h 92"/>
              <a:gd name="T72" fmla="*/ 109000442 w 171"/>
              <a:gd name="T73" fmla="*/ 16381413 h 92"/>
              <a:gd name="T74" fmla="*/ 108363326 w 171"/>
              <a:gd name="T75" fmla="*/ 11970544 h 92"/>
              <a:gd name="T76" fmla="*/ 105813262 w 171"/>
              <a:gd name="T77" fmla="*/ 7560469 h 92"/>
              <a:gd name="T78" fmla="*/ 103263199 w 171"/>
              <a:gd name="T79" fmla="*/ 5040313 h 92"/>
              <a:gd name="T80" fmla="*/ 101351050 w 171"/>
              <a:gd name="T81" fmla="*/ 3150394 h 92"/>
              <a:gd name="T82" fmla="*/ 94976690 w 171"/>
              <a:gd name="T83" fmla="*/ 0 h 92"/>
              <a:gd name="T84" fmla="*/ 93064542 w 171"/>
              <a:gd name="T85" fmla="*/ 0 h 92"/>
              <a:gd name="T86" fmla="*/ 93064542 w 171"/>
              <a:gd name="T87" fmla="*/ 0 h 9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71" h="92">
                <a:moveTo>
                  <a:pt x="146" y="0"/>
                </a:moveTo>
                <a:lnTo>
                  <a:pt x="134" y="0"/>
                </a:lnTo>
                <a:lnTo>
                  <a:pt x="121" y="1"/>
                </a:lnTo>
                <a:lnTo>
                  <a:pt x="109" y="3"/>
                </a:lnTo>
                <a:lnTo>
                  <a:pt x="96" y="8"/>
                </a:lnTo>
                <a:lnTo>
                  <a:pt x="84" y="11"/>
                </a:lnTo>
                <a:lnTo>
                  <a:pt x="72" y="14"/>
                </a:lnTo>
                <a:lnTo>
                  <a:pt x="59" y="19"/>
                </a:lnTo>
                <a:lnTo>
                  <a:pt x="50" y="25"/>
                </a:lnTo>
                <a:lnTo>
                  <a:pt x="37" y="28"/>
                </a:lnTo>
                <a:lnTo>
                  <a:pt x="28" y="34"/>
                </a:lnTo>
                <a:lnTo>
                  <a:pt x="19" y="39"/>
                </a:lnTo>
                <a:lnTo>
                  <a:pt x="12" y="43"/>
                </a:lnTo>
                <a:lnTo>
                  <a:pt x="0" y="51"/>
                </a:lnTo>
                <a:lnTo>
                  <a:pt x="0" y="62"/>
                </a:lnTo>
                <a:lnTo>
                  <a:pt x="0" y="75"/>
                </a:lnTo>
                <a:lnTo>
                  <a:pt x="5" y="86"/>
                </a:lnTo>
                <a:lnTo>
                  <a:pt x="8" y="89"/>
                </a:lnTo>
                <a:lnTo>
                  <a:pt x="14" y="92"/>
                </a:lnTo>
                <a:lnTo>
                  <a:pt x="23" y="90"/>
                </a:lnTo>
                <a:lnTo>
                  <a:pt x="36" y="89"/>
                </a:lnTo>
                <a:lnTo>
                  <a:pt x="40" y="84"/>
                </a:lnTo>
                <a:lnTo>
                  <a:pt x="50" y="81"/>
                </a:lnTo>
                <a:lnTo>
                  <a:pt x="58" y="79"/>
                </a:lnTo>
                <a:lnTo>
                  <a:pt x="68" y="76"/>
                </a:lnTo>
                <a:lnTo>
                  <a:pt x="79" y="71"/>
                </a:lnTo>
                <a:lnTo>
                  <a:pt x="90" y="67"/>
                </a:lnTo>
                <a:lnTo>
                  <a:pt x="101" y="64"/>
                </a:lnTo>
                <a:lnTo>
                  <a:pt x="114" y="61"/>
                </a:lnTo>
                <a:lnTo>
                  <a:pt x="123" y="56"/>
                </a:lnTo>
                <a:lnTo>
                  <a:pt x="132" y="51"/>
                </a:lnTo>
                <a:lnTo>
                  <a:pt x="143" y="48"/>
                </a:lnTo>
                <a:lnTo>
                  <a:pt x="152" y="43"/>
                </a:lnTo>
                <a:lnTo>
                  <a:pt x="159" y="39"/>
                </a:lnTo>
                <a:lnTo>
                  <a:pt x="163" y="36"/>
                </a:lnTo>
                <a:lnTo>
                  <a:pt x="168" y="31"/>
                </a:lnTo>
                <a:lnTo>
                  <a:pt x="171" y="26"/>
                </a:lnTo>
                <a:lnTo>
                  <a:pt x="170" y="19"/>
                </a:lnTo>
                <a:lnTo>
                  <a:pt x="166" y="12"/>
                </a:lnTo>
                <a:lnTo>
                  <a:pt x="162" y="8"/>
                </a:lnTo>
                <a:lnTo>
                  <a:pt x="159" y="5"/>
                </a:lnTo>
                <a:lnTo>
                  <a:pt x="149" y="0"/>
                </a:lnTo>
                <a:lnTo>
                  <a:pt x="146" y="0"/>
                </a:lnTo>
                <a:close/>
              </a:path>
            </a:pathLst>
          </a:custGeom>
          <a:solidFill>
            <a:srgbClr val="FFE0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5" name="Freeform 66">
            <a:extLst>
              <a:ext uri="{FF2B5EF4-FFF2-40B4-BE49-F238E27FC236}">
                <a16:creationId xmlns:a16="http://schemas.microsoft.com/office/drawing/2014/main" id="{6AEFE2E9-52B8-2F44-A5A9-56AD9DF69094}"/>
              </a:ext>
            </a:extLst>
          </p:cNvPr>
          <p:cNvSpPr>
            <a:spLocks/>
          </p:cNvSpPr>
          <p:nvPr/>
        </p:nvSpPr>
        <p:spPr bwMode="auto">
          <a:xfrm>
            <a:off x="2808288" y="4606925"/>
            <a:ext cx="646112" cy="608013"/>
          </a:xfrm>
          <a:custGeom>
            <a:avLst/>
            <a:gdLst>
              <a:gd name="T0" fmla="*/ 93645808 w 815"/>
              <a:gd name="T1" fmla="*/ 6283858 h 767"/>
              <a:gd name="T2" fmla="*/ 87989356 w 815"/>
              <a:gd name="T3" fmla="*/ 15710041 h 767"/>
              <a:gd name="T4" fmla="*/ 82332903 w 815"/>
              <a:gd name="T5" fmla="*/ 31420082 h 767"/>
              <a:gd name="T6" fmla="*/ 74162559 w 815"/>
              <a:gd name="T7" fmla="*/ 50271656 h 767"/>
              <a:gd name="T8" fmla="*/ 66620093 w 815"/>
              <a:gd name="T9" fmla="*/ 73522803 h 767"/>
              <a:gd name="T10" fmla="*/ 57821078 w 815"/>
              <a:gd name="T11" fmla="*/ 94888078 h 767"/>
              <a:gd name="T12" fmla="*/ 49650734 w 815"/>
              <a:gd name="T13" fmla="*/ 118767056 h 767"/>
              <a:gd name="T14" fmla="*/ 42737732 w 815"/>
              <a:gd name="T15" fmla="*/ 142018202 h 767"/>
              <a:gd name="T16" fmla="*/ 38966499 w 815"/>
              <a:gd name="T17" fmla="*/ 163383478 h 767"/>
              <a:gd name="T18" fmla="*/ 37081279 w 815"/>
              <a:gd name="T19" fmla="*/ 182235844 h 767"/>
              <a:gd name="T20" fmla="*/ 0 w 815"/>
              <a:gd name="T21" fmla="*/ 236277657 h 767"/>
              <a:gd name="T22" fmla="*/ 42109061 w 815"/>
              <a:gd name="T23" fmla="*/ 252616322 h 767"/>
              <a:gd name="T24" fmla="*/ 43994281 w 815"/>
              <a:gd name="T25" fmla="*/ 270211441 h 767"/>
              <a:gd name="T26" fmla="*/ 47136843 w 815"/>
              <a:gd name="T27" fmla="*/ 287177937 h 767"/>
              <a:gd name="T28" fmla="*/ 52793296 w 815"/>
              <a:gd name="T29" fmla="*/ 304773056 h 767"/>
              <a:gd name="T30" fmla="*/ 59707091 w 815"/>
              <a:gd name="T31" fmla="*/ 324881877 h 767"/>
              <a:gd name="T32" fmla="*/ 69133984 w 815"/>
              <a:gd name="T33" fmla="*/ 345619322 h 767"/>
              <a:gd name="T34" fmla="*/ 82960781 w 815"/>
              <a:gd name="T35" fmla="*/ 366355974 h 767"/>
              <a:gd name="T36" fmla="*/ 98673590 w 815"/>
              <a:gd name="T37" fmla="*/ 384579717 h 767"/>
              <a:gd name="T38" fmla="*/ 120042060 w 815"/>
              <a:gd name="T39" fmla="*/ 400289758 h 767"/>
              <a:gd name="T40" fmla="*/ 131983637 w 815"/>
              <a:gd name="T41" fmla="*/ 408458694 h 767"/>
              <a:gd name="T42" fmla="*/ 208031416 w 815"/>
              <a:gd name="T43" fmla="*/ 481981497 h 767"/>
              <a:gd name="T44" fmla="*/ 277165400 w 815"/>
              <a:gd name="T45" fmla="*/ 438622322 h 767"/>
              <a:gd name="T46" fmla="*/ 292877417 w 815"/>
              <a:gd name="T47" fmla="*/ 436736451 h 767"/>
              <a:gd name="T48" fmla="*/ 314875350 w 815"/>
              <a:gd name="T49" fmla="*/ 428567515 h 767"/>
              <a:gd name="T50" fmla="*/ 332472587 w 815"/>
              <a:gd name="T51" fmla="*/ 422283657 h 767"/>
              <a:gd name="T52" fmla="*/ 348813275 w 815"/>
              <a:gd name="T53" fmla="*/ 413486098 h 767"/>
              <a:gd name="T54" fmla="*/ 368296524 w 815"/>
              <a:gd name="T55" fmla="*/ 400289758 h 767"/>
              <a:gd name="T56" fmla="*/ 385894554 w 815"/>
              <a:gd name="T57" fmla="*/ 385836171 h 767"/>
              <a:gd name="T58" fmla="*/ 405377804 w 815"/>
              <a:gd name="T59" fmla="*/ 368869676 h 767"/>
              <a:gd name="T60" fmla="*/ 421090613 w 815"/>
              <a:gd name="T61" fmla="*/ 346875776 h 767"/>
              <a:gd name="T62" fmla="*/ 472626568 w 815"/>
              <a:gd name="T63" fmla="*/ 297860575 h 767"/>
              <a:gd name="T64" fmla="*/ 493367159 w 815"/>
              <a:gd name="T65" fmla="*/ 294090418 h 767"/>
              <a:gd name="T66" fmla="*/ 504051394 w 815"/>
              <a:gd name="T67" fmla="*/ 280894079 h 767"/>
              <a:gd name="T68" fmla="*/ 510964396 w 815"/>
              <a:gd name="T69" fmla="*/ 261413881 h 767"/>
              <a:gd name="T70" fmla="*/ 510964396 w 815"/>
              <a:gd name="T71" fmla="*/ 246960295 h 767"/>
              <a:gd name="T72" fmla="*/ 510336518 w 815"/>
              <a:gd name="T73" fmla="*/ 229993799 h 767"/>
              <a:gd name="T74" fmla="*/ 505936614 w 815"/>
              <a:gd name="T75" fmla="*/ 215541005 h 767"/>
              <a:gd name="T76" fmla="*/ 504051394 w 815"/>
              <a:gd name="T77" fmla="*/ 202972496 h 767"/>
              <a:gd name="T78" fmla="*/ 496509721 w 815"/>
              <a:gd name="T79" fmla="*/ 181607221 h 767"/>
              <a:gd name="T80" fmla="*/ 488339377 w 815"/>
              <a:gd name="T81" fmla="*/ 166525803 h 767"/>
              <a:gd name="T82" fmla="*/ 481425583 w 815"/>
              <a:gd name="T83" fmla="*/ 157728243 h 767"/>
              <a:gd name="T84" fmla="*/ 96787578 w 815"/>
              <a:gd name="T85" fmla="*/ 0 h 76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5" h="767">
                <a:moveTo>
                  <a:pt x="154" y="0"/>
                </a:moveTo>
                <a:lnTo>
                  <a:pt x="152" y="2"/>
                </a:lnTo>
                <a:lnTo>
                  <a:pt x="149" y="10"/>
                </a:lnTo>
                <a:lnTo>
                  <a:pt x="146" y="13"/>
                </a:lnTo>
                <a:lnTo>
                  <a:pt x="143" y="19"/>
                </a:lnTo>
                <a:lnTo>
                  <a:pt x="140" y="25"/>
                </a:lnTo>
                <a:lnTo>
                  <a:pt x="140" y="35"/>
                </a:lnTo>
                <a:lnTo>
                  <a:pt x="135" y="41"/>
                </a:lnTo>
                <a:lnTo>
                  <a:pt x="131" y="50"/>
                </a:lnTo>
                <a:lnTo>
                  <a:pt x="127" y="60"/>
                </a:lnTo>
                <a:lnTo>
                  <a:pt x="123" y="71"/>
                </a:lnTo>
                <a:lnTo>
                  <a:pt x="118" y="80"/>
                </a:lnTo>
                <a:lnTo>
                  <a:pt x="113" y="92"/>
                </a:lnTo>
                <a:lnTo>
                  <a:pt x="110" y="105"/>
                </a:lnTo>
                <a:lnTo>
                  <a:pt x="106" y="117"/>
                </a:lnTo>
                <a:lnTo>
                  <a:pt x="101" y="128"/>
                </a:lnTo>
                <a:lnTo>
                  <a:pt x="96" y="139"/>
                </a:lnTo>
                <a:lnTo>
                  <a:pt x="92" y="151"/>
                </a:lnTo>
                <a:lnTo>
                  <a:pt x="87" y="164"/>
                </a:lnTo>
                <a:lnTo>
                  <a:pt x="84" y="176"/>
                </a:lnTo>
                <a:lnTo>
                  <a:pt x="79" y="189"/>
                </a:lnTo>
                <a:lnTo>
                  <a:pt x="75" y="201"/>
                </a:lnTo>
                <a:lnTo>
                  <a:pt x="73" y="215"/>
                </a:lnTo>
                <a:lnTo>
                  <a:pt x="68" y="226"/>
                </a:lnTo>
                <a:lnTo>
                  <a:pt x="65" y="237"/>
                </a:lnTo>
                <a:lnTo>
                  <a:pt x="62" y="248"/>
                </a:lnTo>
                <a:lnTo>
                  <a:pt x="62" y="260"/>
                </a:lnTo>
                <a:lnTo>
                  <a:pt x="61" y="270"/>
                </a:lnTo>
                <a:lnTo>
                  <a:pt x="59" y="281"/>
                </a:lnTo>
                <a:lnTo>
                  <a:pt x="59" y="290"/>
                </a:lnTo>
                <a:lnTo>
                  <a:pt x="59" y="299"/>
                </a:lnTo>
                <a:lnTo>
                  <a:pt x="6" y="309"/>
                </a:lnTo>
                <a:lnTo>
                  <a:pt x="0" y="376"/>
                </a:lnTo>
                <a:lnTo>
                  <a:pt x="67" y="394"/>
                </a:lnTo>
                <a:lnTo>
                  <a:pt x="67" y="396"/>
                </a:lnTo>
                <a:lnTo>
                  <a:pt x="67" y="402"/>
                </a:lnTo>
                <a:lnTo>
                  <a:pt x="67" y="410"/>
                </a:lnTo>
                <a:lnTo>
                  <a:pt x="70" y="424"/>
                </a:lnTo>
                <a:lnTo>
                  <a:pt x="70" y="430"/>
                </a:lnTo>
                <a:lnTo>
                  <a:pt x="71" y="438"/>
                </a:lnTo>
                <a:lnTo>
                  <a:pt x="73" y="446"/>
                </a:lnTo>
                <a:lnTo>
                  <a:pt x="75" y="457"/>
                </a:lnTo>
                <a:lnTo>
                  <a:pt x="76" y="464"/>
                </a:lnTo>
                <a:lnTo>
                  <a:pt x="79" y="475"/>
                </a:lnTo>
                <a:lnTo>
                  <a:pt x="84" y="485"/>
                </a:lnTo>
                <a:lnTo>
                  <a:pt x="87" y="497"/>
                </a:lnTo>
                <a:lnTo>
                  <a:pt x="90" y="507"/>
                </a:lnTo>
                <a:lnTo>
                  <a:pt x="95" y="517"/>
                </a:lnTo>
                <a:lnTo>
                  <a:pt x="99" y="527"/>
                </a:lnTo>
                <a:lnTo>
                  <a:pt x="106" y="539"/>
                </a:lnTo>
                <a:lnTo>
                  <a:pt x="110" y="550"/>
                </a:lnTo>
                <a:lnTo>
                  <a:pt x="117" y="561"/>
                </a:lnTo>
                <a:lnTo>
                  <a:pt x="124" y="572"/>
                </a:lnTo>
                <a:lnTo>
                  <a:pt x="132" y="583"/>
                </a:lnTo>
                <a:lnTo>
                  <a:pt x="140" y="592"/>
                </a:lnTo>
                <a:lnTo>
                  <a:pt x="148" y="603"/>
                </a:lnTo>
                <a:lnTo>
                  <a:pt x="157" y="612"/>
                </a:lnTo>
                <a:lnTo>
                  <a:pt x="168" y="622"/>
                </a:lnTo>
                <a:lnTo>
                  <a:pt x="179" y="630"/>
                </a:lnTo>
                <a:lnTo>
                  <a:pt x="191" y="637"/>
                </a:lnTo>
                <a:lnTo>
                  <a:pt x="196" y="642"/>
                </a:lnTo>
                <a:lnTo>
                  <a:pt x="204" y="645"/>
                </a:lnTo>
                <a:lnTo>
                  <a:pt x="210" y="650"/>
                </a:lnTo>
                <a:lnTo>
                  <a:pt x="219" y="654"/>
                </a:lnTo>
                <a:lnTo>
                  <a:pt x="300" y="712"/>
                </a:lnTo>
                <a:lnTo>
                  <a:pt x="331" y="767"/>
                </a:lnTo>
                <a:lnTo>
                  <a:pt x="418" y="756"/>
                </a:lnTo>
                <a:lnTo>
                  <a:pt x="441" y="700"/>
                </a:lnTo>
                <a:lnTo>
                  <a:pt x="441" y="698"/>
                </a:lnTo>
                <a:lnTo>
                  <a:pt x="446" y="698"/>
                </a:lnTo>
                <a:lnTo>
                  <a:pt x="454" y="696"/>
                </a:lnTo>
                <a:lnTo>
                  <a:pt x="466" y="695"/>
                </a:lnTo>
                <a:lnTo>
                  <a:pt x="477" y="689"/>
                </a:lnTo>
                <a:lnTo>
                  <a:pt x="493" y="684"/>
                </a:lnTo>
                <a:lnTo>
                  <a:pt x="501" y="682"/>
                </a:lnTo>
                <a:lnTo>
                  <a:pt x="510" y="679"/>
                </a:lnTo>
                <a:lnTo>
                  <a:pt x="519" y="675"/>
                </a:lnTo>
                <a:lnTo>
                  <a:pt x="529" y="672"/>
                </a:lnTo>
                <a:lnTo>
                  <a:pt x="538" y="667"/>
                </a:lnTo>
                <a:lnTo>
                  <a:pt x="546" y="662"/>
                </a:lnTo>
                <a:lnTo>
                  <a:pt x="555" y="658"/>
                </a:lnTo>
                <a:lnTo>
                  <a:pt x="566" y="651"/>
                </a:lnTo>
                <a:lnTo>
                  <a:pt x="575" y="644"/>
                </a:lnTo>
                <a:lnTo>
                  <a:pt x="586" y="637"/>
                </a:lnTo>
                <a:lnTo>
                  <a:pt x="594" y="631"/>
                </a:lnTo>
                <a:lnTo>
                  <a:pt x="605" y="623"/>
                </a:lnTo>
                <a:lnTo>
                  <a:pt x="614" y="614"/>
                </a:lnTo>
                <a:lnTo>
                  <a:pt x="625" y="605"/>
                </a:lnTo>
                <a:lnTo>
                  <a:pt x="633" y="595"/>
                </a:lnTo>
                <a:lnTo>
                  <a:pt x="645" y="587"/>
                </a:lnTo>
                <a:lnTo>
                  <a:pt x="653" y="577"/>
                </a:lnTo>
                <a:lnTo>
                  <a:pt x="661" y="564"/>
                </a:lnTo>
                <a:lnTo>
                  <a:pt x="670" y="552"/>
                </a:lnTo>
                <a:lnTo>
                  <a:pt x="679" y="541"/>
                </a:lnTo>
                <a:lnTo>
                  <a:pt x="751" y="475"/>
                </a:lnTo>
                <a:lnTo>
                  <a:pt x="752" y="474"/>
                </a:lnTo>
                <a:lnTo>
                  <a:pt x="762" y="474"/>
                </a:lnTo>
                <a:lnTo>
                  <a:pt x="771" y="471"/>
                </a:lnTo>
                <a:lnTo>
                  <a:pt x="785" y="468"/>
                </a:lnTo>
                <a:lnTo>
                  <a:pt x="791" y="461"/>
                </a:lnTo>
                <a:lnTo>
                  <a:pt x="796" y="457"/>
                </a:lnTo>
                <a:lnTo>
                  <a:pt x="802" y="447"/>
                </a:lnTo>
                <a:lnTo>
                  <a:pt x="807" y="441"/>
                </a:lnTo>
                <a:lnTo>
                  <a:pt x="810" y="430"/>
                </a:lnTo>
                <a:lnTo>
                  <a:pt x="813" y="416"/>
                </a:lnTo>
                <a:lnTo>
                  <a:pt x="813" y="408"/>
                </a:lnTo>
                <a:lnTo>
                  <a:pt x="813" y="402"/>
                </a:lnTo>
                <a:lnTo>
                  <a:pt x="813" y="393"/>
                </a:lnTo>
                <a:lnTo>
                  <a:pt x="815" y="387"/>
                </a:lnTo>
                <a:lnTo>
                  <a:pt x="812" y="376"/>
                </a:lnTo>
                <a:lnTo>
                  <a:pt x="812" y="366"/>
                </a:lnTo>
                <a:lnTo>
                  <a:pt x="808" y="359"/>
                </a:lnTo>
                <a:lnTo>
                  <a:pt x="808" y="351"/>
                </a:lnTo>
                <a:lnTo>
                  <a:pt x="805" y="343"/>
                </a:lnTo>
                <a:lnTo>
                  <a:pt x="804" y="335"/>
                </a:lnTo>
                <a:lnTo>
                  <a:pt x="804" y="327"/>
                </a:lnTo>
                <a:lnTo>
                  <a:pt x="802" y="323"/>
                </a:lnTo>
                <a:lnTo>
                  <a:pt x="798" y="309"/>
                </a:lnTo>
                <a:lnTo>
                  <a:pt x="793" y="298"/>
                </a:lnTo>
                <a:lnTo>
                  <a:pt x="790" y="289"/>
                </a:lnTo>
                <a:lnTo>
                  <a:pt x="787" y="281"/>
                </a:lnTo>
                <a:lnTo>
                  <a:pt x="782" y="271"/>
                </a:lnTo>
                <a:lnTo>
                  <a:pt x="777" y="265"/>
                </a:lnTo>
                <a:lnTo>
                  <a:pt x="774" y="259"/>
                </a:lnTo>
                <a:lnTo>
                  <a:pt x="773" y="256"/>
                </a:lnTo>
                <a:lnTo>
                  <a:pt x="766" y="251"/>
                </a:lnTo>
                <a:lnTo>
                  <a:pt x="766" y="250"/>
                </a:lnTo>
                <a:lnTo>
                  <a:pt x="766" y="95"/>
                </a:lnTo>
                <a:lnTo>
                  <a:pt x="154" y="0"/>
                </a:lnTo>
                <a:close/>
              </a:path>
            </a:pathLst>
          </a:custGeom>
          <a:solidFill>
            <a:srgbClr val="FFCC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6" name="Freeform 67">
            <a:extLst>
              <a:ext uri="{FF2B5EF4-FFF2-40B4-BE49-F238E27FC236}">
                <a16:creationId xmlns:a16="http://schemas.microsoft.com/office/drawing/2014/main" id="{B7AB82E6-12C8-F54A-B327-8E67F63F9806}"/>
              </a:ext>
            </a:extLst>
          </p:cNvPr>
          <p:cNvSpPr>
            <a:spLocks/>
          </p:cNvSpPr>
          <p:nvPr/>
        </p:nvSpPr>
        <p:spPr bwMode="auto">
          <a:xfrm>
            <a:off x="2808288" y="4613275"/>
            <a:ext cx="366712" cy="611188"/>
          </a:xfrm>
          <a:custGeom>
            <a:avLst/>
            <a:gdLst>
              <a:gd name="T0" fmla="*/ 97025486 w 462"/>
              <a:gd name="T1" fmla="*/ 631852 h 769"/>
              <a:gd name="T2" fmla="*/ 127267320 w 462"/>
              <a:gd name="T3" fmla="*/ 0 h 769"/>
              <a:gd name="T4" fmla="*/ 162549460 w 462"/>
              <a:gd name="T5" fmla="*/ 1894762 h 769"/>
              <a:gd name="T6" fmla="*/ 183340919 w 462"/>
              <a:gd name="T7" fmla="*/ 8843549 h 769"/>
              <a:gd name="T8" fmla="*/ 180190529 w 462"/>
              <a:gd name="T9" fmla="*/ 29689113 h 769"/>
              <a:gd name="T10" fmla="*/ 170109918 w 462"/>
              <a:gd name="T11" fmla="*/ 56850816 h 769"/>
              <a:gd name="T12" fmla="*/ 159399070 w 462"/>
              <a:gd name="T13" fmla="*/ 88435486 h 769"/>
              <a:gd name="T14" fmla="*/ 150578932 w 462"/>
              <a:gd name="T15" fmla="*/ 118755656 h 769"/>
              <a:gd name="T16" fmla="*/ 143018474 w 462"/>
              <a:gd name="T17" fmla="*/ 145286302 h 769"/>
              <a:gd name="T18" fmla="*/ 134198336 w 462"/>
              <a:gd name="T19" fmla="*/ 171185096 h 769"/>
              <a:gd name="T20" fmla="*/ 114666556 w 462"/>
              <a:gd name="T21" fmla="*/ 186977431 h 769"/>
              <a:gd name="T22" fmla="*/ 84424722 w 462"/>
              <a:gd name="T23" fmla="*/ 185713726 h 769"/>
              <a:gd name="T24" fmla="*/ 65523973 w 462"/>
              <a:gd name="T25" fmla="*/ 198347594 h 769"/>
              <a:gd name="T26" fmla="*/ 71194515 w 462"/>
              <a:gd name="T27" fmla="*/ 215402839 h 769"/>
              <a:gd name="T28" fmla="*/ 95135570 w 462"/>
              <a:gd name="T29" fmla="*/ 222351625 h 769"/>
              <a:gd name="T30" fmla="*/ 113406877 w 462"/>
              <a:gd name="T31" fmla="*/ 231195174 h 769"/>
              <a:gd name="T32" fmla="*/ 117816946 w 462"/>
              <a:gd name="T33" fmla="*/ 248881476 h 769"/>
              <a:gd name="T34" fmla="*/ 117816946 w 462"/>
              <a:gd name="T35" fmla="*/ 271622597 h 769"/>
              <a:gd name="T36" fmla="*/ 123487488 w 462"/>
              <a:gd name="T37" fmla="*/ 302574620 h 769"/>
              <a:gd name="T38" fmla="*/ 136088252 w 462"/>
              <a:gd name="T39" fmla="*/ 334158495 h 769"/>
              <a:gd name="T40" fmla="*/ 156878917 w 462"/>
              <a:gd name="T41" fmla="*/ 364479460 h 769"/>
              <a:gd name="T42" fmla="*/ 181451003 w 462"/>
              <a:gd name="T43" fmla="*/ 384693172 h 769"/>
              <a:gd name="T44" fmla="*/ 207912210 w 462"/>
              <a:gd name="T45" fmla="*/ 397958098 h 769"/>
              <a:gd name="T46" fmla="*/ 229963349 w 462"/>
              <a:gd name="T47" fmla="*/ 406169794 h 769"/>
              <a:gd name="T48" fmla="*/ 248864892 w 462"/>
              <a:gd name="T49" fmla="*/ 409328261 h 769"/>
              <a:gd name="T50" fmla="*/ 280996642 w 462"/>
              <a:gd name="T51" fmla="*/ 413118580 h 769"/>
              <a:gd name="T52" fmla="*/ 289187337 w 462"/>
              <a:gd name="T53" fmla="*/ 429541973 h 769"/>
              <a:gd name="T54" fmla="*/ 277846252 w 462"/>
              <a:gd name="T55" fmla="*/ 452283094 h 769"/>
              <a:gd name="T56" fmla="*/ 261465656 w 462"/>
              <a:gd name="T57" fmla="*/ 471233101 h 769"/>
              <a:gd name="T58" fmla="*/ 238784281 w 462"/>
              <a:gd name="T59" fmla="*/ 483866969 h 769"/>
              <a:gd name="T60" fmla="*/ 212322279 w 462"/>
              <a:gd name="T61" fmla="*/ 485761731 h 769"/>
              <a:gd name="T62" fmla="*/ 190271141 w 462"/>
              <a:gd name="T63" fmla="*/ 471864953 h 769"/>
              <a:gd name="T64" fmla="*/ 183971155 w 462"/>
              <a:gd name="T65" fmla="*/ 452283094 h 769"/>
              <a:gd name="T66" fmla="*/ 182080445 w 462"/>
              <a:gd name="T67" fmla="*/ 431437530 h 769"/>
              <a:gd name="T68" fmla="*/ 164439376 w 462"/>
              <a:gd name="T69" fmla="*/ 422593981 h 769"/>
              <a:gd name="T70" fmla="*/ 141758794 w 462"/>
              <a:gd name="T71" fmla="*/ 413750433 h 769"/>
              <a:gd name="T72" fmla="*/ 113406877 w 462"/>
              <a:gd name="T73" fmla="*/ 397326245 h 769"/>
              <a:gd name="T74" fmla="*/ 88835585 w 462"/>
              <a:gd name="T75" fmla="*/ 373323009 h 769"/>
              <a:gd name="T76" fmla="*/ 77494501 w 462"/>
              <a:gd name="T77" fmla="*/ 353109297 h 769"/>
              <a:gd name="T78" fmla="*/ 66783653 w 462"/>
              <a:gd name="T79" fmla="*/ 331631880 h 769"/>
              <a:gd name="T80" fmla="*/ 57963515 w 462"/>
              <a:gd name="T81" fmla="*/ 307627849 h 769"/>
              <a:gd name="T82" fmla="*/ 51033293 w 462"/>
              <a:gd name="T83" fmla="*/ 284887523 h 769"/>
              <a:gd name="T84" fmla="*/ 44732514 w 462"/>
              <a:gd name="T85" fmla="*/ 260252434 h 769"/>
              <a:gd name="T86" fmla="*/ 37172056 w 462"/>
              <a:gd name="T87" fmla="*/ 238143165 h 769"/>
              <a:gd name="T88" fmla="*/ 19530986 w 462"/>
              <a:gd name="T89" fmla="*/ 236248403 h 769"/>
              <a:gd name="T90" fmla="*/ 0 w 462"/>
              <a:gd name="T91" fmla="*/ 229299617 h 769"/>
              <a:gd name="T92" fmla="*/ 0 w 462"/>
              <a:gd name="T93" fmla="*/ 202768971 h 769"/>
              <a:gd name="T94" fmla="*/ 6930222 w 462"/>
              <a:gd name="T95" fmla="*/ 185713726 h 769"/>
              <a:gd name="T96" fmla="*/ 24571291 w 462"/>
              <a:gd name="T97" fmla="*/ 186977431 h 769"/>
              <a:gd name="T98" fmla="*/ 39061972 w 462"/>
              <a:gd name="T99" fmla="*/ 186977431 h 769"/>
              <a:gd name="T100" fmla="*/ 40322445 w 462"/>
              <a:gd name="T101" fmla="*/ 169290333 h 769"/>
              <a:gd name="T102" fmla="*/ 44732514 w 462"/>
              <a:gd name="T103" fmla="*/ 136442754 h 769"/>
              <a:gd name="T104" fmla="*/ 53553446 w 462"/>
              <a:gd name="T105" fmla="*/ 99173797 h 769"/>
              <a:gd name="T106" fmla="*/ 64893737 w 462"/>
              <a:gd name="T107" fmla="*/ 66958069 h 769"/>
              <a:gd name="T108" fmla="*/ 74344111 w 462"/>
              <a:gd name="T109" fmla="*/ 39164514 h 769"/>
              <a:gd name="T110" fmla="*/ 83165043 w 462"/>
              <a:gd name="T111" fmla="*/ 15792335 h 769"/>
              <a:gd name="T112" fmla="*/ 88205348 w 462"/>
              <a:gd name="T113" fmla="*/ 5685082 h 76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62" h="769">
                <a:moveTo>
                  <a:pt x="140" y="9"/>
                </a:moveTo>
                <a:lnTo>
                  <a:pt x="140" y="4"/>
                </a:lnTo>
                <a:lnTo>
                  <a:pt x="146" y="3"/>
                </a:lnTo>
                <a:lnTo>
                  <a:pt x="154" y="1"/>
                </a:lnTo>
                <a:lnTo>
                  <a:pt x="165" y="1"/>
                </a:lnTo>
                <a:lnTo>
                  <a:pt x="176" y="0"/>
                </a:lnTo>
                <a:lnTo>
                  <a:pt x="188" y="0"/>
                </a:lnTo>
                <a:lnTo>
                  <a:pt x="202" y="0"/>
                </a:lnTo>
                <a:lnTo>
                  <a:pt x="218" y="1"/>
                </a:lnTo>
                <a:lnTo>
                  <a:pt x="232" y="1"/>
                </a:lnTo>
                <a:lnTo>
                  <a:pt x="246" y="1"/>
                </a:lnTo>
                <a:lnTo>
                  <a:pt x="258" y="3"/>
                </a:lnTo>
                <a:lnTo>
                  <a:pt x="270" y="6"/>
                </a:lnTo>
                <a:lnTo>
                  <a:pt x="278" y="8"/>
                </a:lnTo>
                <a:lnTo>
                  <a:pt x="286" y="11"/>
                </a:lnTo>
                <a:lnTo>
                  <a:pt x="291" y="14"/>
                </a:lnTo>
                <a:lnTo>
                  <a:pt x="295" y="17"/>
                </a:lnTo>
                <a:lnTo>
                  <a:pt x="294" y="25"/>
                </a:lnTo>
                <a:lnTo>
                  <a:pt x="289" y="39"/>
                </a:lnTo>
                <a:lnTo>
                  <a:pt x="286" y="47"/>
                </a:lnTo>
                <a:lnTo>
                  <a:pt x="283" y="56"/>
                </a:lnTo>
                <a:lnTo>
                  <a:pt x="278" y="67"/>
                </a:lnTo>
                <a:lnTo>
                  <a:pt x="275" y="79"/>
                </a:lnTo>
                <a:lnTo>
                  <a:pt x="270" y="90"/>
                </a:lnTo>
                <a:lnTo>
                  <a:pt x="266" y="103"/>
                </a:lnTo>
                <a:lnTo>
                  <a:pt x="261" y="115"/>
                </a:lnTo>
                <a:lnTo>
                  <a:pt x="258" y="127"/>
                </a:lnTo>
                <a:lnTo>
                  <a:pt x="253" y="140"/>
                </a:lnTo>
                <a:lnTo>
                  <a:pt x="249" y="152"/>
                </a:lnTo>
                <a:lnTo>
                  <a:pt x="246" y="165"/>
                </a:lnTo>
                <a:lnTo>
                  <a:pt x="244" y="177"/>
                </a:lnTo>
                <a:lnTo>
                  <a:pt x="239" y="188"/>
                </a:lnTo>
                <a:lnTo>
                  <a:pt x="236" y="199"/>
                </a:lnTo>
                <a:lnTo>
                  <a:pt x="233" y="210"/>
                </a:lnTo>
                <a:lnTo>
                  <a:pt x="232" y="221"/>
                </a:lnTo>
                <a:lnTo>
                  <a:pt x="227" y="230"/>
                </a:lnTo>
                <a:lnTo>
                  <a:pt x="225" y="240"/>
                </a:lnTo>
                <a:lnTo>
                  <a:pt x="221" y="247"/>
                </a:lnTo>
                <a:lnTo>
                  <a:pt x="219" y="258"/>
                </a:lnTo>
                <a:lnTo>
                  <a:pt x="213" y="271"/>
                </a:lnTo>
                <a:lnTo>
                  <a:pt x="207" y="282"/>
                </a:lnTo>
                <a:lnTo>
                  <a:pt x="201" y="289"/>
                </a:lnTo>
                <a:lnTo>
                  <a:pt x="194" y="296"/>
                </a:lnTo>
                <a:lnTo>
                  <a:pt x="182" y="296"/>
                </a:lnTo>
                <a:lnTo>
                  <a:pt x="171" y="297"/>
                </a:lnTo>
                <a:lnTo>
                  <a:pt x="159" y="294"/>
                </a:lnTo>
                <a:lnTo>
                  <a:pt x="146" y="294"/>
                </a:lnTo>
                <a:lnTo>
                  <a:pt x="134" y="294"/>
                </a:lnTo>
                <a:lnTo>
                  <a:pt x="123" y="296"/>
                </a:lnTo>
                <a:lnTo>
                  <a:pt x="113" y="299"/>
                </a:lnTo>
                <a:lnTo>
                  <a:pt x="109" y="307"/>
                </a:lnTo>
                <a:lnTo>
                  <a:pt x="104" y="314"/>
                </a:lnTo>
                <a:lnTo>
                  <a:pt x="104" y="324"/>
                </a:lnTo>
                <a:lnTo>
                  <a:pt x="106" y="330"/>
                </a:lnTo>
                <a:lnTo>
                  <a:pt x="110" y="338"/>
                </a:lnTo>
                <a:lnTo>
                  <a:pt x="113" y="341"/>
                </a:lnTo>
                <a:lnTo>
                  <a:pt x="121" y="347"/>
                </a:lnTo>
                <a:lnTo>
                  <a:pt x="129" y="350"/>
                </a:lnTo>
                <a:lnTo>
                  <a:pt x="140" y="352"/>
                </a:lnTo>
                <a:lnTo>
                  <a:pt x="151" y="352"/>
                </a:lnTo>
                <a:lnTo>
                  <a:pt x="160" y="353"/>
                </a:lnTo>
                <a:lnTo>
                  <a:pt x="166" y="356"/>
                </a:lnTo>
                <a:lnTo>
                  <a:pt x="176" y="361"/>
                </a:lnTo>
                <a:lnTo>
                  <a:pt x="180" y="366"/>
                </a:lnTo>
                <a:lnTo>
                  <a:pt x="185" y="370"/>
                </a:lnTo>
                <a:lnTo>
                  <a:pt x="187" y="380"/>
                </a:lnTo>
                <a:lnTo>
                  <a:pt x="188" y="391"/>
                </a:lnTo>
                <a:lnTo>
                  <a:pt x="187" y="394"/>
                </a:lnTo>
                <a:lnTo>
                  <a:pt x="185" y="403"/>
                </a:lnTo>
                <a:lnTo>
                  <a:pt x="185" y="409"/>
                </a:lnTo>
                <a:lnTo>
                  <a:pt x="187" y="420"/>
                </a:lnTo>
                <a:lnTo>
                  <a:pt x="187" y="430"/>
                </a:lnTo>
                <a:lnTo>
                  <a:pt x="188" y="442"/>
                </a:lnTo>
                <a:lnTo>
                  <a:pt x="190" y="454"/>
                </a:lnTo>
                <a:lnTo>
                  <a:pt x="194" y="467"/>
                </a:lnTo>
                <a:lnTo>
                  <a:pt x="196" y="479"/>
                </a:lnTo>
                <a:lnTo>
                  <a:pt x="201" y="492"/>
                </a:lnTo>
                <a:lnTo>
                  <a:pt x="205" y="504"/>
                </a:lnTo>
                <a:lnTo>
                  <a:pt x="210" y="517"/>
                </a:lnTo>
                <a:lnTo>
                  <a:pt x="216" y="529"/>
                </a:lnTo>
                <a:lnTo>
                  <a:pt x="222" y="542"/>
                </a:lnTo>
                <a:lnTo>
                  <a:pt x="232" y="554"/>
                </a:lnTo>
                <a:lnTo>
                  <a:pt x="241" y="567"/>
                </a:lnTo>
                <a:lnTo>
                  <a:pt x="249" y="577"/>
                </a:lnTo>
                <a:lnTo>
                  <a:pt x="260" y="587"/>
                </a:lnTo>
                <a:lnTo>
                  <a:pt x="267" y="595"/>
                </a:lnTo>
                <a:lnTo>
                  <a:pt x="278" y="604"/>
                </a:lnTo>
                <a:lnTo>
                  <a:pt x="288" y="609"/>
                </a:lnTo>
                <a:lnTo>
                  <a:pt x="300" y="616"/>
                </a:lnTo>
                <a:lnTo>
                  <a:pt x="311" y="621"/>
                </a:lnTo>
                <a:lnTo>
                  <a:pt x="322" y="627"/>
                </a:lnTo>
                <a:lnTo>
                  <a:pt x="330" y="630"/>
                </a:lnTo>
                <a:lnTo>
                  <a:pt x="339" y="634"/>
                </a:lnTo>
                <a:lnTo>
                  <a:pt x="348" y="637"/>
                </a:lnTo>
                <a:lnTo>
                  <a:pt x="358" y="641"/>
                </a:lnTo>
                <a:lnTo>
                  <a:pt x="365" y="643"/>
                </a:lnTo>
                <a:lnTo>
                  <a:pt x="373" y="644"/>
                </a:lnTo>
                <a:lnTo>
                  <a:pt x="379" y="646"/>
                </a:lnTo>
                <a:lnTo>
                  <a:pt x="386" y="648"/>
                </a:lnTo>
                <a:lnTo>
                  <a:pt x="395" y="648"/>
                </a:lnTo>
                <a:lnTo>
                  <a:pt x="407" y="648"/>
                </a:lnTo>
                <a:lnTo>
                  <a:pt x="420" y="648"/>
                </a:lnTo>
                <a:lnTo>
                  <a:pt x="434" y="651"/>
                </a:lnTo>
                <a:lnTo>
                  <a:pt x="446" y="654"/>
                </a:lnTo>
                <a:lnTo>
                  <a:pt x="454" y="658"/>
                </a:lnTo>
                <a:lnTo>
                  <a:pt x="459" y="663"/>
                </a:lnTo>
                <a:lnTo>
                  <a:pt x="462" y="672"/>
                </a:lnTo>
                <a:lnTo>
                  <a:pt x="459" y="680"/>
                </a:lnTo>
                <a:lnTo>
                  <a:pt x="454" y="694"/>
                </a:lnTo>
                <a:lnTo>
                  <a:pt x="449" y="700"/>
                </a:lnTo>
                <a:lnTo>
                  <a:pt x="446" y="708"/>
                </a:lnTo>
                <a:lnTo>
                  <a:pt x="441" y="716"/>
                </a:lnTo>
                <a:lnTo>
                  <a:pt x="437" y="725"/>
                </a:lnTo>
                <a:lnTo>
                  <a:pt x="431" y="732"/>
                </a:lnTo>
                <a:lnTo>
                  <a:pt x="423" y="739"/>
                </a:lnTo>
                <a:lnTo>
                  <a:pt x="415" y="746"/>
                </a:lnTo>
                <a:lnTo>
                  <a:pt x="407" y="753"/>
                </a:lnTo>
                <a:lnTo>
                  <a:pt x="398" y="757"/>
                </a:lnTo>
                <a:lnTo>
                  <a:pt x="390" y="763"/>
                </a:lnTo>
                <a:lnTo>
                  <a:pt x="379" y="766"/>
                </a:lnTo>
                <a:lnTo>
                  <a:pt x="368" y="769"/>
                </a:lnTo>
                <a:lnTo>
                  <a:pt x="356" y="769"/>
                </a:lnTo>
                <a:lnTo>
                  <a:pt x="347" y="769"/>
                </a:lnTo>
                <a:lnTo>
                  <a:pt x="337" y="769"/>
                </a:lnTo>
                <a:lnTo>
                  <a:pt x="330" y="767"/>
                </a:lnTo>
                <a:lnTo>
                  <a:pt x="317" y="761"/>
                </a:lnTo>
                <a:lnTo>
                  <a:pt x="309" y="755"/>
                </a:lnTo>
                <a:lnTo>
                  <a:pt x="302" y="747"/>
                </a:lnTo>
                <a:lnTo>
                  <a:pt x="300" y="741"/>
                </a:lnTo>
                <a:lnTo>
                  <a:pt x="297" y="732"/>
                </a:lnTo>
                <a:lnTo>
                  <a:pt x="295" y="725"/>
                </a:lnTo>
                <a:lnTo>
                  <a:pt x="292" y="716"/>
                </a:lnTo>
                <a:lnTo>
                  <a:pt x="292" y="710"/>
                </a:lnTo>
                <a:lnTo>
                  <a:pt x="291" y="702"/>
                </a:lnTo>
                <a:lnTo>
                  <a:pt x="291" y="694"/>
                </a:lnTo>
                <a:lnTo>
                  <a:pt x="289" y="683"/>
                </a:lnTo>
                <a:lnTo>
                  <a:pt x="286" y="677"/>
                </a:lnTo>
                <a:lnTo>
                  <a:pt x="280" y="674"/>
                </a:lnTo>
                <a:lnTo>
                  <a:pt x="270" y="672"/>
                </a:lnTo>
                <a:lnTo>
                  <a:pt x="261" y="669"/>
                </a:lnTo>
                <a:lnTo>
                  <a:pt x="253" y="666"/>
                </a:lnTo>
                <a:lnTo>
                  <a:pt x="246" y="663"/>
                </a:lnTo>
                <a:lnTo>
                  <a:pt x="236" y="662"/>
                </a:lnTo>
                <a:lnTo>
                  <a:pt x="225" y="655"/>
                </a:lnTo>
                <a:lnTo>
                  <a:pt x="215" y="651"/>
                </a:lnTo>
                <a:lnTo>
                  <a:pt x="204" y="644"/>
                </a:lnTo>
                <a:lnTo>
                  <a:pt x="194" y="638"/>
                </a:lnTo>
                <a:lnTo>
                  <a:pt x="180" y="629"/>
                </a:lnTo>
                <a:lnTo>
                  <a:pt x="169" y="621"/>
                </a:lnTo>
                <a:lnTo>
                  <a:pt x="159" y="609"/>
                </a:lnTo>
                <a:lnTo>
                  <a:pt x="149" y="599"/>
                </a:lnTo>
                <a:lnTo>
                  <a:pt x="141" y="591"/>
                </a:lnTo>
                <a:lnTo>
                  <a:pt x="137" y="584"/>
                </a:lnTo>
                <a:lnTo>
                  <a:pt x="131" y="576"/>
                </a:lnTo>
                <a:lnTo>
                  <a:pt x="127" y="568"/>
                </a:lnTo>
                <a:lnTo>
                  <a:pt x="123" y="559"/>
                </a:lnTo>
                <a:lnTo>
                  <a:pt x="118" y="551"/>
                </a:lnTo>
                <a:lnTo>
                  <a:pt x="113" y="542"/>
                </a:lnTo>
                <a:lnTo>
                  <a:pt x="110" y="534"/>
                </a:lnTo>
                <a:lnTo>
                  <a:pt x="106" y="525"/>
                </a:lnTo>
                <a:lnTo>
                  <a:pt x="101" y="514"/>
                </a:lnTo>
                <a:lnTo>
                  <a:pt x="99" y="506"/>
                </a:lnTo>
                <a:lnTo>
                  <a:pt x="96" y="498"/>
                </a:lnTo>
                <a:lnTo>
                  <a:pt x="92" y="487"/>
                </a:lnTo>
                <a:lnTo>
                  <a:pt x="89" y="478"/>
                </a:lnTo>
                <a:lnTo>
                  <a:pt x="87" y="470"/>
                </a:lnTo>
                <a:lnTo>
                  <a:pt x="85" y="461"/>
                </a:lnTo>
                <a:lnTo>
                  <a:pt x="81" y="451"/>
                </a:lnTo>
                <a:lnTo>
                  <a:pt x="79" y="444"/>
                </a:lnTo>
                <a:lnTo>
                  <a:pt x="76" y="434"/>
                </a:lnTo>
                <a:lnTo>
                  <a:pt x="75" y="428"/>
                </a:lnTo>
                <a:lnTo>
                  <a:pt x="71" y="412"/>
                </a:lnTo>
                <a:lnTo>
                  <a:pt x="68" y="402"/>
                </a:lnTo>
                <a:lnTo>
                  <a:pt x="64" y="389"/>
                </a:lnTo>
                <a:lnTo>
                  <a:pt x="62" y="381"/>
                </a:lnTo>
                <a:lnTo>
                  <a:pt x="59" y="377"/>
                </a:lnTo>
                <a:lnTo>
                  <a:pt x="57" y="375"/>
                </a:lnTo>
                <a:lnTo>
                  <a:pt x="48" y="374"/>
                </a:lnTo>
                <a:lnTo>
                  <a:pt x="42" y="374"/>
                </a:lnTo>
                <a:lnTo>
                  <a:pt x="31" y="374"/>
                </a:lnTo>
                <a:lnTo>
                  <a:pt x="22" y="375"/>
                </a:lnTo>
                <a:lnTo>
                  <a:pt x="12" y="372"/>
                </a:lnTo>
                <a:lnTo>
                  <a:pt x="6" y="369"/>
                </a:lnTo>
                <a:lnTo>
                  <a:pt x="0" y="363"/>
                </a:lnTo>
                <a:lnTo>
                  <a:pt x="0" y="353"/>
                </a:lnTo>
                <a:lnTo>
                  <a:pt x="0" y="341"/>
                </a:lnTo>
                <a:lnTo>
                  <a:pt x="0" y="330"/>
                </a:lnTo>
                <a:lnTo>
                  <a:pt x="0" y="321"/>
                </a:lnTo>
                <a:lnTo>
                  <a:pt x="2" y="313"/>
                </a:lnTo>
                <a:lnTo>
                  <a:pt x="3" y="303"/>
                </a:lnTo>
                <a:lnTo>
                  <a:pt x="8" y="299"/>
                </a:lnTo>
                <a:lnTo>
                  <a:pt x="11" y="294"/>
                </a:lnTo>
                <a:lnTo>
                  <a:pt x="19" y="296"/>
                </a:lnTo>
                <a:lnTo>
                  <a:pt x="25" y="296"/>
                </a:lnTo>
                <a:lnTo>
                  <a:pt x="33" y="296"/>
                </a:lnTo>
                <a:lnTo>
                  <a:pt x="39" y="296"/>
                </a:lnTo>
                <a:lnTo>
                  <a:pt x="48" y="297"/>
                </a:lnTo>
                <a:lnTo>
                  <a:pt x="57" y="297"/>
                </a:lnTo>
                <a:lnTo>
                  <a:pt x="62" y="299"/>
                </a:lnTo>
                <a:lnTo>
                  <a:pt x="62" y="296"/>
                </a:lnTo>
                <a:lnTo>
                  <a:pt x="62" y="293"/>
                </a:lnTo>
                <a:lnTo>
                  <a:pt x="62" y="285"/>
                </a:lnTo>
                <a:lnTo>
                  <a:pt x="64" y="279"/>
                </a:lnTo>
                <a:lnTo>
                  <a:pt x="64" y="268"/>
                </a:lnTo>
                <a:lnTo>
                  <a:pt x="65" y="257"/>
                </a:lnTo>
                <a:lnTo>
                  <a:pt x="67" y="244"/>
                </a:lnTo>
                <a:lnTo>
                  <a:pt x="70" y="230"/>
                </a:lnTo>
                <a:lnTo>
                  <a:pt x="71" y="216"/>
                </a:lnTo>
                <a:lnTo>
                  <a:pt x="75" y="202"/>
                </a:lnTo>
                <a:lnTo>
                  <a:pt x="76" y="187"/>
                </a:lnTo>
                <a:lnTo>
                  <a:pt x="81" y="173"/>
                </a:lnTo>
                <a:lnTo>
                  <a:pt x="85" y="157"/>
                </a:lnTo>
                <a:lnTo>
                  <a:pt x="89" y="143"/>
                </a:lnTo>
                <a:lnTo>
                  <a:pt x="93" y="129"/>
                </a:lnTo>
                <a:lnTo>
                  <a:pt x="99" y="118"/>
                </a:lnTo>
                <a:lnTo>
                  <a:pt x="103" y="106"/>
                </a:lnTo>
                <a:lnTo>
                  <a:pt x="107" y="93"/>
                </a:lnTo>
                <a:lnTo>
                  <a:pt x="112" y="82"/>
                </a:lnTo>
                <a:lnTo>
                  <a:pt x="115" y="73"/>
                </a:lnTo>
                <a:lnTo>
                  <a:pt x="118" y="62"/>
                </a:lnTo>
                <a:lnTo>
                  <a:pt x="121" y="54"/>
                </a:lnTo>
                <a:lnTo>
                  <a:pt x="124" y="45"/>
                </a:lnTo>
                <a:lnTo>
                  <a:pt x="127" y="39"/>
                </a:lnTo>
                <a:lnTo>
                  <a:pt x="132" y="25"/>
                </a:lnTo>
                <a:lnTo>
                  <a:pt x="137" y="15"/>
                </a:lnTo>
                <a:lnTo>
                  <a:pt x="140" y="11"/>
                </a:lnTo>
                <a:lnTo>
                  <a:pt x="140" y="9"/>
                </a:lnTo>
                <a:close/>
              </a:path>
            </a:pathLst>
          </a:custGeom>
          <a:solidFill>
            <a:srgbClr val="FFB3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7" name="Freeform 68">
            <a:extLst>
              <a:ext uri="{FF2B5EF4-FFF2-40B4-BE49-F238E27FC236}">
                <a16:creationId xmlns:a16="http://schemas.microsoft.com/office/drawing/2014/main" id="{FBC7491B-2EA6-1B46-8C82-D5A174A99E4C}"/>
              </a:ext>
            </a:extLst>
          </p:cNvPr>
          <p:cNvSpPr>
            <a:spLocks/>
          </p:cNvSpPr>
          <p:nvPr/>
        </p:nvSpPr>
        <p:spPr bwMode="auto">
          <a:xfrm>
            <a:off x="1941513" y="4479925"/>
            <a:ext cx="590550" cy="876300"/>
          </a:xfrm>
          <a:custGeom>
            <a:avLst/>
            <a:gdLst>
              <a:gd name="T0" fmla="*/ 237516039 w 745"/>
              <a:gd name="T1" fmla="*/ 6955532 h 1102"/>
              <a:gd name="T2" fmla="*/ 214895200 w 745"/>
              <a:gd name="T3" fmla="*/ 44895664 h 1102"/>
              <a:gd name="T4" fmla="*/ 194160157 w 745"/>
              <a:gd name="T5" fmla="*/ 92320034 h 1102"/>
              <a:gd name="T6" fmla="*/ 219922405 w 745"/>
              <a:gd name="T7" fmla="*/ 152391115 h 1102"/>
              <a:gd name="T8" fmla="*/ 242542452 w 745"/>
              <a:gd name="T9" fmla="*/ 187801746 h 1102"/>
              <a:gd name="T10" fmla="*/ 202956578 w 745"/>
              <a:gd name="T11" fmla="*/ 186536597 h 1102"/>
              <a:gd name="T12" fmla="*/ 152688486 w 745"/>
              <a:gd name="T13" fmla="*/ 199815485 h 1102"/>
              <a:gd name="T14" fmla="*/ 103677592 w 745"/>
              <a:gd name="T15" fmla="*/ 225108906 h 1102"/>
              <a:gd name="T16" fmla="*/ 69118131 w 745"/>
              <a:gd name="T17" fmla="*/ 269371598 h 1102"/>
              <a:gd name="T18" fmla="*/ 101792588 w 745"/>
              <a:gd name="T19" fmla="*/ 314899439 h 1102"/>
              <a:gd name="T20" fmla="*/ 151432081 w 745"/>
              <a:gd name="T21" fmla="*/ 297194521 h 1102"/>
              <a:gd name="T22" fmla="*/ 207983783 w 745"/>
              <a:gd name="T23" fmla="*/ 276327130 h 1102"/>
              <a:gd name="T24" fmla="*/ 255109673 w 745"/>
              <a:gd name="T25" fmla="*/ 284547810 h 1102"/>
              <a:gd name="T26" fmla="*/ 224948818 w 745"/>
              <a:gd name="T27" fmla="*/ 319957646 h 1102"/>
              <a:gd name="T28" fmla="*/ 167140711 w 745"/>
              <a:gd name="T29" fmla="*/ 349044922 h 1102"/>
              <a:gd name="T30" fmla="*/ 117501218 w 745"/>
              <a:gd name="T31" fmla="*/ 374970519 h 1102"/>
              <a:gd name="T32" fmla="*/ 112474805 w 745"/>
              <a:gd name="T33" fmla="*/ 428086068 h 1102"/>
              <a:gd name="T34" fmla="*/ 163999302 w 745"/>
              <a:gd name="T35" fmla="*/ 438835454 h 1102"/>
              <a:gd name="T36" fmla="*/ 228718826 w 745"/>
              <a:gd name="T37" fmla="*/ 424924391 h 1102"/>
              <a:gd name="T38" fmla="*/ 276473315 w 745"/>
              <a:gd name="T39" fmla="*/ 393308409 h 1102"/>
              <a:gd name="T40" fmla="*/ 326112808 w 745"/>
              <a:gd name="T41" fmla="*/ 375602696 h 1102"/>
              <a:gd name="T42" fmla="*/ 310404178 w 745"/>
              <a:gd name="T43" fmla="*/ 417968859 h 1102"/>
              <a:gd name="T44" fmla="*/ 262021090 w 745"/>
              <a:gd name="T45" fmla="*/ 454643843 h 1102"/>
              <a:gd name="T46" fmla="*/ 214266601 w 745"/>
              <a:gd name="T47" fmla="*/ 469187083 h 1102"/>
              <a:gd name="T48" fmla="*/ 161485699 w 745"/>
              <a:gd name="T49" fmla="*/ 498906535 h 1102"/>
              <a:gd name="T50" fmla="*/ 179707932 w 745"/>
              <a:gd name="T51" fmla="*/ 543170022 h 1102"/>
              <a:gd name="T52" fmla="*/ 242542452 w 745"/>
              <a:gd name="T53" fmla="*/ 557081086 h 1102"/>
              <a:gd name="T54" fmla="*/ 306005571 w 745"/>
              <a:gd name="T55" fmla="*/ 532419841 h 1102"/>
              <a:gd name="T56" fmla="*/ 362557273 w 745"/>
              <a:gd name="T57" fmla="*/ 497010005 h 1102"/>
              <a:gd name="T58" fmla="*/ 411568167 w 745"/>
              <a:gd name="T59" fmla="*/ 473613909 h 1102"/>
              <a:gd name="T60" fmla="*/ 392718128 w 745"/>
              <a:gd name="T61" fmla="*/ 517876601 h 1102"/>
              <a:gd name="T62" fmla="*/ 339308628 w 745"/>
              <a:gd name="T63" fmla="*/ 560242764 h 1102"/>
              <a:gd name="T64" fmla="*/ 283385524 w 745"/>
              <a:gd name="T65" fmla="*/ 590594392 h 1102"/>
              <a:gd name="T66" fmla="*/ 299094154 w 745"/>
              <a:gd name="T67" fmla="*/ 634857085 h 1102"/>
              <a:gd name="T68" fmla="*/ 356902261 w 745"/>
              <a:gd name="T69" fmla="*/ 632960555 h 1102"/>
              <a:gd name="T70" fmla="*/ 401514549 w 745"/>
              <a:gd name="T71" fmla="*/ 612093164 h 1102"/>
              <a:gd name="T72" fmla="*/ 455552648 w 745"/>
              <a:gd name="T73" fmla="*/ 582374508 h 1102"/>
              <a:gd name="T74" fmla="*/ 448641231 w 745"/>
              <a:gd name="T75" fmla="*/ 622211169 h 1102"/>
              <a:gd name="T76" fmla="*/ 406541754 w 745"/>
              <a:gd name="T77" fmla="*/ 658253181 h 1102"/>
              <a:gd name="T78" fmla="*/ 360672269 w 745"/>
              <a:gd name="T79" fmla="*/ 684810956 h 1102"/>
              <a:gd name="T80" fmla="*/ 300979158 w 745"/>
              <a:gd name="T81" fmla="*/ 696825490 h 1102"/>
              <a:gd name="T82" fmla="*/ 257623276 w 745"/>
              <a:gd name="T83" fmla="*/ 679120572 h 1102"/>
              <a:gd name="T84" fmla="*/ 232488834 w 745"/>
              <a:gd name="T85" fmla="*/ 638650939 h 1102"/>
              <a:gd name="T86" fmla="*/ 187876547 w 745"/>
              <a:gd name="T87" fmla="*/ 607034957 h 1102"/>
              <a:gd name="T88" fmla="*/ 141378463 w 745"/>
              <a:gd name="T89" fmla="*/ 570992150 h 1102"/>
              <a:gd name="T90" fmla="*/ 119386222 w 745"/>
              <a:gd name="T91" fmla="*/ 525464309 h 1102"/>
              <a:gd name="T92" fmla="*/ 91110371 w 745"/>
              <a:gd name="T93" fmla="*/ 502700389 h 1102"/>
              <a:gd name="T94" fmla="*/ 50895898 w 745"/>
              <a:gd name="T95" fmla="*/ 466658377 h 1102"/>
              <a:gd name="T96" fmla="*/ 49639493 w 745"/>
              <a:gd name="T97" fmla="*/ 402160470 h 1102"/>
              <a:gd name="T98" fmla="*/ 23248646 w 745"/>
              <a:gd name="T99" fmla="*/ 373706166 h 1102"/>
              <a:gd name="T100" fmla="*/ 0 w 745"/>
              <a:gd name="T101" fmla="*/ 321854971 h 1102"/>
              <a:gd name="T102" fmla="*/ 18850832 w 745"/>
              <a:gd name="T103" fmla="*/ 268739422 h 1102"/>
              <a:gd name="T104" fmla="*/ 68490324 w 745"/>
              <a:gd name="T105" fmla="*/ 231432261 h 1102"/>
              <a:gd name="T106" fmla="*/ 108704005 w 745"/>
              <a:gd name="T107" fmla="*/ 205506663 h 1102"/>
              <a:gd name="T108" fmla="*/ 140749864 w 745"/>
              <a:gd name="T109" fmla="*/ 180846214 h 1102"/>
              <a:gd name="T110" fmla="*/ 137608455 w 745"/>
              <a:gd name="T111" fmla="*/ 136582726 h 1102"/>
              <a:gd name="T112" fmla="*/ 138864860 w 745"/>
              <a:gd name="T113" fmla="*/ 88526180 h 1102"/>
              <a:gd name="T114" fmla="*/ 153317085 w 745"/>
              <a:gd name="T115" fmla="*/ 30983805 h 1102"/>
              <a:gd name="T116" fmla="*/ 188504353 w 745"/>
              <a:gd name="T117" fmla="*/ 632176 h 110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745" h="1102">
                <a:moveTo>
                  <a:pt x="300" y="1"/>
                </a:moveTo>
                <a:lnTo>
                  <a:pt x="313" y="0"/>
                </a:lnTo>
                <a:lnTo>
                  <a:pt x="325" y="0"/>
                </a:lnTo>
                <a:lnTo>
                  <a:pt x="334" y="1"/>
                </a:lnTo>
                <a:lnTo>
                  <a:pt x="345" y="3"/>
                </a:lnTo>
                <a:lnTo>
                  <a:pt x="355" y="3"/>
                </a:lnTo>
                <a:lnTo>
                  <a:pt x="364" y="6"/>
                </a:lnTo>
                <a:lnTo>
                  <a:pt x="372" y="7"/>
                </a:lnTo>
                <a:lnTo>
                  <a:pt x="378" y="11"/>
                </a:lnTo>
                <a:lnTo>
                  <a:pt x="386" y="17"/>
                </a:lnTo>
                <a:lnTo>
                  <a:pt x="390" y="23"/>
                </a:lnTo>
                <a:lnTo>
                  <a:pt x="389" y="32"/>
                </a:lnTo>
                <a:lnTo>
                  <a:pt x="384" y="40"/>
                </a:lnTo>
                <a:lnTo>
                  <a:pt x="372" y="49"/>
                </a:lnTo>
                <a:lnTo>
                  <a:pt x="361" y="57"/>
                </a:lnTo>
                <a:lnTo>
                  <a:pt x="355" y="62"/>
                </a:lnTo>
                <a:lnTo>
                  <a:pt x="348" y="65"/>
                </a:lnTo>
                <a:lnTo>
                  <a:pt x="342" y="71"/>
                </a:lnTo>
                <a:lnTo>
                  <a:pt x="336" y="77"/>
                </a:lnTo>
                <a:lnTo>
                  <a:pt x="330" y="84"/>
                </a:lnTo>
                <a:lnTo>
                  <a:pt x="323" y="90"/>
                </a:lnTo>
                <a:lnTo>
                  <a:pt x="319" y="98"/>
                </a:lnTo>
                <a:lnTo>
                  <a:pt x="317" y="106"/>
                </a:lnTo>
                <a:lnTo>
                  <a:pt x="313" y="115"/>
                </a:lnTo>
                <a:lnTo>
                  <a:pt x="309" y="124"/>
                </a:lnTo>
                <a:lnTo>
                  <a:pt x="308" y="134"/>
                </a:lnTo>
                <a:lnTo>
                  <a:pt x="309" y="146"/>
                </a:lnTo>
                <a:lnTo>
                  <a:pt x="309" y="157"/>
                </a:lnTo>
                <a:lnTo>
                  <a:pt x="313" y="168"/>
                </a:lnTo>
                <a:lnTo>
                  <a:pt x="316" y="179"/>
                </a:lnTo>
                <a:lnTo>
                  <a:pt x="320" y="190"/>
                </a:lnTo>
                <a:lnTo>
                  <a:pt x="325" y="199"/>
                </a:lnTo>
                <a:lnTo>
                  <a:pt x="331" y="211"/>
                </a:lnTo>
                <a:lnTo>
                  <a:pt x="337" y="222"/>
                </a:lnTo>
                <a:lnTo>
                  <a:pt x="344" y="233"/>
                </a:lnTo>
                <a:lnTo>
                  <a:pt x="350" y="241"/>
                </a:lnTo>
                <a:lnTo>
                  <a:pt x="358" y="250"/>
                </a:lnTo>
                <a:lnTo>
                  <a:pt x="362" y="258"/>
                </a:lnTo>
                <a:lnTo>
                  <a:pt x="370" y="266"/>
                </a:lnTo>
                <a:lnTo>
                  <a:pt x="373" y="272"/>
                </a:lnTo>
                <a:lnTo>
                  <a:pt x="378" y="278"/>
                </a:lnTo>
                <a:lnTo>
                  <a:pt x="381" y="285"/>
                </a:lnTo>
                <a:lnTo>
                  <a:pt x="384" y="291"/>
                </a:lnTo>
                <a:lnTo>
                  <a:pt x="384" y="294"/>
                </a:lnTo>
                <a:lnTo>
                  <a:pt x="386" y="297"/>
                </a:lnTo>
                <a:lnTo>
                  <a:pt x="382" y="295"/>
                </a:lnTo>
                <a:lnTo>
                  <a:pt x="375" y="295"/>
                </a:lnTo>
                <a:lnTo>
                  <a:pt x="369" y="294"/>
                </a:lnTo>
                <a:lnTo>
                  <a:pt x="361" y="294"/>
                </a:lnTo>
                <a:lnTo>
                  <a:pt x="353" y="294"/>
                </a:lnTo>
                <a:lnTo>
                  <a:pt x="344" y="294"/>
                </a:lnTo>
                <a:lnTo>
                  <a:pt x="336" y="294"/>
                </a:lnTo>
                <a:lnTo>
                  <a:pt x="331" y="294"/>
                </a:lnTo>
                <a:lnTo>
                  <a:pt x="323" y="295"/>
                </a:lnTo>
                <a:lnTo>
                  <a:pt x="317" y="297"/>
                </a:lnTo>
                <a:lnTo>
                  <a:pt x="308" y="297"/>
                </a:lnTo>
                <a:lnTo>
                  <a:pt x="300" y="300"/>
                </a:lnTo>
                <a:lnTo>
                  <a:pt x="291" y="302"/>
                </a:lnTo>
                <a:lnTo>
                  <a:pt x="283" y="305"/>
                </a:lnTo>
                <a:lnTo>
                  <a:pt x="272" y="305"/>
                </a:lnTo>
                <a:lnTo>
                  <a:pt x="263" y="308"/>
                </a:lnTo>
                <a:lnTo>
                  <a:pt x="252" y="311"/>
                </a:lnTo>
                <a:lnTo>
                  <a:pt x="243" y="316"/>
                </a:lnTo>
                <a:lnTo>
                  <a:pt x="232" y="319"/>
                </a:lnTo>
                <a:lnTo>
                  <a:pt x="224" y="322"/>
                </a:lnTo>
                <a:lnTo>
                  <a:pt x="215" y="327"/>
                </a:lnTo>
                <a:lnTo>
                  <a:pt x="207" y="331"/>
                </a:lnTo>
                <a:lnTo>
                  <a:pt x="197" y="334"/>
                </a:lnTo>
                <a:lnTo>
                  <a:pt x="188" y="339"/>
                </a:lnTo>
                <a:lnTo>
                  <a:pt x="180" y="345"/>
                </a:lnTo>
                <a:lnTo>
                  <a:pt x="173" y="350"/>
                </a:lnTo>
                <a:lnTo>
                  <a:pt x="165" y="356"/>
                </a:lnTo>
                <a:lnTo>
                  <a:pt x="159" y="362"/>
                </a:lnTo>
                <a:lnTo>
                  <a:pt x="151" y="369"/>
                </a:lnTo>
                <a:lnTo>
                  <a:pt x="146" y="375"/>
                </a:lnTo>
                <a:lnTo>
                  <a:pt x="140" y="381"/>
                </a:lnTo>
                <a:lnTo>
                  <a:pt x="134" y="387"/>
                </a:lnTo>
                <a:lnTo>
                  <a:pt x="129" y="394"/>
                </a:lnTo>
                <a:lnTo>
                  <a:pt x="124" y="400"/>
                </a:lnTo>
                <a:lnTo>
                  <a:pt x="117" y="412"/>
                </a:lnTo>
                <a:lnTo>
                  <a:pt x="110" y="426"/>
                </a:lnTo>
                <a:lnTo>
                  <a:pt x="106" y="440"/>
                </a:lnTo>
                <a:lnTo>
                  <a:pt x="106" y="453"/>
                </a:lnTo>
                <a:lnTo>
                  <a:pt x="106" y="465"/>
                </a:lnTo>
                <a:lnTo>
                  <a:pt x="112" y="479"/>
                </a:lnTo>
                <a:lnTo>
                  <a:pt x="118" y="487"/>
                </a:lnTo>
                <a:lnTo>
                  <a:pt x="126" y="493"/>
                </a:lnTo>
                <a:lnTo>
                  <a:pt x="137" y="498"/>
                </a:lnTo>
                <a:lnTo>
                  <a:pt x="149" y="499"/>
                </a:lnTo>
                <a:lnTo>
                  <a:pt x="162" y="498"/>
                </a:lnTo>
                <a:lnTo>
                  <a:pt x="177" y="495"/>
                </a:lnTo>
                <a:lnTo>
                  <a:pt x="185" y="493"/>
                </a:lnTo>
                <a:lnTo>
                  <a:pt x="194" y="490"/>
                </a:lnTo>
                <a:lnTo>
                  <a:pt x="202" y="487"/>
                </a:lnTo>
                <a:lnTo>
                  <a:pt x="211" y="485"/>
                </a:lnTo>
                <a:lnTo>
                  <a:pt x="218" y="481"/>
                </a:lnTo>
                <a:lnTo>
                  <a:pt x="225" y="478"/>
                </a:lnTo>
                <a:lnTo>
                  <a:pt x="233" y="473"/>
                </a:lnTo>
                <a:lnTo>
                  <a:pt x="241" y="470"/>
                </a:lnTo>
                <a:lnTo>
                  <a:pt x="249" y="467"/>
                </a:lnTo>
                <a:lnTo>
                  <a:pt x="257" y="464"/>
                </a:lnTo>
                <a:lnTo>
                  <a:pt x="264" y="459"/>
                </a:lnTo>
                <a:lnTo>
                  <a:pt x="274" y="456"/>
                </a:lnTo>
                <a:lnTo>
                  <a:pt x="288" y="450"/>
                </a:lnTo>
                <a:lnTo>
                  <a:pt x="302" y="445"/>
                </a:lnTo>
                <a:lnTo>
                  <a:pt x="313" y="440"/>
                </a:lnTo>
                <a:lnTo>
                  <a:pt x="323" y="440"/>
                </a:lnTo>
                <a:lnTo>
                  <a:pt x="331" y="437"/>
                </a:lnTo>
                <a:lnTo>
                  <a:pt x="341" y="436"/>
                </a:lnTo>
                <a:lnTo>
                  <a:pt x="348" y="436"/>
                </a:lnTo>
                <a:lnTo>
                  <a:pt x="358" y="436"/>
                </a:lnTo>
                <a:lnTo>
                  <a:pt x="364" y="436"/>
                </a:lnTo>
                <a:lnTo>
                  <a:pt x="372" y="436"/>
                </a:lnTo>
                <a:lnTo>
                  <a:pt x="379" y="437"/>
                </a:lnTo>
                <a:lnTo>
                  <a:pt x="387" y="440"/>
                </a:lnTo>
                <a:lnTo>
                  <a:pt x="396" y="442"/>
                </a:lnTo>
                <a:lnTo>
                  <a:pt x="406" y="450"/>
                </a:lnTo>
                <a:lnTo>
                  <a:pt x="409" y="457"/>
                </a:lnTo>
                <a:lnTo>
                  <a:pt x="409" y="470"/>
                </a:lnTo>
                <a:lnTo>
                  <a:pt x="403" y="476"/>
                </a:lnTo>
                <a:lnTo>
                  <a:pt x="395" y="484"/>
                </a:lnTo>
                <a:lnTo>
                  <a:pt x="387" y="489"/>
                </a:lnTo>
                <a:lnTo>
                  <a:pt x="382" y="493"/>
                </a:lnTo>
                <a:lnTo>
                  <a:pt x="373" y="496"/>
                </a:lnTo>
                <a:lnTo>
                  <a:pt x="367" y="503"/>
                </a:lnTo>
                <a:lnTo>
                  <a:pt x="358" y="506"/>
                </a:lnTo>
                <a:lnTo>
                  <a:pt x="348" y="510"/>
                </a:lnTo>
                <a:lnTo>
                  <a:pt x="339" y="517"/>
                </a:lnTo>
                <a:lnTo>
                  <a:pt x="330" y="521"/>
                </a:lnTo>
                <a:lnTo>
                  <a:pt x="317" y="526"/>
                </a:lnTo>
                <a:lnTo>
                  <a:pt x="308" y="532"/>
                </a:lnTo>
                <a:lnTo>
                  <a:pt x="299" y="537"/>
                </a:lnTo>
                <a:lnTo>
                  <a:pt x="289" y="543"/>
                </a:lnTo>
                <a:lnTo>
                  <a:pt x="277" y="548"/>
                </a:lnTo>
                <a:lnTo>
                  <a:pt x="266" y="552"/>
                </a:lnTo>
                <a:lnTo>
                  <a:pt x="255" y="557"/>
                </a:lnTo>
                <a:lnTo>
                  <a:pt x="246" y="562"/>
                </a:lnTo>
                <a:lnTo>
                  <a:pt x="236" y="566"/>
                </a:lnTo>
                <a:lnTo>
                  <a:pt x="225" y="573"/>
                </a:lnTo>
                <a:lnTo>
                  <a:pt x="218" y="576"/>
                </a:lnTo>
                <a:lnTo>
                  <a:pt x="210" y="582"/>
                </a:lnTo>
                <a:lnTo>
                  <a:pt x="201" y="585"/>
                </a:lnTo>
                <a:lnTo>
                  <a:pt x="194" y="588"/>
                </a:lnTo>
                <a:lnTo>
                  <a:pt x="187" y="593"/>
                </a:lnTo>
                <a:lnTo>
                  <a:pt x="184" y="598"/>
                </a:lnTo>
                <a:lnTo>
                  <a:pt x="176" y="604"/>
                </a:lnTo>
                <a:lnTo>
                  <a:pt x="173" y="612"/>
                </a:lnTo>
                <a:lnTo>
                  <a:pt x="171" y="621"/>
                </a:lnTo>
                <a:lnTo>
                  <a:pt x="170" y="633"/>
                </a:lnTo>
                <a:lnTo>
                  <a:pt x="168" y="644"/>
                </a:lnTo>
                <a:lnTo>
                  <a:pt x="170" y="655"/>
                </a:lnTo>
                <a:lnTo>
                  <a:pt x="173" y="666"/>
                </a:lnTo>
                <a:lnTo>
                  <a:pt x="179" y="677"/>
                </a:lnTo>
                <a:lnTo>
                  <a:pt x="184" y="680"/>
                </a:lnTo>
                <a:lnTo>
                  <a:pt x="190" y="683"/>
                </a:lnTo>
                <a:lnTo>
                  <a:pt x="197" y="688"/>
                </a:lnTo>
                <a:lnTo>
                  <a:pt x="207" y="693"/>
                </a:lnTo>
                <a:lnTo>
                  <a:pt x="215" y="694"/>
                </a:lnTo>
                <a:lnTo>
                  <a:pt x="225" y="696"/>
                </a:lnTo>
                <a:lnTo>
                  <a:pt x="236" y="696"/>
                </a:lnTo>
                <a:lnTo>
                  <a:pt x="249" y="696"/>
                </a:lnTo>
                <a:lnTo>
                  <a:pt x="261" y="694"/>
                </a:lnTo>
                <a:lnTo>
                  <a:pt x="274" y="694"/>
                </a:lnTo>
                <a:lnTo>
                  <a:pt x="286" y="693"/>
                </a:lnTo>
                <a:lnTo>
                  <a:pt x="299" y="691"/>
                </a:lnTo>
                <a:lnTo>
                  <a:pt x="309" y="688"/>
                </a:lnTo>
                <a:lnTo>
                  <a:pt x="320" y="685"/>
                </a:lnTo>
                <a:lnTo>
                  <a:pt x="331" y="682"/>
                </a:lnTo>
                <a:lnTo>
                  <a:pt x="344" y="680"/>
                </a:lnTo>
                <a:lnTo>
                  <a:pt x="355" y="675"/>
                </a:lnTo>
                <a:lnTo>
                  <a:pt x="364" y="672"/>
                </a:lnTo>
                <a:lnTo>
                  <a:pt x="372" y="668"/>
                </a:lnTo>
                <a:lnTo>
                  <a:pt x="381" y="666"/>
                </a:lnTo>
                <a:lnTo>
                  <a:pt x="386" y="660"/>
                </a:lnTo>
                <a:lnTo>
                  <a:pt x="395" y="655"/>
                </a:lnTo>
                <a:lnTo>
                  <a:pt x="403" y="650"/>
                </a:lnTo>
                <a:lnTo>
                  <a:pt x="412" y="644"/>
                </a:lnTo>
                <a:lnTo>
                  <a:pt x="421" y="636"/>
                </a:lnTo>
                <a:lnTo>
                  <a:pt x="432" y="629"/>
                </a:lnTo>
                <a:lnTo>
                  <a:pt x="440" y="622"/>
                </a:lnTo>
                <a:lnTo>
                  <a:pt x="451" y="616"/>
                </a:lnTo>
                <a:lnTo>
                  <a:pt x="460" y="608"/>
                </a:lnTo>
                <a:lnTo>
                  <a:pt x="470" y="602"/>
                </a:lnTo>
                <a:lnTo>
                  <a:pt x="479" y="599"/>
                </a:lnTo>
                <a:lnTo>
                  <a:pt x="490" y="594"/>
                </a:lnTo>
                <a:lnTo>
                  <a:pt x="498" y="590"/>
                </a:lnTo>
                <a:lnTo>
                  <a:pt x="505" y="590"/>
                </a:lnTo>
                <a:lnTo>
                  <a:pt x="513" y="590"/>
                </a:lnTo>
                <a:lnTo>
                  <a:pt x="519" y="594"/>
                </a:lnTo>
                <a:lnTo>
                  <a:pt x="526" y="602"/>
                </a:lnTo>
                <a:lnTo>
                  <a:pt x="527" y="613"/>
                </a:lnTo>
                <a:lnTo>
                  <a:pt x="524" y="616"/>
                </a:lnTo>
                <a:lnTo>
                  <a:pt x="522" y="624"/>
                </a:lnTo>
                <a:lnTo>
                  <a:pt x="518" y="630"/>
                </a:lnTo>
                <a:lnTo>
                  <a:pt x="515" y="640"/>
                </a:lnTo>
                <a:lnTo>
                  <a:pt x="507" y="646"/>
                </a:lnTo>
                <a:lnTo>
                  <a:pt x="502" y="655"/>
                </a:lnTo>
                <a:lnTo>
                  <a:pt x="494" y="661"/>
                </a:lnTo>
                <a:lnTo>
                  <a:pt x="490" y="669"/>
                </a:lnTo>
                <a:lnTo>
                  <a:pt x="480" y="677"/>
                </a:lnTo>
                <a:lnTo>
                  <a:pt x="476" y="683"/>
                </a:lnTo>
                <a:lnTo>
                  <a:pt x="468" y="691"/>
                </a:lnTo>
                <a:lnTo>
                  <a:pt x="463" y="697"/>
                </a:lnTo>
                <a:lnTo>
                  <a:pt x="454" y="702"/>
                </a:lnTo>
                <a:lnTo>
                  <a:pt x="443" y="708"/>
                </a:lnTo>
                <a:lnTo>
                  <a:pt x="431" y="713"/>
                </a:lnTo>
                <a:lnTo>
                  <a:pt x="417" y="719"/>
                </a:lnTo>
                <a:lnTo>
                  <a:pt x="409" y="721"/>
                </a:lnTo>
                <a:lnTo>
                  <a:pt x="400" y="724"/>
                </a:lnTo>
                <a:lnTo>
                  <a:pt x="392" y="725"/>
                </a:lnTo>
                <a:lnTo>
                  <a:pt x="384" y="730"/>
                </a:lnTo>
                <a:lnTo>
                  <a:pt x="375" y="731"/>
                </a:lnTo>
                <a:lnTo>
                  <a:pt x="367" y="735"/>
                </a:lnTo>
                <a:lnTo>
                  <a:pt x="358" y="736"/>
                </a:lnTo>
                <a:lnTo>
                  <a:pt x="350" y="741"/>
                </a:lnTo>
                <a:lnTo>
                  <a:pt x="341" y="742"/>
                </a:lnTo>
                <a:lnTo>
                  <a:pt x="331" y="745"/>
                </a:lnTo>
                <a:lnTo>
                  <a:pt x="323" y="749"/>
                </a:lnTo>
                <a:lnTo>
                  <a:pt x="316" y="750"/>
                </a:lnTo>
                <a:lnTo>
                  <a:pt x="300" y="756"/>
                </a:lnTo>
                <a:lnTo>
                  <a:pt x="288" y="763"/>
                </a:lnTo>
                <a:lnTo>
                  <a:pt x="275" y="767"/>
                </a:lnTo>
                <a:lnTo>
                  <a:pt x="264" y="775"/>
                </a:lnTo>
                <a:lnTo>
                  <a:pt x="258" y="780"/>
                </a:lnTo>
                <a:lnTo>
                  <a:pt x="257" y="789"/>
                </a:lnTo>
                <a:lnTo>
                  <a:pt x="253" y="802"/>
                </a:lnTo>
                <a:lnTo>
                  <a:pt x="255" y="816"/>
                </a:lnTo>
                <a:lnTo>
                  <a:pt x="255" y="820"/>
                </a:lnTo>
                <a:lnTo>
                  <a:pt x="260" y="828"/>
                </a:lnTo>
                <a:lnTo>
                  <a:pt x="263" y="834"/>
                </a:lnTo>
                <a:lnTo>
                  <a:pt x="267" y="842"/>
                </a:lnTo>
                <a:lnTo>
                  <a:pt x="272" y="848"/>
                </a:lnTo>
                <a:lnTo>
                  <a:pt x="278" y="854"/>
                </a:lnTo>
                <a:lnTo>
                  <a:pt x="286" y="859"/>
                </a:lnTo>
                <a:lnTo>
                  <a:pt x="294" y="865"/>
                </a:lnTo>
                <a:lnTo>
                  <a:pt x="303" y="868"/>
                </a:lnTo>
                <a:lnTo>
                  <a:pt x="314" y="872"/>
                </a:lnTo>
                <a:lnTo>
                  <a:pt x="325" y="876"/>
                </a:lnTo>
                <a:lnTo>
                  <a:pt x="337" y="881"/>
                </a:lnTo>
                <a:lnTo>
                  <a:pt x="348" y="881"/>
                </a:lnTo>
                <a:lnTo>
                  <a:pt x="361" y="883"/>
                </a:lnTo>
                <a:lnTo>
                  <a:pt x="373" y="881"/>
                </a:lnTo>
                <a:lnTo>
                  <a:pt x="386" y="881"/>
                </a:lnTo>
                <a:lnTo>
                  <a:pt x="396" y="878"/>
                </a:lnTo>
                <a:lnTo>
                  <a:pt x="410" y="875"/>
                </a:lnTo>
                <a:lnTo>
                  <a:pt x="421" y="870"/>
                </a:lnTo>
                <a:lnTo>
                  <a:pt x="434" y="868"/>
                </a:lnTo>
                <a:lnTo>
                  <a:pt x="443" y="862"/>
                </a:lnTo>
                <a:lnTo>
                  <a:pt x="454" y="858"/>
                </a:lnTo>
                <a:lnTo>
                  <a:pt x="465" y="853"/>
                </a:lnTo>
                <a:lnTo>
                  <a:pt x="477" y="847"/>
                </a:lnTo>
                <a:lnTo>
                  <a:pt x="487" y="842"/>
                </a:lnTo>
                <a:lnTo>
                  <a:pt x="496" y="836"/>
                </a:lnTo>
                <a:lnTo>
                  <a:pt x="505" y="830"/>
                </a:lnTo>
                <a:lnTo>
                  <a:pt x="516" y="826"/>
                </a:lnTo>
                <a:lnTo>
                  <a:pt x="526" y="819"/>
                </a:lnTo>
                <a:lnTo>
                  <a:pt x="535" y="812"/>
                </a:lnTo>
                <a:lnTo>
                  <a:pt x="544" y="805"/>
                </a:lnTo>
                <a:lnTo>
                  <a:pt x="557" y="800"/>
                </a:lnTo>
                <a:lnTo>
                  <a:pt x="566" y="791"/>
                </a:lnTo>
                <a:lnTo>
                  <a:pt x="577" y="786"/>
                </a:lnTo>
                <a:lnTo>
                  <a:pt x="588" y="778"/>
                </a:lnTo>
                <a:lnTo>
                  <a:pt x="599" y="774"/>
                </a:lnTo>
                <a:lnTo>
                  <a:pt x="609" y="766"/>
                </a:lnTo>
                <a:lnTo>
                  <a:pt x="619" y="761"/>
                </a:lnTo>
                <a:lnTo>
                  <a:pt x="627" y="756"/>
                </a:lnTo>
                <a:lnTo>
                  <a:pt x="637" y="753"/>
                </a:lnTo>
                <a:lnTo>
                  <a:pt x="644" y="749"/>
                </a:lnTo>
                <a:lnTo>
                  <a:pt x="650" y="749"/>
                </a:lnTo>
                <a:lnTo>
                  <a:pt x="655" y="749"/>
                </a:lnTo>
                <a:lnTo>
                  <a:pt x="661" y="750"/>
                </a:lnTo>
                <a:lnTo>
                  <a:pt x="662" y="756"/>
                </a:lnTo>
                <a:lnTo>
                  <a:pt x="661" y="767"/>
                </a:lnTo>
                <a:lnTo>
                  <a:pt x="656" y="774"/>
                </a:lnTo>
                <a:lnTo>
                  <a:pt x="651" y="781"/>
                </a:lnTo>
                <a:lnTo>
                  <a:pt x="647" y="791"/>
                </a:lnTo>
                <a:lnTo>
                  <a:pt x="642" y="802"/>
                </a:lnTo>
                <a:lnTo>
                  <a:pt x="634" y="809"/>
                </a:lnTo>
                <a:lnTo>
                  <a:pt x="625" y="819"/>
                </a:lnTo>
                <a:lnTo>
                  <a:pt x="617" y="830"/>
                </a:lnTo>
                <a:lnTo>
                  <a:pt x="609" y="839"/>
                </a:lnTo>
                <a:lnTo>
                  <a:pt x="600" y="847"/>
                </a:lnTo>
                <a:lnTo>
                  <a:pt x="591" y="856"/>
                </a:lnTo>
                <a:lnTo>
                  <a:pt x="581" y="862"/>
                </a:lnTo>
                <a:lnTo>
                  <a:pt x="572" y="870"/>
                </a:lnTo>
                <a:lnTo>
                  <a:pt x="561" y="875"/>
                </a:lnTo>
                <a:lnTo>
                  <a:pt x="550" y="881"/>
                </a:lnTo>
                <a:lnTo>
                  <a:pt x="540" y="886"/>
                </a:lnTo>
                <a:lnTo>
                  <a:pt x="529" y="892"/>
                </a:lnTo>
                <a:lnTo>
                  <a:pt x="516" y="897"/>
                </a:lnTo>
                <a:lnTo>
                  <a:pt x="504" y="901"/>
                </a:lnTo>
                <a:lnTo>
                  <a:pt x="493" y="907"/>
                </a:lnTo>
                <a:lnTo>
                  <a:pt x="485" y="912"/>
                </a:lnTo>
                <a:lnTo>
                  <a:pt x="474" y="917"/>
                </a:lnTo>
                <a:lnTo>
                  <a:pt x="465" y="923"/>
                </a:lnTo>
                <a:lnTo>
                  <a:pt x="457" y="928"/>
                </a:lnTo>
                <a:lnTo>
                  <a:pt x="451" y="934"/>
                </a:lnTo>
                <a:lnTo>
                  <a:pt x="443" y="945"/>
                </a:lnTo>
                <a:lnTo>
                  <a:pt x="442" y="957"/>
                </a:lnTo>
                <a:lnTo>
                  <a:pt x="443" y="968"/>
                </a:lnTo>
                <a:lnTo>
                  <a:pt x="449" y="981"/>
                </a:lnTo>
                <a:lnTo>
                  <a:pt x="451" y="987"/>
                </a:lnTo>
                <a:lnTo>
                  <a:pt x="457" y="992"/>
                </a:lnTo>
                <a:lnTo>
                  <a:pt x="462" y="996"/>
                </a:lnTo>
                <a:lnTo>
                  <a:pt x="470" y="1002"/>
                </a:lnTo>
                <a:lnTo>
                  <a:pt x="476" y="1004"/>
                </a:lnTo>
                <a:lnTo>
                  <a:pt x="485" y="1006"/>
                </a:lnTo>
                <a:lnTo>
                  <a:pt x="493" y="1007"/>
                </a:lnTo>
                <a:lnTo>
                  <a:pt x="505" y="1009"/>
                </a:lnTo>
                <a:lnTo>
                  <a:pt x="518" y="1007"/>
                </a:lnTo>
                <a:lnTo>
                  <a:pt x="532" y="1007"/>
                </a:lnTo>
                <a:lnTo>
                  <a:pt x="541" y="1004"/>
                </a:lnTo>
                <a:lnTo>
                  <a:pt x="549" y="1004"/>
                </a:lnTo>
                <a:lnTo>
                  <a:pt x="557" y="1002"/>
                </a:lnTo>
                <a:lnTo>
                  <a:pt x="568" y="1001"/>
                </a:lnTo>
                <a:lnTo>
                  <a:pt x="575" y="996"/>
                </a:lnTo>
                <a:lnTo>
                  <a:pt x="583" y="993"/>
                </a:lnTo>
                <a:lnTo>
                  <a:pt x="592" y="992"/>
                </a:lnTo>
                <a:lnTo>
                  <a:pt x="600" y="988"/>
                </a:lnTo>
                <a:lnTo>
                  <a:pt x="608" y="984"/>
                </a:lnTo>
                <a:lnTo>
                  <a:pt x="616" y="979"/>
                </a:lnTo>
                <a:lnTo>
                  <a:pt x="623" y="976"/>
                </a:lnTo>
                <a:lnTo>
                  <a:pt x="633" y="973"/>
                </a:lnTo>
                <a:lnTo>
                  <a:pt x="639" y="968"/>
                </a:lnTo>
                <a:lnTo>
                  <a:pt x="647" y="963"/>
                </a:lnTo>
                <a:lnTo>
                  <a:pt x="653" y="960"/>
                </a:lnTo>
                <a:lnTo>
                  <a:pt x="662" y="957"/>
                </a:lnTo>
                <a:lnTo>
                  <a:pt x="675" y="949"/>
                </a:lnTo>
                <a:lnTo>
                  <a:pt x="687" y="943"/>
                </a:lnTo>
                <a:lnTo>
                  <a:pt x="697" y="935"/>
                </a:lnTo>
                <a:lnTo>
                  <a:pt x="707" y="929"/>
                </a:lnTo>
                <a:lnTo>
                  <a:pt x="715" y="923"/>
                </a:lnTo>
                <a:lnTo>
                  <a:pt x="725" y="921"/>
                </a:lnTo>
                <a:lnTo>
                  <a:pt x="737" y="918"/>
                </a:lnTo>
                <a:lnTo>
                  <a:pt x="745" y="925"/>
                </a:lnTo>
                <a:lnTo>
                  <a:pt x="745" y="929"/>
                </a:lnTo>
                <a:lnTo>
                  <a:pt x="745" y="937"/>
                </a:lnTo>
                <a:lnTo>
                  <a:pt x="742" y="943"/>
                </a:lnTo>
                <a:lnTo>
                  <a:pt x="739" y="953"/>
                </a:lnTo>
                <a:lnTo>
                  <a:pt x="729" y="962"/>
                </a:lnTo>
                <a:lnTo>
                  <a:pt x="723" y="973"/>
                </a:lnTo>
                <a:lnTo>
                  <a:pt x="714" y="984"/>
                </a:lnTo>
                <a:lnTo>
                  <a:pt x="703" y="996"/>
                </a:lnTo>
                <a:lnTo>
                  <a:pt x="697" y="1001"/>
                </a:lnTo>
                <a:lnTo>
                  <a:pt x="690" y="1007"/>
                </a:lnTo>
                <a:lnTo>
                  <a:pt x="683" y="1012"/>
                </a:lnTo>
                <a:lnTo>
                  <a:pt x="676" y="1018"/>
                </a:lnTo>
                <a:lnTo>
                  <a:pt x="667" y="1023"/>
                </a:lnTo>
                <a:lnTo>
                  <a:pt x="661" y="1030"/>
                </a:lnTo>
                <a:lnTo>
                  <a:pt x="653" y="1034"/>
                </a:lnTo>
                <a:lnTo>
                  <a:pt x="647" y="1041"/>
                </a:lnTo>
                <a:lnTo>
                  <a:pt x="637" y="1044"/>
                </a:lnTo>
                <a:lnTo>
                  <a:pt x="630" y="1051"/>
                </a:lnTo>
                <a:lnTo>
                  <a:pt x="622" y="1057"/>
                </a:lnTo>
                <a:lnTo>
                  <a:pt x="614" y="1062"/>
                </a:lnTo>
                <a:lnTo>
                  <a:pt x="606" y="1066"/>
                </a:lnTo>
                <a:lnTo>
                  <a:pt x="597" y="1071"/>
                </a:lnTo>
                <a:lnTo>
                  <a:pt x="589" y="1074"/>
                </a:lnTo>
                <a:lnTo>
                  <a:pt x="583" y="1080"/>
                </a:lnTo>
                <a:lnTo>
                  <a:pt x="574" y="1083"/>
                </a:lnTo>
                <a:lnTo>
                  <a:pt x="566" y="1085"/>
                </a:lnTo>
                <a:lnTo>
                  <a:pt x="557" y="1088"/>
                </a:lnTo>
                <a:lnTo>
                  <a:pt x="550" y="1091"/>
                </a:lnTo>
                <a:lnTo>
                  <a:pt x="536" y="1096"/>
                </a:lnTo>
                <a:lnTo>
                  <a:pt x="524" y="1099"/>
                </a:lnTo>
                <a:lnTo>
                  <a:pt x="512" y="1101"/>
                </a:lnTo>
                <a:lnTo>
                  <a:pt x="499" y="1102"/>
                </a:lnTo>
                <a:lnTo>
                  <a:pt x="488" y="1102"/>
                </a:lnTo>
                <a:lnTo>
                  <a:pt x="479" y="1102"/>
                </a:lnTo>
                <a:lnTo>
                  <a:pt x="470" y="1099"/>
                </a:lnTo>
                <a:lnTo>
                  <a:pt x="462" y="1099"/>
                </a:lnTo>
                <a:lnTo>
                  <a:pt x="452" y="1096"/>
                </a:lnTo>
                <a:lnTo>
                  <a:pt x="446" y="1093"/>
                </a:lnTo>
                <a:lnTo>
                  <a:pt x="438" y="1088"/>
                </a:lnTo>
                <a:lnTo>
                  <a:pt x="431" y="1085"/>
                </a:lnTo>
                <a:lnTo>
                  <a:pt x="424" y="1083"/>
                </a:lnTo>
                <a:lnTo>
                  <a:pt x="418" y="1080"/>
                </a:lnTo>
                <a:lnTo>
                  <a:pt x="410" y="1074"/>
                </a:lnTo>
                <a:lnTo>
                  <a:pt x="404" y="1069"/>
                </a:lnTo>
                <a:lnTo>
                  <a:pt x="396" y="1063"/>
                </a:lnTo>
                <a:lnTo>
                  <a:pt x="393" y="1058"/>
                </a:lnTo>
                <a:lnTo>
                  <a:pt x="389" y="1049"/>
                </a:lnTo>
                <a:lnTo>
                  <a:pt x="384" y="1043"/>
                </a:lnTo>
                <a:lnTo>
                  <a:pt x="381" y="1034"/>
                </a:lnTo>
                <a:lnTo>
                  <a:pt x="378" y="1027"/>
                </a:lnTo>
                <a:lnTo>
                  <a:pt x="373" y="1018"/>
                </a:lnTo>
                <a:lnTo>
                  <a:pt x="370" y="1010"/>
                </a:lnTo>
                <a:lnTo>
                  <a:pt x="367" y="1002"/>
                </a:lnTo>
                <a:lnTo>
                  <a:pt x="364" y="996"/>
                </a:lnTo>
                <a:lnTo>
                  <a:pt x="358" y="982"/>
                </a:lnTo>
                <a:lnTo>
                  <a:pt x="353" y="974"/>
                </a:lnTo>
                <a:lnTo>
                  <a:pt x="344" y="965"/>
                </a:lnTo>
                <a:lnTo>
                  <a:pt x="334" y="963"/>
                </a:lnTo>
                <a:lnTo>
                  <a:pt x="323" y="962"/>
                </a:lnTo>
                <a:lnTo>
                  <a:pt x="313" y="962"/>
                </a:lnTo>
                <a:lnTo>
                  <a:pt x="299" y="960"/>
                </a:lnTo>
                <a:lnTo>
                  <a:pt x="286" y="959"/>
                </a:lnTo>
                <a:lnTo>
                  <a:pt x="272" y="953"/>
                </a:lnTo>
                <a:lnTo>
                  <a:pt x="260" y="948"/>
                </a:lnTo>
                <a:lnTo>
                  <a:pt x="252" y="940"/>
                </a:lnTo>
                <a:lnTo>
                  <a:pt x="246" y="935"/>
                </a:lnTo>
                <a:lnTo>
                  <a:pt x="239" y="928"/>
                </a:lnTo>
                <a:lnTo>
                  <a:pt x="235" y="921"/>
                </a:lnTo>
                <a:lnTo>
                  <a:pt x="229" y="911"/>
                </a:lnTo>
                <a:lnTo>
                  <a:pt x="225" y="903"/>
                </a:lnTo>
                <a:lnTo>
                  <a:pt x="221" y="895"/>
                </a:lnTo>
                <a:lnTo>
                  <a:pt x="216" y="886"/>
                </a:lnTo>
                <a:lnTo>
                  <a:pt x="211" y="878"/>
                </a:lnTo>
                <a:lnTo>
                  <a:pt x="208" y="870"/>
                </a:lnTo>
                <a:lnTo>
                  <a:pt x="204" y="861"/>
                </a:lnTo>
                <a:lnTo>
                  <a:pt x="202" y="854"/>
                </a:lnTo>
                <a:lnTo>
                  <a:pt x="197" y="842"/>
                </a:lnTo>
                <a:lnTo>
                  <a:pt x="194" y="837"/>
                </a:lnTo>
                <a:lnTo>
                  <a:pt x="190" y="831"/>
                </a:lnTo>
                <a:lnTo>
                  <a:pt x="188" y="825"/>
                </a:lnTo>
                <a:lnTo>
                  <a:pt x="187" y="817"/>
                </a:lnTo>
                <a:lnTo>
                  <a:pt x="187" y="811"/>
                </a:lnTo>
                <a:lnTo>
                  <a:pt x="184" y="798"/>
                </a:lnTo>
                <a:lnTo>
                  <a:pt x="180" y="794"/>
                </a:lnTo>
                <a:lnTo>
                  <a:pt x="174" y="792"/>
                </a:lnTo>
                <a:lnTo>
                  <a:pt x="168" y="794"/>
                </a:lnTo>
                <a:lnTo>
                  <a:pt x="156" y="794"/>
                </a:lnTo>
                <a:lnTo>
                  <a:pt x="145" y="795"/>
                </a:lnTo>
                <a:lnTo>
                  <a:pt x="129" y="792"/>
                </a:lnTo>
                <a:lnTo>
                  <a:pt x="117" y="789"/>
                </a:lnTo>
                <a:lnTo>
                  <a:pt x="107" y="784"/>
                </a:lnTo>
                <a:lnTo>
                  <a:pt x="103" y="780"/>
                </a:lnTo>
                <a:lnTo>
                  <a:pt x="96" y="775"/>
                </a:lnTo>
                <a:lnTo>
                  <a:pt x="92" y="769"/>
                </a:lnTo>
                <a:lnTo>
                  <a:pt x="87" y="759"/>
                </a:lnTo>
                <a:lnTo>
                  <a:pt x="84" y="749"/>
                </a:lnTo>
                <a:lnTo>
                  <a:pt x="81" y="738"/>
                </a:lnTo>
                <a:lnTo>
                  <a:pt x="79" y="728"/>
                </a:lnTo>
                <a:lnTo>
                  <a:pt x="79" y="716"/>
                </a:lnTo>
                <a:lnTo>
                  <a:pt x="79" y="703"/>
                </a:lnTo>
                <a:lnTo>
                  <a:pt x="79" y="691"/>
                </a:lnTo>
                <a:lnTo>
                  <a:pt x="79" y="680"/>
                </a:lnTo>
                <a:lnTo>
                  <a:pt x="79" y="668"/>
                </a:lnTo>
                <a:lnTo>
                  <a:pt x="79" y="655"/>
                </a:lnTo>
                <a:lnTo>
                  <a:pt x="79" y="644"/>
                </a:lnTo>
                <a:lnTo>
                  <a:pt x="79" y="636"/>
                </a:lnTo>
                <a:lnTo>
                  <a:pt x="79" y="627"/>
                </a:lnTo>
                <a:lnTo>
                  <a:pt x="79" y="622"/>
                </a:lnTo>
                <a:lnTo>
                  <a:pt x="79" y="618"/>
                </a:lnTo>
                <a:lnTo>
                  <a:pt x="73" y="615"/>
                </a:lnTo>
                <a:lnTo>
                  <a:pt x="65" y="612"/>
                </a:lnTo>
                <a:lnTo>
                  <a:pt x="54" y="605"/>
                </a:lnTo>
                <a:lnTo>
                  <a:pt x="44" y="599"/>
                </a:lnTo>
                <a:lnTo>
                  <a:pt x="37" y="591"/>
                </a:lnTo>
                <a:lnTo>
                  <a:pt x="31" y="587"/>
                </a:lnTo>
                <a:lnTo>
                  <a:pt x="25" y="579"/>
                </a:lnTo>
                <a:lnTo>
                  <a:pt x="20" y="574"/>
                </a:lnTo>
                <a:lnTo>
                  <a:pt x="14" y="563"/>
                </a:lnTo>
                <a:lnTo>
                  <a:pt x="11" y="556"/>
                </a:lnTo>
                <a:lnTo>
                  <a:pt x="6" y="545"/>
                </a:lnTo>
                <a:lnTo>
                  <a:pt x="5" y="534"/>
                </a:lnTo>
                <a:lnTo>
                  <a:pt x="0" y="521"/>
                </a:lnTo>
                <a:lnTo>
                  <a:pt x="0" y="509"/>
                </a:lnTo>
                <a:lnTo>
                  <a:pt x="0" y="496"/>
                </a:lnTo>
                <a:lnTo>
                  <a:pt x="3" y="487"/>
                </a:lnTo>
                <a:lnTo>
                  <a:pt x="3" y="476"/>
                </a:lnTo>
                <a:lnTo>
                  <a:pt x="8" y="467"/>
                </a:lnTo>
                <a:lnTo>
                  <a:pt x="12" y="457"/>
                </a:lnTo>
                <a:lnTo>
                  <a:pt x="16" y="450"/>
                </a:lnTo>
                <a:lnTo>
                  <a:pt x="20" y="440"/>
                </a:lnTo>
                <a:lnTo>
                  <a:pt x="25" y="431"/>
                </a:lnTo>
                <a:lnTo>
                  <a:pt x="30" y="425"/>
                </a:lnTo>
                <a:lnTo>
                  <a:pt x="36" y="418"/>
                </a:lnTo>
                <a:lnTo>
                  <a:pt x="47" y="408"/>
                </a:lnTo>
                <a:lnTo>
                  <a:pt x="59" y="400"/>
                </a:lnTo>
                <a:lnTo>
                  <a:pt x="65" y="395"/>
                </a:lnTo>
                <a:lnTo>
                  <a:pt x="73" y="389"/>
                </a:lnTo>
                <a:lnTo>
                  <a:pt x="84" y="383"/>
                </a:lnTo>
                <a:lnTo>
                  <a:pt x="96" y="375"/>
                </a:lnTo>
                <a:lnTo>
                  <a:pt x="103" y="370"/>
                </a:lnTo>
                <a:lnTo>
                  <a:pt x="109" y="366"/>
                </a:lnTo>
                <a:lnTo>
                  <a:pt x="115" y="361"/>
                </a:lnTo>
                <a:lnTo>
                  <a:pt x="123" y="358"/>
                </a:lnTo>
                <a:lnTo>
                  <a:pt x="131" y="352"/>
                </a:lnTo>
                <a:lnTo>
                  <a:pt x="137" y="347"/>
                </a:lnTo>
                <a:lnTo>
                  <a:pt x="145" y="344"/>
                </a:lnTo>
                <a:lnTo>
                  <a:pt x="152" y="339"/>
                </a:lnTo>
                <a:lnTo>
                  <a:pt x="159" y="333"/>
                </a:lnTo>
                <a:lnTo>
                  <a:pt x="165" y="330"/>
                </a:lnTo>
                <a:lnTo>
                  <a:pt x="173" y="325"/>
                </a:lnTo>
                <a:lnTo>
                  <a:pt x="179" y="320"/>
                </a:lnTo>
                <a:lnTo>
                  <a:pt x="190" y="313"/>
                </a:lnTo>
                <a:lnTo>
                  <a:pt x="202" y="306"/>
                </a:lnTo>
                <a:lnTo>
                  <a:pt x="210" y="300"/>
                </a:lnTo>
                <a:lnTo>
                  <a:pt x="218" y="295"/>
                </a:lnTo>
                <a:lnTo>
                  <a:pt x="222" y="292"/>
                </a:lnTo>
                <a:lnTo>
                  <a:pt x="225" y="292"/>
                </a:lnTo>
                <a:lnTo>
                  <a:pt x="224" y="291"/>
                </a:lnTo>
                <a:lnTo>
                  <a:pt x="224" y="286"/>
                </a:lnTo>
                <a:lnTo>
                  <a:pt x="222" y="278"/>
                </a:lnTo>
                <a:lnTo>
                  <a:pt x="222" y="267"/>
                </a:lnTo>
                <a:lnTo>
                  <a:pt x="221" y="261"/>
                </a:lnTo>
                <a:lnTo>
                  <a:pt x="221" y="253"/>
                </a:lnTo>
                <a:lnTo>
                  <a:pt x="219" y="247"/>
                </a:lnTo>
                <a:lnTo>
                  <a:pt x="219" y="239"/>
                </a:lnTo>
                <a:lnTo>
                  <a:pt x="219" y="232"/>
                </a:lnTo>
                <a:lnTo>
                  <a:pt x="219" y="224"/>
                </a:lnTo>
                <a:lnTo>
                  <a:pt x="219" y="216"/>
                </a:lnTo>
                <a:lnTo>
                  <a:pt x="219" y="210"/>
                </a:lnTo>
                <a:lnTo>
                  <a:pt x="218" y="199"/>
                </a:lnTo>
                <a:lnTo>
                  <a:pt x="218" y="191"/>
                </a:lnTo>
                <a:lnTo>
                  <a:pt x="218" y="183"/>
                </a:lnTo>
                <a:lnTo>
                  <a:pt x="218" y="174"/>
                </a:lnTo>
                <a:lnTo>
                  <a:pt x="218" y="165"/>
                </a:lnTo>
                <a:lnTo>
                  <a:pt x="218" y="157"/>
                </a:lnTo>
                <a:lnTo>
                  <a:pt x="219" y="148"/>
                </a:lnTo>
                <a:lnTo>
                  <a:pt x="221" y="140"/>
                </a:lnTo>
                <a:lnTo>
                  <a:pt x="221" y="130"/>
                </a:lnTo>
                <a:lnTo>
                  <a:pt x="221" y="123"/>
                </a:lnTo>
                <a:lnTo>
                  <a:pt x="222" y="115"/>
                </a:lnTo>
                <a:lnTo>
                  <a:pt x="224" y="107"/>
                </a:lnTo>
                <a:lnTo>
                  <a:pt x="227" y="91"/>
                </a:lnTo>
                <a:lnTo>
                  <a:pt x="232" y="81"/>
                </a:lnTo>
                <a:lnTo>
                  <a:pt x="235" y="68"/>
                </a:lnTo>
                <a:lnTo>
                  <a:pt x="239" y="59"/>
                </a:lnTo>
                <a:lnTo>
                  <a:pt x="244" y="49"/>
                </a:lnTo>
                <a:lnTo>
                  <a:pt x="250" y="40"/>
                </a:lnTo>
                <a:lnTo>
                  <a:pt x="253" y="32"/>
                </a:lnTo>
                <a:lnTo>
                  <a:pt x="261" y="26"/>
                </a:lnTo>
                <a:lnTo>
                  <a:pt x="266" y="21"/>
                </a:lnTo>
                <a:lnTo>
                  <a:pt x="274" y="17"/>
                </a:lnTo>
                <a:lnTo>
                  <a:pt x="281" y="9"/>
                </a:lnTo>
                <a:lnTo>
                  <a:pt x="291" y="4"/>
                </a:lnTo>
                <a:lnTo>
                  <a:pt x="297" y="1"/>
                </a:lnTo>
                <a:lnTo>
                  <a:pt x="300" y="1"/>
                </a:lnTo>
                <a:close/>
              </a:path>
            </a:pathLst>
          </a:custGeom>
          <a:solidFill>
            <a:srgbClr val="FFB3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8" name="Freeform 70">
            <a:extLst>
              <a:ext uri="{FF2B5EF4-FFF2-40B4-BE49-F238E27FC236}">
                <a16:creationId xmlns:a16="http://schemas.microsoft.com/office/drawing/2014/main" id="{DB12D5C2-8E7F-9647-9414-444828C59072}"/>
              </a:ext>
            </a:extLst>
          </p:cNvPr>
          <p:cNvSpPr>
            <a:spLocks/>
          </p:cNvSpPr>
          <p:nvPr/>
        </p:nvSpPr>
        <p:spPr bwMode="auto">
          <a:xfrm>
            <a:off x="3578225" y="5275263"/>
            <a:ext cx="85725" cy="92075"/>
          </a:xfrm>
          <a:custGeom>
            <a:avLst/>
            <a:gdLst>
              <a:gd name="T0" fmla="*/ 0 w 109"/>
              <a:gd name="T1" fmla="*/ 47067638 h 117"/>
              <a:gd name="T2" fmla="*/ 0 w 109"/>
              <a:gd name="T3" fmla="*/ 48306322 h 117"/>
              <a:gd name="T4" fmla="*/ 3092392 w 109"/>
              <a:gd name="T5" fmla="*/ 52022375 h 117"/>
              <a:gd name="T6" fmla="*/ 4948456 w 109"/>
              <a:gd name="T7" fmla="*/ 55738428 h 117"/>
              <a:gd name="T8" fmla="*/ 10515076 w 109"/>
              <a:gd name="T9" fmla="*/ 61931849 h 117"/>
              <a:gd name="T10" fmla="*/ 14226418 w 109"/>
              <a:gd name="T11" fmla="*/ 66266456 h 117"/>
              <a:gd name="T12" fmla="*/ 20411201 w 109"/>
              <a:gd name="T13" fmla="*/ 70601851 h 117"/>
              <a:gd name="T14" fmla="*/ 25359657 w 109"/>
              <a:gd name="T15" fmla="*/ 72459877 h 117"/>
              <a:gd name="T16" fmla="*/ 30926277 w 109"/>
              <a:gd name="T17" fmla="*/ 71221193 h 117"/>
              <a:gd name="T18" fmla="*/ 34637619 w 109"/>
              <a:gd name="T19" fmla="*/ 67505140 h 117"/>
              <a:gd name="T20" fmla="*/ 37730797 w 109"/>
              <a:gd name="T21" fmla="*/ 64408430 h 117"/>
              <a:gd name="T22" fmla="*/ 38348961 w 109"/>
              <a:gd name="T23" fmla="*/ 60693164 h 117"/>
              <a:gd name="T24" fmla="*/ 39586075 w 109"/>
              <a:gd name="T25" fmla="*/ 57596454 h 117"/>
              <a:gd name="T26" fmla="*/ 38348961 w 109"/>
              <a:gd name="T27" fmla="*/ 52641717 h 117"/>
              <a:gd name="T28" fmla="*/ 37730797 w 109"/>
              <a:gd name="T29" fmla="*/ 52022375 h 117"/>
              <a:gd name="T30" fmla="*/ 38348961 w 109"/>
              <a:gd name="T31" fmla="*/ 50783691 h 117"/>
              <a:gd name="T32" fmla="*/ 43297417 w 109"/>
              <a:gd name="T33" fmla="*/ 50164349 h 117"/>
              <a:gd name="T34" fmla="*/ 48245086 w 109"/>
              <a:gd name="T35" fmla="*/ 48306322 h 117"/>
              <a:gd name="T36" fmla="*/ 55049606 w 109"/>
              <a:gd name="T37" fmla="*/ 46448296 h 117"/>
              <a:gd name="T38" fmla="*/ 60616226 w 109"/>
              <a:gd name="T39" fmla="*/ 42113688 h 117"/>
              <a:gd name="T40" fmla="*/ 65564682 w 109"/>
              <a:gd name="T41" fmla="*/ 37778294 h 117"/>
              <a:gd name="T42" fmla="*/ 66182846 w 109"/>
              <a:gd name="T43" fmla="*/ 33442899 h 117"/>
              <a:gd name="T44" fmla="*/ 67419960 w 109"/>
              <a:gd name="T45" fmla="*/ 29726847 h 117"/>
              <a:gd name="T46" fmla="*/ 67419960 w 109"/>
              <a:gd name="T47" fmla="*/ 26011581 h 117"/>
              <a:gd name="T48" fmla="*/ 67419960 w 109"/>
              <a:gd name="T49" fmla="*/ 21056844 h 117"/>
              <a:gd name="T50" fmla="*/ 64327568 w 109"/>
              <a:gd name="T51" fmla="*/ 15482765 h 117"/>
              <a:gd name="T52" fmla="*/ 61853340 w 109"/>
              <a:gd name="T53" fmla="*/ 10528029 h 117"/>
              <a:gd name="T54" fmla="*/ 58760162 w 109"/>
              <a:gd name="T55" fmla="*/ 7432105 h 117"/>
              <a:gd name="T56" fmla="*/ 55049606 w 109"/>
              <a:gd name="T57" fmla="*/ 5574079 h 117"/>
              <a:gd name="T58" fmla="*/ 46389808 w 109"/>
              <a:gd name="T59" fmla="*/ 1858026 h 117"/>
              <a:gd name="T60" fmla="*/ 37730797 w 109"/>
              <a:gd name="T61" fmla="*/ 619342 h 117"/>
              <a:gd name="T62" fmla="*/ 29070999 w 109"/>
              <a:gd name="T63" fmla="*/ 0 h 117"/>
              <a:gd name="T64" fmla="*/ 21030151 w 109"/>
              <a:gd name="T65" fmla="*/ 1858026 h 117"/>
              <a:gd name="T66" fmla="*/ 16700646 w 109"/>
              <a:gd name="T67" fmla="*/ 1858026 h 117"/>
              <a:gd name="T68" fmla="*/ 14226418 w 109"/>
              <a:gd name="T69" fmla="*/ 3096710 h 117"/>
              <a:gd name="T70" fmla="*/ 0 w 109"/>
              <a:gd name="T71" fmla="*/ 47067638 h 117"/>
              <a:gd name="T72" fmla="*/ 0 w 109"/>
              <a:gd name="T73" fmla="*/ 47067638 h 11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09" h="117">
                <a:moveTo>
                  <a:pt x="0" y="76"/>
                </a:moveTo>
                <a:lnTo>
                  <a:pt x="0" y="78"/>
                </a:lnTo>
                <a:lnTo>
                  <a:pt x="5" y="84"/>
                </a:lnTo>
                <a:lnTo>
                  <a:pt x="8" y="90"/>
                </a:lnTo>
                <a:lnTo>
                  <a:pt x="17" y="100"/>
                </a:lnTo>
                <a:lnTo>
                  <a:pt x="23" y="107"/>
                </a:lnTo>
                <a:lnTo>
                  <a:pt x="33" y="114"/>
                </a:lnTo>
                <a:lnTo>
                  <a:pt x="41" y="117"/>
                </a:lnTo>
                <a:lnTo>
                  <a:pt x="50" y="115"/>
                </a:lnTo>
                <a:lnTo>
                  <a:pt x="56" y="109"/>
                </a:lnTo>
                <a:lnTo>
                  <a:pt x="61" y="104"/>
                </a:lnTo>
                <a:lnTo>
                  <a:pt x="62" y="98"/>
                </a:lnTo>
                <a:lnTo>
                  <a:pt x="64" y="93"/>
                </a:lnTo>
                <a:lnTo>
                  <a:pt x="62" y="85"/>
                </a:lnTo>
                <a:lnTo>
                  <a:pt x="61" y="84"/>
                </a:lnTo>
                <a:lnTo>
                  <a:pt x="62" y="82"/>
                </a:lnTo>
                <a:lnTo>
                  <a:pt x="70" y="81"/>
                </a:lnTo>
                <a:lnTo>
                  <a:pt x="78" y="78"/>
                </a:lnTo>
                <a:lnTo>
                  <a:pt x="89" y="75"/>
                </a:lnTo>
                <a:lnTo>
                  <a:pt x="98" y="68"/>
                </a:lnTo>
                <a:lnTo>
                  <a:pt x="106" y="61"/>
                </a:lnTo>
                <a:lnTo>
                  <a:pt x="107" y="54"/>
                </a:lnTo>
                <a:lnTo>
                  <a:pt x="109" y="48"/>
                </a:lnTo>
                <a:lnTo>
                  <a:pt x="109" y="42"/>
                </a:lnTo>
                <a:lnTo>
                  <a:pt x="109" y="34"/>
                </a:lnTo>
                <a:lnTo>
                  <a:pt x="104" y="25"/>
                </a:lnTo>
                <a:lnTo>
                  <a:pt x="100" y="17"/>
                </a:lnTo>
                <a:lnTo>
                  <a:pt x="95" y="12"/>
                </a:lnTo>
                <a:lnTo>
                  <a:pt x="89" y="9"/>
                </a:lnTo>
                <a:lnTo>
                  <a:pt x="75" y="3"/>
                </a:lnTo>
                <a:lnTo>
                  <a:pt x="61" y="1"/>
                </a:lnTo>
                <a:lnTo>
                  <a:pt x="47" y="0"/>
                </a:lnTo>
                <a:lnTo>
                  <a:pt x="34" y="3"/>
                </a:lnTo>
                <a:lnTo>
                  <a:pt x="27" y="3"/>
                </a:lnTo>
                <a:lnTo>
                  <a:pt x="23" y="5"/>
                </a:lnTo>
                <a:lnTo>
                  <a:pt x="0" y="7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9" name="Freeform 71">
            <a:extLst>
              <a:ext uri="{FF2B5EF4-FFF2-40B4-BE49-F238E27FC236}">
                <a16:creationId xmlns:a16="http://schemas.microsoft.com/office/drawing/2014/main" id="{C1AF8E54-0E74-CB45-818A-6677BD961F14}"/>
              </a:ext>
            </a:extLst>
          </p:cNvPr>
          <p:cNvSpPr>
            <a:spLocks/>
          </p:cNvSpPr>
          <p:nvPr/>
        </p:nvSpPr>
        <p:spPr bwMode="auto">
          <a:xfrm>
            <a:off x="3381375" y="4859338"/>
            <a:ext cx="100013" cy="144462"/>
          </a:xfrm>
          <a:custGeom>
            <a:avLst/>
            <a:gdLst>
              <a:gd name="T0" fmla="*/ 10378693 w 128"/>
              <a:gd name="T1" fmla="*/ 30820654 h 184"/>
              <a:gd name="T2" fmla="*/ 21367621 w 128"/>
              <a:gd name="T3" fmla="*/ 29588016 h 184"/>
              <a:gd name="T4" fmla="*/ 30525843 w 128"/>
              <a:gd name="T5" fmla="*/ 29588016 h 184"/>
              <a:gd name="T6" fmla="*/ 40293519 w 128"/>
              <a:gd name="T7" fmla="*/ 32669610 h 184"/>
              <a:gd name="T8" fmla="*/ 47009235 w 128"/>
              <a:gd name="T9" fmla="*/ 39450688 h 184"/>
              <a:gd name="T10" fmla="*/ 48840723 w 128"/>
              <a:gd name="T11" fmla="*/ 51778635 h 184"/>
              <a:gd name="T12" fmla="*/ 47009235 w 128"/>
              <a:gd name="T13" fmla="*/ 60408670 h 184"/>
              <a:gd name="T14" fmla="*/ 42736024 w 128"/>
              <a:gd name="T15" fmla="*/ 66572643 h 184"/>
              <a:gd name="T16" fmla="*/ 34188819 w 128"/>
              <a:gd name="T17" fmla="*/ 73969255 h 184"/>
              <a:gd name="T18" fmla="*/ 23199109 w 128"/>
              <a:gd name="T19" fmla="*/ 77667953 h 184"/>
              <a:gd name="T20" fmla="*/ 11599945 w 128"/>
              <a:gd name="T21" fmla="*/ 80750332 h 184"/>
              <a:gd name="T22" fmla="*/ 8547205 w 128"/>
              <a:gd name="T23" fmla="*/ 113419943 h 184"/>
              <a:gd name="T24" fmla="*/ 18315662 w 128"/>
              <a:gd name="T25" fmla="*/ 110337563 h 184"/>
              <a:gd name="T26" fmla="*/ 28694355 w 128"/>
              <a:gd name="T27" fmla="*/ 109721244 h 184"/>
              <a:gd name="T28" fmla="*/ 44567512 w 128"/>
              <a:gd name="T29" fmla="*/ 102940952 h 184"/>
              <a:gd name="T30" fmla="*/ 57387928 w 128"/>
              <a:gd name="T31" fmla="*/ 94927236 h 184"/>
              <a:gd name="T32" fmla="*/ 66545369 w 128"/>
              <a:gd name="T33" fmla="*/ 87530625 h 184"/>
              <a:gd name="T34" fmla="*/ 71429597 w 128"/>
              <a:gd name="T35" fmla="*/ 77667953 h 184"/>
              <a:gd name="T36" fmla="*/ 75092573 w 128"/>
              <a:gd name="T37" fmla="*/ 70887660 h 184"/>
              <a:gd name="T38" fmla="*/ 78145314 w 128"/>
              <a:gd name="T39" fmla="*/ 64106583 h 184"/>
              <a:gd name="T40" fmla="*/ 78145314 w 128"/>
              <a:gd name="T41" fmla="*/ 53011273 h 184"/>
              <a:gd name="T42" fmla="*/ 78145314 w 128"/>
              <a:gd name="T43" fmla="*/ 44382024 h 184"/>
              <a:gd name="T44" fmla="*/ 75092573 w 128"/>
              <a:gd name="T45" fmla="*/ 30820654 h 184"/>
              <a:gd name="T46" fmla="*/ 70208345 w 128"/>
              <a:gd name="T47" fmla="*/ 19109025 h 184"/>
              <a:gd name="T48" fmla="*/ 64713880 w 128"/>
              <a:gd name="T49" fmla="*/ 12327947 h 184"/>
              <a:gd name="T50" fmla="*/ 54335188 w 128"/>
              <a:gd name="T51" fmla="*/ 5547655 h 184"/>
              <a:gd name="T52" fmla="*/ 43956495 w 128"/>
              <a:gd name="T53" fmla="*/ 3082379 h 184"/>
              <a:gd name="T54" fmla="*/ 34188819 w 128"/>
              <a:gd name="T55" fmla="*/ 0 h 184"/>
              <a:gd name="T56" fmla="*/ 25030597 w 128"/>
              <a:gd name="T57" fmla="*/ 0 h 184"/>
              <a:gd name="T58" fmla="*/ 14651905 w 128"/>
              <a:gd name="T59" fmla="*/ 0 h 184"/>
              <a:gd name="T60" fmla="*/ 7936969 w 128"/>
              <a:gd name="T61" fmla="*/ 1232638 h 184"/>
              <a:gd name="T62" fmla="*/ 0 w 128"/>
              <a:gd name="T63" fmla="*/ 3082379 h 184"/>
              <a:gd name="T64" fmla="*/ 8547205 w 128"/>
              <a:gd name="T65" fmla="*/ 32669610 h 1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28" h="184">
                <a:moveTo>
                  <a:pt x="14" y="53"/>
                </a:moveTo>
                <a:lnTo>
                  <a:pt x="17" y="50"/>
                </a:lnTo>
                <a:lnTo>
                  <a:pt x="27" y="50"/>
                </a:lnTo>
                <a:lnTo>
                  <a:pt x="35" y="48"/>
                </a:lnTo>
                <a:lnTo>
                  <a:pt x="44" y="48"/>
                </a:lnTo>
                <a:lnTo>
                  <a:pt x="50" y="48"/>
                </a:lnTo>
                <a:lnTo>
                  <a:pt x="58" y="51"/>
                </a:lnTo>
                <a:lnTo>
                  <a:pt x="66" y="53"/>
                </a:lnTo>
                <a:lnTo>
                  <a:pt x="72" y="58"/>
                </a:lnTo>
                <a:lnTo>
                  <a:pt x="77" y="64"/>
                </a:lnTo>
                <a:lnTo>
                  <a:pt x="80" y="75"/>
                </a:lnTo>
                <a:lnTo>
                  <a:pt x="80" y="84"/>
                </a:lnTo>
                <a:lnTo>
                  <a:pt x="80" y="97"/>
                </a:lnTo>
                <a:lnTo>
                  <a:pt x="77" y="98"/>
                </a:lnTo>
                <a:lnTo>
                  <a:pt x="75" y="101"/>
                </a:lnTo>
                <a:lnTo>
                  <a:pt x="70" y="108"/>
                </a:lnTo>
                <a:lnTo>
                  <a:pt x="66" y="114"/>
                </a:lnTo>
                <a:lnTo>
                  <a:pt x="56" y="120"/>
                </a:lnTo>
                <a:lnTo>
                  <a:pt x="45" y="126"/>
                </a:lnTo>
                <a:lnTo>
                  <a:pt x="38" y="126"/>
                </a:lnTo>
                <a:lnTo>
                  <a:pt x="30" y="129"/>
                </a:lnTo>
                <a:lnTo>
                  <a:pt x="19" y="131"/>
                </a:lnTo>
                <a:lnTo>
                  <a:pt x="11" y="134"/>
                </a:lnTo>
                <a:lnTo>
                  <a:pt x="14" y="184"/>
                </a:lnTo>
                <a:lnTo>
                  <a:pt x="22" y="181"/>
                </a:lnTo>
                <a:lnTo>
                  <a:pt x="30" y="179"/>
                </a:lnTo>
                <a:lnTo>
                  <a:pt x="39" y="179"/>
                </a:lnTo>
                <a:lnTo>
                  <a:pt x="47" y="178"/>
                </a:lnTo>
                <a:lnTo>
                  <a:pt x="59" y="171"/>
                </a:lnTo>
                <a:lnTo>
                  <a:pt x="73" y="167"/>
                </a:lnTo>
                <a:lnTo>
                  <a:pt x="83" y="160"/>
                </a:lnTo>
                <a:lnTo>
                  <a:pt x="94" y="154"/>
                </a:lnTo>
                <a:lnTo>
                  <a:pt x="100" y="148"/>
                </a:lnTo>
                <a:lnTo>
                  <a:pt x="109" y="142"/>
                </a:lnTo>
                <a:lnTo>
                  <a:pt x="112" y="134"/>
                </a:lnTo>
                <a:lnTo>
                  <a:pt x="117" y="126"/>
                </a:lnTo>
                <a:lnTo>
                  <a:pt x="120" y="120"/>
                </a:lnTo>
                <a:lnTo>
                  <a:pt x="123" y="115"/>
                </a:lnTo>
                <a:lnTo>
                  <a:pt x="126" y="108"/>
                </a:lnTo>
                <a:lnTo>
                  <a:pt x="128" y="104"/>
                </a:lnTo>
                <a:lnTo>
                  <a:pt x="128" y="95"/>
                </a:lnTo>
                <a:lnTo>
                  <a:pt x="128" y="86"/>
                </a:lnTo>
                <a:lnTo>
                  <a:pt x="128" y="80"/>
                </a:lnTo>
                <a:lnTo>
                  <a:pt x="128" y="72"/>
                </a:lnTo>
                <a:lnTo>
                  <a:pt x="126" y="59"/>
                </a:lnTo>
                <a:lnTo>
                  <a:pt x="123" y="50"/>
                </a:lnTo>
                <a:lnTo>
                  <a:pt x="120" y="39"/>
                </a:lnTo>
                <a:lnTo>
                  <a:pt x="115" y="31"/>
                </a:lnTo>
                <a:lnTo>
                  <a:pt x="109" y="25"/>
                </a:lnTo>
                <a:lnTo>
                  <a:pt x="106" y="20"/>
                </a:lnTo>
                <a:lnTo>
                  <a:pt x="97" y="14"/>
                </a:lnTo>
                <a:lnTo>
                  <a:pt x="89" y="9"/>
                </a:lnTo>
                <a:lnTo>
                  <a:pt x="81" y="5"/>
                </a:lnTo>
                <a:lnTo>
                  <a:pt x="72" y="5"/>
                </a:lnTo>
                <a:lnTo>
                  <a:pt x="64" y="0"/>
                </a:lnTo>
                <a:lnTo>
                  <a:pt x="56" y="0"/>
                </a:lnTo>
                <a:lnTo>
                  <a:pt x="47" y="0"/>
                </a:lnTo>
                <a:lnTo>
                  <a:pt x="41" y="0"/>
                </a:lnTo>
                <a:lnTo>
                  <a:pt x="31" y="0"/>
                </a:lnTo>
                <a:lnTo>
                  <a:pt x="24" y="0"/>
                </a:lnTo>
                <a:lnTo>
                  <a:pt x="16" y="0"/>
                </a:lnTo>
                <a:lnTo>
                  <a:pt x="13" y="2"/>
                </a:lnTo>
                <a:lnTo>
                  <a:pt x="3" y="3"/>
                </a:lnTo>
                <a:lnTo>
                  <a:pt x="0" y="5"/>
                </a:lnTo>
                <a:lnTo>
                  <a:pt x="14" y="5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0" name="Freeform 72">
            <a:extLst>
              <a:ext uri="{FF2B5EF4-FFF2-40B4-BE49-F238E27FC236}">
                <a16:creationId xmlns:a16="http://schemas.microsoft.com/office/drawing/2014/main" id="{CD7786DC-EFB5-1E46-8633-CF0EC91CAC7A}"/>
              </a:ext>
            </a:extLst>
          </p:cNvPr>
          <p:cNvSpPr>
            <a:spLocks/>
          </p:cNvSpPr>
          <p:nvPr/>
        </p:nvSpPr>
        <p:spPr bwMode="auto">
          <a:xfrm>
            <a:off x="2836863" y="4911725"/>
            <a:ext cx="582612" cy="265113"/>
          </a:xfrm>
          <a:custGeom>
            <a:avLst/>
            <a:gdLst>
              <a:gd name="T0" fmla="*/ 432836266 w 734"/>
              <a:gd name="T1" fmla="*/ 45092951 h 335"/>
              <a:gd name="T2" fmla="*/ 420235496 w 734"/>
              <a:gd name="T3" fmla="*/ 61375638 h 335"/>
              <a:gd name="T4" fmla="*/ 408264962 w 734"/>
              <a:gd name="T5" fmla="*/ 78285890 h 335"/>
              <a:gd name="T6" fmla="*/ 397554109 w 734"/>
              <a:gd name="T7" fmla="*/ 92690627 h 335"/>
              <a:gd name="T8" fmla="*/ 385583575 w 734"/>
              <a:gd name="T9" fmla="*/ 105215832 h 335"/>
              <a:gd name="T10" fmla="*/ 372352568 w 734"/>
              <a:gd name="T11" fmla="*/ 118994585 h 335"/>
              <a:gd name="T12" fmla="*/ 358491324 w 734"/>
              <a:gd name="T13" fmla="*/ 130893806 h 335"/>
              <a:gd name="T14" fmla="*/ 344630873 w 734"/>
              <a:gd name="T15" fmla="*/ 140288303 h 335"/>
              <a:gd name="T16" fmla="*/ 332030103 w 734"/>
              <a:gd name="T17" fmla="*/ 149056025 h 335"/>
              <a:gd name="T18" fmla="*/ 316278941 w 734"/>
              <a:gd name="T19" fmla="*/ 154066265 h 335"/>
              <a:gd name="T20" fmla="*/ 300527780 w 734"/>
              <a:gd name="T21" fmla="*/ 159702488 h 335"/>
              <a:gd name="T22" fmla="*/ 281627021 w 734"/>
              <a:gd name="T23" fmla="*/ 165965486 h 335"/>
              <a:gd name="T24" fmla="*/ 263355705 w 734"/>
              <a:gd name="T25" fmla="*/ 170975726 h 335"/>
              <a:gd name="T26" fmla="*/ 241934792 w 734"/>
              <a:gd name="T27" fmla="*/ 175359983 h 335"/>
              <a:gd name="T28" fmla="*/ 220513086 w 734"/>
              <a:gd name="T29" fmla="*/ 178491482 h 335"/>
              <a:gd name="T30" fmla="*/ 197831699 w 734"/>
              <a:gd name="T31" fmla="*/ 178491482 h 335"/>
              <a:gd name="T32" fmla="*/ 173890632 w 734"/>
              <a:gd name="T33" fmla="*/ 177238724 h 335"/>
              <a:gd name="T34" fmla="*/ 149948771 w 734"/>
              <a:gd name="T35" fmla="*/ 170975726 h 335"/>
              <a:gd name="T36" fmla="*/ 125377467 w 734"/>
              <a:gd name="T37" fmla="*/ 162833987 h 335"/>
              <a:gd name="T38" fmla="*/ 101436400 w 734"/>
              <a:gd name="T39" fmla="*/ 150934766 h 335"/>
              <a:gd name="T40" fmla="*/ 81904611 w 734"/>
              <a:gd name="T41" fmla="*/ 136530029 h 335"/>
              <a:gd name="T42" fmla="*/ 65524006 w 734"/>
              <a:gd name="T43" fmla="*/ 117741827 h 335"/>
              <a:gd name="T44" fmla="*/ 53553473 w 734"/>
              <a:gd name="T45" fmla="*/ 99579608 h 335"/>
              <a:gd name="T46" fmla="*/ 44732537 w 734"/>
              <a:gd name="T47" fmla="*/ 80164632 h 335"/>
              <a:gd name="T48" fmla="*/ 39692228 w 734"/>
              <a:gd name="T49" fmla="*/ 61375638 h 335"/>
              <a:gd name="T50" fmla="*/ 34021683 w 734"/>
              <a:gd name="T51" fmla="*/ 43213419 h 335"/>
              <a:gd name="T52" fmla="*/ 32131766 w 734"/>
              <a:gd name="T53" fmla="*/ 27556716 h 335"/>
              <a:gd name="T54" fmla="*/ 30872086 w 734"/>
              <a:gd name="T55" fmla="*/ 10646463 h 335"/>
              <a:gd name="T56" fmla="*/ 32131766 w 734"/>
              <a:gd name="T57" fmla="*/ 1878741 h 335"/>
              <a:gd name="T58" fmla="*/ 0 w 734"/>
              <a:gd name="T59" fmla="*/ 5636223 h 335"/>
              <a:gd name="T60" fmla="*/ 0 w 734"/>
              <a:gd name="T61" fmla="*/ 17536236 h 335"/>
              <a:gd name="T62" fmla="*/ 630237 w 734"/>
              <a:gd name="T63" fmla="*/ 31940181 h 335"/>
              <a:gd name="T64" fmla="*/ 3779834 w 734"/>
              <a:gd name="T65" fmla="*/ 51981933 h 335"/>
              <a:gd name="T66" fmla="*/ 9450379 w 734"/>
              <a:gd name="T67" fmla="*/ 73275650 h 335"/>
              <a:gd name="T68" fmla="*/ 16380605 w 734"/>
              <a:gd name="T69" fmla="*/ 94569368 h 335"/>
              <a:gd name="T70" fmla="*/ 27091458 w 734"/>
              <a:gd name="T71" fmla="*/ 117115053 h 335"/>
              <a:gd name="T72" fmla="*/ 42212383 w 734"/>
              <a:gd name="T73" fmla="*/ 138408771 h 335"/>
              <a:gd name="T74" fmla="*/ 61743378 w 734"/>
              <a:gd name="T75" fmla="*/ 159702488 h 335"/>
              <a:gd name="T76" fmla="*/ 71194551 w 734"/>
              <a:gd name="T77" fmla="*/ 168471002 h 335"/>
              <a:gd name="T78" fmla="*/ 83795322 w 734"/>
              <a:gd name="T79" fmla="*/ 177238724 h 335"/>
              <a:gd name="T80" fmla="*/ 102696081 w 734"/>
              <a:gd name="T81" fmla="*/ 187259204 h 335"/>
              <a:gd name="T82" fmla="*/ 131048013 w 734"/>
              <a:gd name="T83" fmla="*/ 199159217 h 335"/>
              <a:gd name="T84" fmla="*/ 153729399 w 734"/>
              <a:gd name="T85" fmla="*/ 204795440 h 335"/>
              <a:gd name="T86" fmla="*/ 168220087 w 734"/>
              <a:gd name="T87" fmla="*/ 207926939 h 335"/>
              <a:gd name="T88" fmla="*/ 194682102 w 734"/>
              <a:gd name="T89" fmla="*/ 208552922 h 335"/>
              <a:gd name="T90" fmla="*/ 221143323 w 734"/>
              <a:gd name="T91" fmla="*/ 208552922 h 335"/>
              <a:gd name="T92" fmla="*/ 245714627 w 734"/>
              <a:gd name="T93" fmla="*/ 206048198 h 335"/>
              <a:gd name="T94" fmla="*/ 269026250 w 734"/>
              <a:gd name="T95" fmla="*/ 201663941 h 335"/>
              <a:gd name="T96" fmla="*/ 291707637 w 734"/>
              <a:gd name="T97" fmla="*/ 196027718 h 335"/>
              <a:gd name="T98" fmla="*/ 310608396 w 734"/>
              <a:gd name="T99" fmla="*/ 189137945 h 335"/>
              <a:gd name="T100" fmla="*/ 326989794 w 734"/>
              <a:gd name="T101" fmla="*/ 182248964 h 335"/>
              <a:gd name="T102" fmla="*/ 342740956 w 734"/>
              <a:gd name="T103" fmla="*/ 178491482 h 335"/>
              <a:gd name="T104" fmla="*/ 358491324 w 734"/>
              <a:gd name="T105" fmla="*/ 168471002 h 335"/>
              <a:gd name="T106" fmla="*/ 374872722 w 734"/>
              <a:gd name="T107" fmla="*/ 157197764 h 335"/>
              <a:gd name="T108" fmla="*/ 390623884 w 734"/>
              <a:gd name="T109" fmla="*/ 144671768 h 335"/>
              <a:gd name="T110" fmla="*/ 405114571 w 734"/>
              <a:gd name="T111" fmla="*/ 129015065 h 335"/>
              <a:gd name="T112" fmla="*/ 418345578 w 734"/>
              <a:gd name="T113" fmla="*/ 113984345 h 335"/>
              <a:gd name="T114" fmla="*/ 430946349 w 734"/>
              <a:gd name="T115" fmla="*/ 99579608 h 335"/>
              <a:gd name="T116" fmla="*/ 440396728 w 734"/>
              <a:gd name="T117" fmla="*/ 85800855 h 335"/>
              <a:gd name="T118" fmla="*/ 450477345 w 734"/>
              <a:gd name="T119" fmla="*/ 73901634 h 335"/>
              <a:gd name="T120" fmla="*/ 459927724 w 734"/>
              <a:gd name="T121" fmla="*/ 58244930 h 335"/>
              <a:gd name="T122" fmla="*/ 435986657 w 734"/>
              <a:gd name="T123" fmla="*/ 41961453 h 33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734" h="335">
                <a:moveTo>
                  <a:pt x="692" y="67"/>
                </a:moveTo>
                <a:lnTo>
                  <a:pt x="688" y="67"/>
                </a:lnTo>
                <a:lnTo>
                  <a:pt x="687" y="72"/>
                </a:lnTo>
                <a:lnTo>
                  <a:pt x="681" y="79"/>
                </a:lnTo>
                <a:lnTo>
                  <a:pt x="676" y="89"/>
                </a:lnTo>
                <a:lnTo>
                  <a:pt x="667" y="98"/>
                </a:lnTo>
                <a:lnTo>
                  <a:pt x="659" y="112"/>
                </a:lnTo>
                <a:lnTo>
                  <a:pt x="653" y="118"/>
                </a:lnTo>
                <a:lnTo>
                  <a:pt x="648" y="125"/>
                </a:lnTo>
                <a:lnTo>
                  <a:pt x="642" y="132"/>
                </a:lnTo>
                <a:lnTo>
                  <a:pt x="637" y="140"/>
                </a:lnTo>
                <a:lnTo>
                  <a:pt x="631" y="148"/>
                </a:lnTo>
                <a:lnTo>
                  <a:pt x="625" y="154"/>
                </a:lnTo>
                <a:lnTo>
                  <a:pt x="618" y="162"/>
                </a:lnTo>
                <a:lnTo>
                  <a:pt x="612" y="168"/>
                </a:lnTo>
                <a:lnTo>
                  <a:pt x="604" y="176"/>
                </a:lnTo>
                <a:lnTo>
                  <a:pt x="598" y="182"/>
                </a:lnTo>
                <a:lnTo>
                  <a:pt x="591" y="190"/>
                </a:lnTo>
                <a:lnTo>
                  <a:pt x="584" y="198"/>
                </a:lnTo>
                <a:lnTo>
                  <a:pt x="577" y="204"/>
                </a:lnTo>
                <a:lnTo>
                  <a:pt x="569" y="209"/>
                </a:lnTo>
                <a:lnTo>
                  <a:pt x="563" y="215"/>
                </a:lnTo>
                <a:lnTo>
                  <a:pt x="556" y="220"/>
                </a:lnTo>
                <a:lnTo>
                  <a:pt x="547" y="224"/>
                </a:lnTo>
                <a:lnTo>
                  <a:pt x="541" y="231"/>
                </a:lnTo>
                <a:lnTo>
                  <a:pt x="533" y="234"/>
                </a:lnTo>
                <a:lnTo>
                  <a:pt x="527" y="238"/>
                </a:lnTo>
                <a:lnTo>
                  <a:pt x="517" y="240"/>
                </a:lnTo>
                <a:lnTo>
                  <a:pt x="510" y="243"/>
                </a:lnTo>
                <a:lnTo>
                  <a:pt x="502" y="246"/>
                </a:lnTo>
                <a:lnTo>
                  <a:pt x="494" y="249"/>
                </a:lnTo>
                <a:lnTo>
                  <a:pt x="485" y="252"/>
                </a:lnTo>
                <a:lnTo>
                  <a:pt x="477" y="255"/>
                </a:lnTo>
                <a:lnTo>
                  <a:pt x="466" y="259"/>
                </a:lnTo>
                <a:lnTo>
                  <a:pt x="458" y="262"/>
                </a:lnTo>
                <a:lnTo>
                  <a:pt x="447" y="265"/>
                </a:lnTo>
                <a:lnTo>
                  <a:pt x="437" y="268"/>
                </a:lnTo>
                <a:lnTo>
                  <a:pt x="427" y="271"/>
                </a:lnTo>
                <a:lnTo>
                  <a:pt x="418" y="273"/>
                </a:lnTo>
                <a:lnTo>
                  <a:pt x="407" y="274"/>
                </a:lnTo>
                <a:lnTo>
                  <a:pt x="396" y="277"/>
                </a:lnTo>
                <a:lnTo>
                  <a:pt x="384" y="280"/>
                </a:lnTo>
                <a:lnTo>
                  <a:pt x="374" y="283"/>
                </a:lnTo>
                <a:lnTo>
                  <a:pt x="362" y="283"/>
                </a:lnTo>
                <a:lnTo>
                  <a:pt x="350" y="285"/>
                </a:lnTo>
                <a:lnTo>
                  <a:pt x="337" y="285"/>
                </a:lnTo>
                <a:lnTo>
                  <a:pt x="326" y="287"/>
                </a:lnTo>
                <a:lnTo>
                  <a:pt x="314" y="285"/>
                </a:lnTo>
                <a:lnTo>
                  <a:pt x="301" y="285"/>
                </a:lnTo>
                <a:lnTo>
                  <a:pt x="289" y="283"/>
                </a:lnTo>
                <a:lnTo>
                  <a:pt x="276" y="283"/>
                </a:lnTo>
                <a:lnTo>
                  <a:pt x="264" y="280"/>
                </a:lnTo>
                <a:lnTo>
                  <a:pt x="250" y="277"/>
                </a:lnTo>
                <a:lnTo>
                  <a:pt x="238" y="273"/>
                </a:lnTo>
                <a:lnTo>
                  <a:pt x="225" y="271"/>
                </a:lnTo>
                <a:lnTo>
                  <a:pt x="211" y="265"/>
                </a:lnTo>
                <a:lnTo>
                  <a:pt x="199" y="260"/>
                </a:lnTo>
                <a:lnTo>
                  <a:pt x="186" y="255"/>
                </a:lnTo>
                <a:lnTo>
                  <a:pt x="174" y="249"/>
                </a:lnTo>
                <a:lnTo>
                  <a:pt x="161" y="241"/>
                </a:lnTo>
                <a:lnTo>
                  <a:pt x="149" y="234"/>
                </a:lnTo>
                <a:lnTo>
                  <a:pt x="138" y="224"/>
                </a:lnTo>
                <a:lnTo>
                  <a:pt x="130" y="218"/>
                </a:lnTo>
                <a:lnTo>
                  <a:pt x="121" y="207"/>
                </a:lnTo>
                <a:lnTo>
                  <a:pt x="113" y="198"/>
                </a:lnTo>
                <a:lnTo>
                  <a:pt x="104" y="188"/>
                </a:lnTo>
                <a:lnTo>
                  <a:pt x="99" y="179"/>
                </a:lnTo>
                <a:lnTo>
                  <a:pt x="91" y="168"/>
                </a:lnTo>
                <a:lnTo>
                  <a:pt x="85" y="159"/>
                </a:lnTo>
                <a:lnTo>
                  <a:pt x="81" y="148"/>
                </a:lnTo>
                <a:lnTo>
                  <a:pt x="77" y="139"/>
                </a:lnTo>
                <a:lnTo>
                  <a:pt x="71" y="128"/>
                </a:lnTo>
                <a:lnTo>
                  <a:pt x="67" y="118"/>
                </a:lnTo>
                <a:lnTo>
                  <a:pt x="65" y="107"/>
                </a:lnTo>
                <a:lnTo>
                  <a:pt x="63" y="98"/>
                </a:lnTo>
                <a:lnTo>
                  <a:pt x="59" y="87"/>
                </a:lnTo>
                <a:lnTo>
                  <a:pt x="57" y="78"/>
                </a:lnTo>
                <a:lnTo>
                  <a:pt x="54" y="69"/>
                </a:lnTo>
                <a:lnTo>
                  <a:pt x="53" y="59"/>
                </a:lnTo>
                <a:lnTo>
                  <a:pt x="51" y="51"/>
                </a:lnTo>
                <a:lnTo>
                  <a:pt x="51" y="44"/>
                </a:lnTo>
                <a:lnTo>
                  <a:pt x="51" y="36"/>
                </a:lnTo>
                <a:lnTo>
                  <a:pt x="51" y="31"/>
                </a:lnTo>
                <a:lnTo>
                  <a:pt x="49" y="17"/>
                </a:lnTo>
                <a:lnTo>
                  <a:pt x="49" y="9"/>
                </a:lnTo>
                <a:lnTo>
                  <a:pt x="49" y="5"/>
                </a:lnTo>
                <a:lnTo>
                  <a:pt x="51" y="3"/>
                </a:lnTo>
                <a:lnTo>
                  <a:pt x="1" y="0"/>
                </a:lnTo>
                <a:lnTo>
                  <a:pt x="0" y="3"/>
                </a:lnTo>
                <a:lnTo>
                  <a:pt x="0" y="9"/>
                </a:lnTo>
                <a:lnTo>
                  <a:pt x="0" y="14"/>
                </a:lnTo>
                <a:lnTo>
                  <a:pt x="0" y="20"/>
                </a:lnTo>
                <a:lnTo>
                  <a:pt x="0" y="28"/>
                </a:lnTo>
                <a:lnTo>
                  <a:pt x="1" y="36"/>
                </a:lnTo>
                <a:lnTo>
                  <a:pt x="1" y="44"/>
                </a:lnTo>
                <a:lnTo>
                  <a:pt x="1" y="51"/>
                </a:lnTo>
                <a:lnTo>
                  <a:pt x="3" y="61"/>
                </a:lnTo>
                <a:lnTo>
                  <a:pt x="6" y="72"/>
                </a:lnTo>
                <a:lnTo>
                  <a:pt x="6" y="83"/>
                </a:lnTo>
                <a:lnTo>
                  <a:pt x="9" y="93"/>
                </a:lnTo>
                <a:lnTo>
                  <a:pt x="12" y="104"/>
                </a:lnTo>
                <a:lnTo>
                  <a:pt x="15" y="117"/>
                </a:lnTo>
                <a:lnTo>
                  <a:pt x="18" y="128"/>
                </a:lnTo>
                <a:lnTo>
                  <a:pt x="23" y="139"/>
                </a:lnTo>
                <a:lnTo>
                  <a:pt x="26" y="151"/>
                </a:lnTo>
                <a:lnTo>
                  <a:pt x="32" y="164"/>
                </a:lnTo>
                <a:lnTo>
                  <a:pt x="37" y="174"/>
                </a:lnTo>
                <a:lnTo>
                  <a:pt x="43" y="187"/>
                </a:lnTo>
                <a:lnTo>
                  <a:pt x="51" y="198"/>
                </a:lnTo>
                <a:lnTo>
                  <a:pt x="59" y="210"/>
                </a:lnTo>
                <a:lnTo>
                  <a:pt x="67" y="221"/>
                </a:lnTo>
                <a:lnTo>
                  <a:pt x="76" y="234"/>
                </a:lnTo>
                <a:lnTo>
                  <a:pt x="85" y="245"/>
                </a:lnTo>
                <a:lnTo>
                  <a:pt x="98" y="255"/>
                </a:lnTo>
                <a:lnTo>
                  <a:pt x="102" y="259"/>
                </a:lnTo>
                <a:lnTo>
                  <a:pt x="107" y="265"/>
                </a:lnTo>
                <a:lnTo>
                  <a:pt x="113" y="269"/>
                </a:lnTo>
                <a:lnTo>
                  <a:pt x="121" y="274"/>
                </a:lnTo>
                <a:lnTo>
                  <a:pt x="127" y="279"/>
                </a:lnTo>
                <a:lnTo>
                  <a:pt x="133" y="283"/>
                </a:lnTo>
                <a:lnTo>
                  <a:pt x="141" y="287"/>
                </a:lnTo>
                <a:lnTo>
                  <a:pt x="149" y="293"/>
                </a:lnTo>
                <a:lnTo>
                  <a:pt x="163" y="299"/>
                </a:lnTo>
                <a:lnTo>
                  <a:pt x="179" y="305"/>
                </a:lnTo>
                <a:lnTo>
                  <a:pt x="193" y="311"/>
                </a:lnTo>
                <a:lnTo>
                  <a:pt x="208" y="318"/>
                </a:lnTo>
                <a:lnTo>
                  <a:pt x="222" y="321"/>
                </a:lnTo>
                <a:lnTo>
                  <a:pt x="236" y="325"/>
                </a:lnTo>
                <a:lnTo>
                  <a:pt x="244" y="327"/>
                </a:lnTo>
                <a:lnTo>
                  <a:pt x="252" y="327"/>
                </a:lnTo>
                <a:lnTo>
                  <a:pt x="259" y="329"/>
                </a:lnTo>
                <a:lnTo>
                  <a:pt x="267" y="332"/>
                </a:lnTo>
                <a:lnTo>
                  <a:pt x="281" y="332"/>
                </a:lnTo>
                <a:lnTo>
                  <a:pt x="295" y="333"/>
                </a:lnTo>
                <a:lnTo>
                  <a:pt x="309" y="333"/>
                </a:lnTo>
                <a:lnTo>
                  <a:pt x="325" y="335"/>
                </a:lnTo>
                <a:lnTo>
                  <a:pt x="337" y="333"/>
                </a:lnTo>
                <a:lnTo>
                  <a:pt x="351" y="333"/>
                </a:lnTo>
                <a:lnTo>
                  <a:pt x="365" y="332"/>
                </a:lnTo>
                <a:lnTo>
                  <a:pt x="379" y="332"/>
                </a:lnTo>
                <a:lnTo>
                  <a:pt x="390" y="329"/>
                </a:lnTo>
                <a:lnTo>
                  <a:pt x="402" y="327"/>
                </a:lnTo>
                <a:lnTo>
                  <a:pt x="415" y="324"/>
                </a:lnTo>
                <a:lnTo>
                  <a:pt x="427" y="322"/>
                </a:lnTo>
                <a:lnTo>
                  <a:pt x="438" y="318"/>
                </a:lnTo>
                <a:lnTo>
                  <a:pt x="451" y="315"/>
                </a:lnTo>
                <a:lnTo>
                  <a:pt x="463" y="313"/>
                </a:lnTo>
                <a:lnTo>
                  <a:pt x="474" y="310"/>
                </a:lnTo>
                <a:lnTo>
                  <a:pt x="483" y="305"/>
                </a:lnTo>
                <a:lnTo>
                  <a:pt x="493" y="302"/>
                </a:lnTo>
                <a:lnTo>
                  <a:pt x="502" y="299"/>
                </a:lnTo>
                <a:lnTo>
                  <a:pt x="511" y="296"/>
                </a:lnTo>
                <a:lnTo>
                  <a:pt x="519" y="291"/>
                </a:lnTo>
                <a:lnTo>
                  <a:pt x="528" y="288"/>
                </a:lnTo>
                <a:lnTo>
                  <a:pt x="536" y="287"/>
                </a:lnTo>
                <a:lnTo>
                  <a:pt x="544" y="285"/>
                </a:lnTo>
                <a:lnTo>
                  <a:pt x="553" y="279"/>
                </a:lnTo>
                <a:lnTo>
                  <a:pt x="561" y="274"/>
                </a:lnTo>
                <a:lnTo>
                  <a:pt x="569" y="269"/>
                </a:lnTo>
                <a:lnTo>
                  <a:pt x="578" y="265"/>
                </a:lnTo>
                <a:lnTo>
                  <a:pt x="586" y="259"/>
                </a:lnTo>
                <a:lnTo>
                  <a:pt x="595" y="251"/>
                </a:lnTo>
                <a:lnTo>
                  <a:pt x="603" y="245"/>
                </a:lnTo>
                <a:lnTo>
                  <a:pt x="612" y="238"/>
                </a:lnTo>
                <a:lnTo>
                  <a:pt x="620" y="231"/>
                </a:lnTo>
                <a:lnTo>
                  <a:pt x="628" y="221"/>
                </a:lnTo>
                <a:lnTo>
                  <a:pt x="634" y="213"/>
                </a:lnTo>
                <a:lnTo>
                  <a:pt x="643" y="206"/>
                </a:lnTo>
                <a:lnTo>
                  <a:pt x="650" y="198"/>
                </a:lnTo>
                <a:lnTo>
                  <a:pt x="657" y="192"/>
                </a:lnTo>
                <a:lnTo>
                  <a:pt x="664" y="182"/>
                </a:lnTo>
                <a:lnTo>
                  <a:pt x="673" y="176"/>
                </a:lnTo>
                <a:lnTo>
                  <a:pt x="678" y="167"/>
                </a:lnTo>
                <a:lnTo>
                  <a:pt x="684" y="159"/>
                </a:lnTo>
                <a:lnTo>
                  <a:pt x="688" y="153"/>
                </a:lnTo>
                <a:lnTo>
                  <a:pt x="695" y="145"/>
                </a:lnTo>
                <a:lnTo>
                  <a:pt x="699" y="137"/>
                </a:lnTo>
                <a:lnTo>
                  <a:pt x="704" y="129"/>
                </a:lnTo>
                <a:lnTo>
                  <a:pt x="709" y="123"/>
                </a:lnTo>
                <a:lnTo>
                  <a:pt x="715" y="118"/>
                </a:lnTo>
                <a:lnTo>
                  <a:pt x="721" y="107"/>
                </a:lnTo>
                <a:lnTo>
                  <a:pt x="727" y="98"/>
                </a:lnTo>
                <a:lnTo>
                  <a:pt x="730" y="93"/>
                </a:lnTo>
                <a:lnTo>
                  <a:pt x="734" y="92"/>
                </a:lnTo>
                <a:lnTo>
                  <a:pt x="692" y="6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1" name="Freeform 73">
            <a:extLst>
              <a:ext uri="{FF2B5EF4-FFF2-40B4-BE49-F238E27FC236}">
                <a16:creationId xmlns:a16="http://schemas.microsoft.com/office/drawing/2014/main" id="{9F5C2085-376F-C241-8E40-083BF284FE14}"/>
              </a:ext>
            </a:extLst>
          </p:cNvPr>
          <p:cNvSpPr>
            <a:spLocks/>
          </p:cNvSpPr>
          <p:nvPr/>
        </p:nvSpPr>
        <p:spPr bwMode="auto">
          <a:xfrm>
            <a:off x="2938463" y="5032375"/>
            <a:ext cx="149225" cy="95250"/>
          </a:xfrm>
          <a:custGeom>
            <a:avLst/>
            <a:gdLst>
              <a:gd name="T0" fmla="*/ 11341100 w 188"/>
              <a:gd name="T1" fmla="*/ 75604688 h 120"/>
              <a:gd name="T2" fmla="*/ 118447344 w 188"/>
              <a:gd name="T3" fmla="*/ 27091481 h 120"/>
              <a:gd name="T4" fmla="*/ 104586881 w 188"/>
              <a:gd name="T5" fmla="*/ 0 h 120"/>
              <a:gd name="T6" fmla="*/ 0 w 188"/>
              <a:gd name="T7" fmla="*/ 47882969 h 120"/>
              <a:gd name="T8" fmla="*/ 11341100 w 188"/>
              <a:gd name="T9" fmla="*/ 75604688 h 120"/>
              <a:gd name="T10" fmla="*/ 11341100 w 188"/>
              <a:gd name="T11" fmla="*/ 75604688 h 12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88" h="120">
                <a:moveTo>
                  <a:pt x="18" y="120"/>
                </a:moveTo>
                <a:lnTo>
                  <a:pt x="188" y="43"/>
                </a:lnTo>
                <a:lnTo>
                  <a:pt x="166" y="0"/>
                </a:lnTo>
                <a:lnTo>
                  <a:pt x="0" y="76"/>
                </a:lnTo>
                <a:lnTo>
                  <a:pt x="18" y="12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2" name="Freeform 74">
            <a:extLst>
              <a:ext uri="{FF2B5EF4-FFF2-40B4-BE49-F238E27FC236}">
                <a16:creationId xmlns:a16="http://schemas.microsoft.com/office/drawing/2014/main" id="{52904626-613C-FE4B-AE2E-DDF61A07EA21}"/>
              </a:ext>
            </a:extLst>
          </p:cNvPr>
          <p:cNvSpPr>
            <a:spLocks/>
          </p:cNvSpPr>
          <p:nvPr/>
        </p:nvSpPr>
        <p:spPr bwMode="auto">
          <a:xfrm>
            <a:off x="2784475" y="4826000"/>
            <a:ext cx="117475" cy="107950"/>
          </a:xfrm>
          <a:custGeom>
            <a:avLst/>
            <a:gdLst>
              <a:gd name="T0" fmla="*/ 90095388 w 148"/>
              <a:gd name="T1" fmla="*/ 38364630 h 135"/>
              <a:gd name="T2" fmla="*/ 93245781 w 148"/>
              <a:gd name="T3" fmla="*/ 7033542 h 135"/>
              <a:gd name="T4" fmla="*/ 23941881 w 148"/>
              <a:gd name="T5" fmla="*/ 1918311 h 135"/>
              <a:gd name="T6" fmla="*/ 6930231 w 148"/>
              <a:gd name="T7" fmla="*/ 0 h 135"/>
              <a:gd name="T8" fmla="*/ 6930231 w 148"/>
              <a:gd name="T9" fmla="*/ 15985396 h 135"/>
              <a:gd name="T10" fmla="*/ 2520156 w 148"/>
              <a:gd name="T11" fmla="*/ 69695719 h 135"/>
              <a:gd name="T12" fmla="*/ 0 w 148"/>
              <a:gd name="T13" fmla="*/ 86320019 h 135"/>
              <a:gd name="T14" fmla="*/ 87575231 w 148"/>
              <a:gd name="T15" fmla="*/ 86320019 h 135"/>
              <a:gd name="T16" fmla="*/ 87575231 w 148"/>
              <a:gd name="T17" fmla="*/ 54350026 h 135"/>
              <a:gd name="T18" fmla="*/ 34651950 w 148"/>
              <a:gd name="T19" fmla="*/ 54350026 h 135"/>
              <a:gd name="T20" fmla="*/ 36542663 w 148"/>
              <a:gd name="T21" fmla="*/ 34528007 h 135"/>
              <a:gd name="T22" fmla="*/ 90095388 w 148"/>
              <a:gd name="T23" fmla="*/ 38364630 h 135"/>
              <a:gd name="T24" fmla="*/ 90095388 w 148"/>
              <a:gd name="T25" fmla="*/ 38364630 h 13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48" h="135">
                <a:moveTo>
                  <a:pt x="143" y="60"/>
                </a:moveTo>
                <a:lnTo>
                  <a:pt x="148" y="11"/>
                </a:lnTo>
                <a:lnTo>
                  <a:pt x="38" y="3"/>
                </a:lnTo>
                <a:lnTo>
                  <a:pt x="11" y="0"/>
                </a:lnTo>
                <a:lnTo>
                  <a:pt x="11" y="25"/>
                </a:lnTo>
                <a:lnTo>
                  <a:pt x="4" y="109"/>
                </a:lnTo>
                <a:lnTo>
                  <a:pt x="0" y="135"/>
                </a:lnTo>
                <a:lnTo>
                  <a:pt x="139" y="135"/>
                </a:lnTo>
                <a:lnTo>
                  <a:pt x="139" y="85"/>
                </a:lnTo>
                <a:lnTo>
                  <a:pt x="55" y="85"/>
                </a:lnTo>
                <a:lnTo>
                  <a:pt x="58" y="54"/>
                </a:lnTo>
                <a:lnTo>
                  <a:pt x="143" y="6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3" name="Freeform 75">
            <a:extLst>
              <a:ext uri="{FF2B5EF4-FFF2-40B4-BE49-F238E27FC236}">
                <a16:creationId xmlns:a16="http://schemas.microsoft.com/office/drawing/2014/main" id="{64BC644E-2A2D-8D46-995E-1B8F7E695A82}"/>
              </a:ext>
            </a:extLst>
          </p:cNvPr>
          <p:cNvSpPr>
            <a:spLocks/>
          </p:cNvSpPr>
          <p:nvPr/>
        </p:nvSpPr>
        <p:spPr bwMode="auto">
          <a:xfrm>
            <a:off x="2835275" y="4595813"/>
            <a:ext cx="112713" cy="252412"/>
          </a:xfrm>
          <a:custGeom>
            <a:avLst/>
            <a:gdLst>
              <a:gd name="T0" fmla="*/ 31502490 w 142"/>
              <a:gd name="T1" fmla="*/ 200351628 h 318"/>
              <a:gd name="T2" fmla="*/ 31502490 w 142"/>
              <a:gd name="T3" fmla="*/ 197201241 h 318"/>
              <a:gd name="T4" fmla="*/ 31502490 w 142"/>
              <a:gd name="T5" fmla="*/ 193421411 h 318"/>
              <a:gd name="T6" fmla="*/ 32131936 w 142"/>
              <a:gd name="T7" fmla="*/ 186491193 h 318"/>
              <a:gd name="T8" fmla="*/ 33392417 w 142"/>
              <a:gd name="T9" fmla="*/ 178930739 h 318"/>
              <a:gd name="T10" fmla="*/ 33392417 w 142"/>
              <a:gd name="T11" fmla="*/ 173890437 h 318"/>
              <a:gd name="T12" fmla="*/ 34652104 w 142"/>
              <a:gd name="T13" fmla="*/ 168850134 h 318"/>
              <a:gd name="T14" fmla="*/ 35282344 w 142"/>
              <a:gd name="T15" fmla="*/ 161919123 h 318"/>
              <a:gd name="T16" fmla="*/ 37172271 w 142"/>
              <a:gd name="T17" fmla="*/ 157509057 h 318"/>
              <a:gd name="T18" fmla="*/ 38432752 w 142"/>
              <a:gd name="T19" fmla="*/ 150578839 h 318"/>
              <a:gd name="T20" fmla="*/ 40322679 w 142"/>
              <a:gd name="T21" fmla="*/ 144278064 h 318"/>
              <a:gd name="T22" fmla="*/ 42212606 w 142"/>
              <a:gd name="T23" fmla="*/ 137347847 h 318"/>
              <a:gd name="T24" fmla="*/ 44103327 w 142"/>
              <a:gd name="T25" fmla="*/ 131677308 h 318"/>
              <a:gd name="T26" fmla="*/ 45363014 w 142"/>
              <a:gd name="T27" fmla="*/ 124116854 h 318"/>
              <a:gd name="T28" fmla="*/ 47253735 w 142"/>
              <a:gd name="T29" fmla="*/ 117186637 h 318"/>
              <a:gd name="T30" fmla="*/ 49143662 w 142"/>
              <a:gd name="T31" fmla="*/ 108995947 h 318"/>
              <a:gd name="T32" fmla="*/ 51033589 w 142"/>
              <a:gd name="T33" fmla="*/ 101435493 h 318"/>
              <a:gd name="T34" fmla="*/ 52923516 w 142"/>
              <a:gd name="T35" fmla="*/ 93245597 h 318"/>
              <a:gd name="T36" fmla="*/ 56073924 w 142"/>
              <a:gd name="T37" fmla="*/ 85685143 h 318"/>
              <a:gd name="T38" fmla="*/ 58594091 w 142"/>
              <a:gd name="T39" fmla="*/ 78754925 h 318"/>
              <a:gd name="T40" fmla="*/ 61114259 w 142"/>
              <a:gd name="T41" fmla="*/ 71823914 h 318"/>
              <a:gd name="T42" fmla="*/ 63634426 w 142"/>
              <a:gd name="T43" fmla="*/ 64263460 h 318"/>
              <a:gd name="T44" fmla="*/ 66784834 w 142"/>
              <a:gd name="T45" fmla="*/ 56073564 h 318"/>
              <a:gd name="T46" fmla="*/ 69935241 w 142"/>
              <a:gd name="T47" fmla="*/ 49142553 h 318"/>
              <a:gd name="T48" fmla="*/ 73715096 w 142"/>
              <a:gd name="T49" fmla="*/ 42212335 h 318"/>
              <a:gd name="T50" fmla="*/ 75605023 w 142"/>
              <a:gd name="T51" fmla="*/ 35282118 h 318"/>
              <a:gd name="T52" fmla="*/ 80645358 w 142"/>
              <a:gd name="T53" fmla="*/ 29611579 h 318"/>
              <a:gd name="T54" fmla="*/ 83165525 w 142"/>
              <a:gd name="T55" fmla="*/ 23941040 h 318"/>
              <a:gd name="T56" fmla="*/ 89466341 w 142"/>
              <a:gd name="T57" fmla="*/ 17641059 h 318"/>
              <a:gd name="T58" fmla="*/ 63634426 w 142"/>
              <a:gd name="T59" fmla="*/ 0 h 318"/>
              <a:gd name="T60" fmla="*/ 58594091 w 142"/>
              <a:gd name="T61" fmla="*/ 6299981 h 318"/>
              <a:gd name="T62" fmla="*/ 54183997 w 142"/>
              <a:gd name="T63" fmla="*/ 13230993 h 318"/>
              <a:gd name="T64" fmla="*/ 49773902 w 142"/>
              <a:gd name="T65" fmla="*/ 20161210 h 318"/>
              <a:gd name="T66" fmla="*/ 47253735 w 142"/>
              <a:gd name="T67" fmla="*/ 27721664 h 318"/>
              <a:gd name="T68" fmla="*/ 42212606 w 142"/>
              <a:gd name="T69" fmla="*/ 34651881 h 318"/>
              <a:gd name="T70" fmla="*/ 39062992 w 142"/>
              <a:gd name="T71" fmla="*/ 42212335 h 318"/>
              <a:gd name="T72" fmla="*/ 36542825 w 142"/>
              <a:gd name="T73" fmla="*/ 50403025 h 318"/>
              <a:gd name="T74" fmla="*/ 33392417 w 142"/>
              <a:gd name="T75" fmla="*/ 57963479 h 318"/>
              <a:gd name="T76" fmla="*/ 30242009 w 142"/>
              <a:gd name="T77" fmla="*/ 66154169 h 318"/>
              <a:gd name="T78" fmla="*/ 26462155 w 142"/>
              <a:gd name="T79" fmla="*/ 73714623 h 318"/>
              <a:gd name="T80" fmla="*/ 24571434 w 142"/>
              <a:gd name="T81" fmla="*/ 81904519 h 318"/>
              <a:gd name="T82" fmla="*/ 22681507 w 142"/>
              <a:gd name="T83" fmla="*/ 89464973 h 318"/>
              <a:gd name="T84" fmla="*/ 19531099 w 142"/>
              <a:gd name="T85" fmla="*/ 97655663 h 318"/>
              <a:gd name="T86" fmla="*/ 17641172 w 142"/>
              <a:gd name="T87" fmla="*/ 105216117 h 318"/>
              <a:gd name="T88" fmla="*/ 15751245 w 142"/>
              <a:gd name="T89" fmla="*/ 113406807 h 318"/>
              <a:gd name="T90" fmla="*/ 14490764 w 142"/>
              <a:gd name="T91" fmla="*/ 120967260 h 318"/>
              <a:gd name="T92" fmla="*/ 11970597 w 142"/>
              <a:gd name="T93" fmla="*/ 127897478 h 318"/>
              <a:gd name="T94" fmla="*/ 10080670 w 142"/>
              <a:gd name="T95" fmla="*/ 135457932 h 318"/>
              <a:gd name="T96" fmla="*/ 8820983 w 142"/>
              <a:gd name="T97" fmla="*/ 142388149 h 318"/>
              <a:gd name="T98" fmla="*/ 8190743 w 142"/>
              <a:gd name="T99" fmla="*/ 149318367 h 318"/>
              <a:gd name="T100" fmla="*/ 6300815 w 142"/>
              <a:gd name="T101" fmla="*/ 154988905 h 318"/>
              <a:gd name="T102" fmla="*/ 5040335 w 142"/>
              <a:gd name="T103" fmla="*/ 161289681 h 318"/>
              <a:gd name="T104" fmla="*/ 3150408 w 142"/>
              <a:gd name="T105" fmla="*/ 166959426 h 318"/>
              <a:gd name="T106" fmla="*/ 3150408 w 142"/>
              <a:gd name="T107" fmla="*/ 172629964 h 318"/>
              <a:gd name="T108" fmla="*/ 1260481 w 142"/>
              <a:gd name="T109" fmla="*/ 180820654 h 318"/>
              <a:gd name="T110" fmla="*/ 0 w 142"/>
              <a:gd name="T111" fmla="*/ 188381108 h 318"/>
              <a:gd name="T112" fmla="*/ 0 w 142"/>
              <a:gd name="T113" fmla="*/ 194681089 h 318"/>
              <a:gd name="T114" fmla="*/ 0 w 142"/>
              <a:gd name="T115" fmla="*/ 196571798 h 318"/>
              <a:gd name="T116" fmla="*/ 31502490 w 142"/>
              <a:gd name="T117" fmla="*/ 200351628 h 318"/>
              <a:gd name="T118" fmla="*/ 31502490 w 142"/>
              <a:gd name="T119" fmla="*/ 200351628 h 31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42" h="318">
                <a:moveTo>
                  <a:pt x="50" y="318"/>
                </a:moveTo>
                <a:lnTo>
                  <a:pt x="50" y="313"/>
                </a:lnTo>
                <a:lnTo>
                  <a:pt x="50" y="307"/>
                </a:lnTo>
                <a:lnTo>
                  <a:pt x="51" y="296"/>
                </a:lnTo>
                <a:lnTo>
                  <a:pt x="53" y="284"/>
                </a:lnTo>
                <a:lnTo>
                  <a:pt x="53" y="276"/>
                </a:lnTo>
                <a:lnTo>
                  <a:pt x="55" y="268"/>
                </a:lnTo>
                <a:lnTo>
                  <a:pt x="56" y="257"/>
                </a:lnTo>
                <a:lnTo>
                  <a:pt x="59" y="250"/>
                </a:lnTo>
                <a:lnTo>
                  <a:pt x="61" y="239"/>
                </a:lnTo>
                <a:lnTo>
                  <a:pt x="64" y="229"/>
                </a:lnTo>
                <a:lnTo>
                  <a:pt x="67" y="218"/>
                </a:lnTo>
                <a:lnTo>
                  <a:pt x="70" y="209"/>
                </a:lnTo>
                <a:lnTo>
                  <a:pt x="72" y="197"/>
                </a:lnTo>
                <a:lnTo>
                  <a:pt x="75" y="186"/>
                </a:lnTo>
                <a:lnTo>
                  <a:pt x="78" y="173"/>
                </a:lnTo>
                <a:lnTo>
                  <a:pt x="81" y="161"/>
                </a:lnTo>
                <a:lnTo>
                  <a:pt x="84" y="148"/>
                </a:lnTo>
                <a:lnTo>
                  <a:pt x="89" y="136"/>
                </a:lnTo>
                <a:lnTo>
                  <a:pt x="93" y="125"/>
                </a:lnTo>
                <a:lnTo>
                  <a:pt x="97" y="114"/>
                </a:lnTo>
                <a:lnTo>
                  <a:pt x="101" y="102"/>
                </a:lnTo>
                <a:lnTo>
                  <a:pt x="106" y="89"/>
                </a:lnTo>
                <a:lnTo>
                  <a:pt x="111" y="78"/>
                </a:lnTo>
                <a:lnTo>
                  <a:pt x="117" y="67"/>
                </a:lnTo>
                <a:lnTo>
                  <a:pt x="120" y="56"/>
                </a:lnTo>
                <a:lnTo>
                  <a:pt x="128" y="47"/>
                </a:lnTo>
                <a:lnTo>
                  <a:pt x="132" y="38"/>
                </a:lnTo>
                <a:lnTo>
                  <a:pt x="142" y="28"/>
                </a:lnTo>
                <a:lnTo>
                  <a:pt x="101" y="0"/>
                </a:lnTo>
                <a:lnTo>
                  <a:pt x="93" y="10"/>
                </a:lnTo>
                <a:lnTo>
                  <a:pt x="86" y="21"/>
                </a:lnTo>
                <a:lnTo>
                  <a:pt x="79" y="32"/>
                </a:lnTo>
                <a:lnTo>
                  <a:pt x="75" y="44"/>
                </a:lnTo>
                <a:lnTo>
                  <a:pt x="67" y="55"/>
                </a:lnTo>
                <a:lnTo>
                  <a:pt x="62" y="67"/>
                </a:lnTo>
                <a:lnTo>
                  <a:pt x="58" y="80"/>
                </a:lnTo>
                <a:lnTo>
                  <a:pt x="53" y="92"/>
                </a:lnTo>
                <a:lnTo>
                  <a:pt x="48" y="105"/>
                </a:lnTo>
                <a:lnTo>
                  <a:pt x="42" y="117"/>
                </a:lnTo>
                <a:lnTo>
                  <a:pt x="39" y="130"/>
                </a:lnTo>
                <a:lnTo>
                  <a:pt x="36" y="142"/>
                </a:lnTo>
                <a:lnTo>
                  <a:pt x="31" y="155"/>
                </a:lnTo>
                <a:lnTo>
                  <a:pt x="28" y="167"/>
                </a:lnTo>
                <a:lnTo>
                  <a:pt x="25" y="180"/>
                </a:lnTo>
                <a:lnTo>
                  <a:pt x="23" y="192"/>
                </a:lnTo>
                <a:lnTo>
                  <a:pt x="19" y="203"/>
                </a:lnTo>
                <a:lnTo>
                  <a:pt x="16" y="215"/>
                </a:lnTo>
                <a:lnTo>
                  <a:pt x="14" y="226"/>
                </a:lnTo>
                <a:lnTo>
                  <a:pt x="13" y="237"/>
                </a:lnTo>
                <a:lnTo>
                  <a:pt x="10" y="246"/>
                </a:lnTo>
                <a:lnTo>
                  <a:pt x="8" y="256"/>
                </a:lnTo>
                <a:lnTo>
                  <a:pt x="5" y="265"/>
                </a:lnTo>
                <a:lnTo>
                  <a:pt x="5" y="274"/>
                </a:lnTo>
                <a:lnTo>
                  <a:pt x="2" y="287"/>
                </a:lnTo>
                <a:lnTo>
                  <a:pt x="0" y="299"/>
                </a:lnTo>
                <a:lnTo>
                  <a:pt x="0" y="309"/>
                </a:lnTo>
                <a:lnTo>
                  <a:pt x="0" y="312"/>
                </a:lnTo>
                <a:lnTo>
                  <a:pt x="50" y="31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4" name="Freeform 76">
            <a:extLst>
              <a:ext uri="{FF2B5EF4-FFF2-40B4-BE49-F238E27FC236}">
                <a16:creationId xmlns:a16="http://schemas.microsoft.com/office/drawing/2014/main" id="{14A8DCC3-9F99-DA44-9512-90CD5812C0E6}"/>
              </a:ext>
            </a:extLst>
          </p:cNvPr>
          <p:cNvSpPr>
            <a:spLocks/>
          </p:cNvSpPr>
          <p:nvPr/>
        </p:nvSpPr>
        <p:spPr bwMode="auto">
          <a:xfrm>
            <a:off x="2906713" y="4486275"/>
            <a:ext cx="603250" cy="403225"/>
          </a:xfrm>
          <a:custGeom>
            <a:avLst/>
            <a:gdLst>
              <a:gd name="T0" fmla="*/ 31418941 w 761"/>
              <a:gd name="T1" fmla="*/ 83795394 h 508"/>
              <a:gd name="T2" fmla="*/ 35189848 w 761"/>
              <a:gd name="T3" fmla="*/ 63003906 h 508"/>
              <a:gd name="T4" fmla="*/ 45872367 w 761"/>
              <a:gd name="T5" fmla="*/ 43472894 h 508"/>
              <a:gd name="T6" fmla="*/ 66608788 w 761"/>
              <a:gd name="T7" fmla="*/ 34651950 h 508"/>
              <a:gd name="T8" fmla="*/ 87973826 w 761"/>
              <a:gd name="T9" fmla="*/ 31502350 h 508"/>
              <a:gd name="T10" fmla="*/ 118136326 w 761"/>
              <a:gd name="T11" fmla="*/ 32762031 h 508"/>
              <a:gd name="T12" fmla="*/ 151440324 w 761"/>
              <a:gd name="T13" fmla="*/ 34651950 h 508"/>
              <a:gd name="T14" fmla="*/ 188515229 w 761"/>
              <a:gd name="T15" fmla="*/ 38432581 h 508"/>
              <a:gd name="T16" fmla="*/ 225590133 w 761"/>
              <a:gd name="T17" fmla="*/ 43472894 h 508"/>
              <a:gd name="T18" fmla="*/ 249468845 w 761"/>
              <a:gd name="T19" fmla="*/ 48513206 h 508"/>
              <a:gd name="T20" fmla="*/ 278374112 w 761"/>
              <a:gd name="T21" fmla="*/ 54183756 h 508"/>
              <a:gd name="T22" fmla="*/ 309165229 w 761"/>
              <a:gd name="T23" fmla="*/ 61113988 h 508"/>
              <a:gd name="T24" fmla="*/ 329273034 w 761"/>
              <a:gd name="T25" fmla="*/ 68044219 h 508"/>
              <a:gd name="T26" fmla="*/ 350638072 w 761"/>
              <a:gd name="T27" fmla="*/ 76865163 h 508"/>
              <a:gd name="T28" fmla="*/ 369490229 w 761"/>
              <a:gd name="T29" fmla="*/ 86315550 h 508"/>
              <a:gd name="T30" fmla="*/ 390226650 w 761"/>
              <a:gd name="T31" fmla="*/ 97655856 h 508"/>
              <a:gd name="T32" fmla="*/ 407821574 w 761"/>
              <a:gd name="T33" fmla="*/ 110886875 h 508"/>
              <a:gd name="T34" fmla="*/ 422274207 w 761"/>
              <a:gd name="T35" fmla="*/ 128527969 h 508"/>
              <a:gd name="T36" fmla="*/ 434841784 w 761"/>
              <a:gd name="T37" fmla="*/ 147429538 h 508"/>
              <a:gd name="T38" fmla="*/ 443639245 w 761"/>
              <a:gd name="T39" fmla="*/ 170110944 h 508"/>
              <a:gd name="T40" fmla="*/ 446781536 w 761"/>
              <a:gd name="T41" fmla="*/ 193421794 h 508"/>
              <a:gd name="T42" fmla="*/ 445524303 w 761"/>
              <a:gd name="T43" fmla="*/ 216103200 h 508"/>
              <a:gd name="T44" fmla="*/ 441754188 w 761"/>
              <a:gd name="T45" fmla="*/ 238784606 h 508"/>
              <a:gd name="T46" fmla="*/ 436099017 w 761"/>
              <a:gd name="T47" fmla="*/ 257055938 h 508"/>
              <a:gd name="T48" fmla="*/ 425416498 w 761"/>
              <a:gd name="T49" fmla="*/ 283517975 h 508"/>
              <a:gd name="T50" fmla="*/ 417246860 w 761"/>
              <a:gd name="T51" fmla="*/ 300528831 h 508"/>
              <a:gd name="T52" fmla="*/ 444896479 w 761"/>
              <a:gd name="T53" fmla="*/ 314389294 h 508"/>
              <a:gd name="T54" fmla="*/ 457464055 w 761"/>
              <a:gd name="T55" fmla="*/ 289817969 h 508"/>
              <a:gd name="T56" fmla="*/ 465004284 w 761"/>
              <a:gd name="T57" fmla="*/ 272176875 h 508"/>
              <a:gd name="T58" fmla="*/ 471288072 w 761"/>
              <a:gd name="T59" fmla="*/ 248235788 h 508"/>
              <a:gd name="T60" fmla="*/ 476944036 w 761"/>
              <a:gd name="T61" fmla="*/ 224924144 h 508"/>
              <a:gd name="T62" fmla="*/ 478200476 w 761"/>
              <a:gd name="T63" fmla="*/ 197202425 h 508"/>
              <a:gd name="T64" fmla="*/ 476944036 w 761"/>
              <a:gd name="T65" fmla="*/ 170740388 h 508"/>
              <a:gd name="T66" fmla="*/ 469403014 w 761"/>
              <a:gd name="T67" fmla="*/ 146169063 h 508"/>
              <a:gd name="T68" fmla="*/ 460605553 w 761"/>
              <a:gd name="T69" fmla="*/ 126007813 h 508"/>
              <a:gd name="T70" fmla="*/ 445524303 w 761"/>
              <a:gd name="T71" fmla="*/ 105216325 h 508"/>
              <a:gd name="T72" fmla="*/ 427929379 w 761"/>
              <a:gd name="T73" fmla="*/ 87575231 h 508"/>
              <a:gd name="T74" fmla="*/ 406564341 w 761"/>
              <a:gd name="T75" fmla="*/ 71194613 h 508"/>
              <a:gd name="T76" fmla="*/ 383314245 w 761"/>
              <a:gd name="T77" fmla="*/ 57333356 h 508"/>
              <a:gd name="T78" fmla="*/ 355036803 w 761"/>
              <a:gd name="T79" fmla="*/ 43472894 h 508"/>
              <a:gd name="T80" fmla="*/ 324246479 w 761"/>
              <a:gd name="T81" fmla="*/ 34651950 h 508"/>
              <a:gd name="T82" fmla="*/ 295969036 w 761"/>
              <a:gd name="T83" fmla="*/ 26462038 h 508"/>
              <a:gd name="T84" fmla="*/ 262036421 w 761"/>
              <a:gd name="T85" fmla="*/ 18901569 h 508"/>
              <a:gd name="T86" fmla="*/ 243185057 w 761"/>
              <a:gd name="T87" fmla="*/ 15751175 h 508"/>
              <a:gd name="T88" fmla="*/ 214278998 w 761"/>
              <a:gd name="T89" fmla="*/ 10080625 h 508"/>
              <a:gd name="T90" fmla="*/ 194799017 w 761"/>
              <a:gd name="T91" fmla="*/ 8190706 h 508"/>
              <a:gd name="T92" fmla="*/ 175319036 w 761"/>
              <a:gd name="T93" fmla="*/ 5040313 h 508"/>
              <a:gd name="T94" fmla="*/ 155839055 w 761"/>
              <a:gd name="T95" fmla="*/ 2520156 h 508"/>
              <a:gd name="T96" fmla="*/ 126933788 w 761"/>
              <a:gd name="T97" fmla="*/ 1260475 h 508"/>
              <a:gd name="T98" fmla="*/ 93001174 w 761"/>
              <a:gd name="T99" fmla="*/ 0 h 508"/>
              <a:gd name="T100" fmla="*/ 65980171 w 761"/>
              <a:gd name="T101" fmla="*/ 2520156 h 508"/>
              <a:gd name="T102" fmla="*/ 43986517 w 761"/>
              <a:gd name="T103" fmla="*/ 8190706 h 508"/>
              <a:gd name="T104" fmla="*/ 21993655 w 761"/>
              <a:gd name="T105" fmla="*/ 25831800 h 508"/>
              <a:gd name="T106" fmla="*/ 6283788 w 761"/>
              <a:gd name="T107" fmla="*/ 57333356 h 508"/>
              <a:gd name="T108" fmla="*/ 0 w 761"/>
              <a:gd name="T109" fmla="*/ 85685313 h 508"/>
              <a:gd name="T110" fmla="*/ 1256441 w 761"/>
              <a:gd name="T111" fmla="*/ 99546569 h 50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61" h="508">
                <a:moveTo>
                  <a:pt x="50" y="156"/>
                </a:moveTo>
                <a:lnTo>
                  <a:pt x="49" y="150"/>
                </a:lnTo>
                <a:lnTo>
                  <a:pt x="50" y="141"/>
                </a:lnTo>
                <a:lnTo>
                  <a:pt x="50" y="133"/>
                </a:lnTo>
                <a:lnTo>
                  <a:pt x="50" y="125"/>
                </a:lnTo>
                <a:lnTo>
                  <a:pt x="52" y="117"/>
                </a:lnTo>
                <a:lnTo>
                  <a:pt x="55" y="109"/>
                </a:lnTo>
                <a:lnTo>
                  <a:pt x="56" y="100"/>
                </a:lnTo>
                <a:lnTo>
                  <a:pt x="59" y="92"/>
                </a:lnTo>
                <a:lnTo>
                  <a:pt x="64" y="83"/>
                </a:lnTo>
                <a:lnTo>
                  <a:pt x="70" y="77"/>
                </a:lnTo>
                <a:lnTo>
                  <a:pt x="73" y="69"/>
                </a:lnTo>
                <a:lnTo>
                  <a:pt x="83" y="64"/>
                </a:lnTo>
                <a:lnTo>
                  <a:pt x="91" y="60"/>
                </a:lnTo>
                <a:lnTo>
                  <a:pt x="101" y="56"/>
                </a:lnTo>
                <a:lnTo>
                  <a:pt x="106" y="55"/>
                </a:lnTo>
                <a:lnTo>
                  <a:pt x="114" y="53"/>
                </a:lnTo>
                <a:lnTo>
                  <a:pt x="123" y="52"/>
                </a:lnTo>
                <a:lnTo>
                  <a:pt x="132" y="52"/>
                </a:lnTo>
                <a:lnTo>
                  <a:pt x="140" y="50"/>
                </a:lnTo>
                <a:lnTo>
                  <a:pt x="151" y="50"/>
                </a:lnTo>
                <a:lnTo>
                  <a:pt x="164" y="50"/>
                </a:lnTo>
                <a:lnTo>
                  <a:pt x="176" y="52"/>
                </a:lnTo>
                <a:lnTo>
                  <a:pt x="188" y="52"/>
                </a:lnTo>
                <a:lnTo>
                  <a:pt x="201" y="52"/>
                </a:lnTo>
                <a:lnTo>
                  <a:pt x="215" y="53"/>
                </a:lnTo>
                <a:lnTo>
                  <a:pt x="229" y="55"/>
                </a:lnTo>
                <a:lnTo>
                  <a:pt x="241" y="55"/>
                </a:lnTo>
                <a:lnTo>
                  <a:pt x="257" y="56"/>
                </a:lnTo>
                <a:lnTo>
                  <a:pt x="271" y="58"/>
                </a:lnTo>
                <a:lnTo>
                  <a:pt x="286" y="61"/>
                </a:lnTo>
                <a:lnTo>
                  <a:pt x="300" y="61"/>
                </a:lnTo>
                <a:lnTo>
                  <a:pt x="316" y="64"/>
                </a:lnTo>
                <a:lnTo>
                  <a:pt x="330" y="66"/>
                </a:lnTo>
                <a:lnTo>
                  <a:pt x="345" y="69"/>
                </a:lnTo>
                <a:lnTo>
                  <a:pt x="359" y="69"/>
                </a:lnTo>
                <a:lnTo>
                  <a:pt x="375" y="74"/>
                </a:lnTo>
                <a:lnTo>
                  <a:pt x="381" y="74"/>
                </a:lnTo>
                <a:lnTo>
                  <a:pt x="389" y="75"/>
                </a:lnTo>
                <a:lnTo>
                  <a:pt x="397" y="77"/>
                </a:lnTo>
                <a:lnTo>
                  <a:pt x="405" y="80"/>
                </a:lnTo>
                <a:lnTo>
                  <a:pt x="417" y="81"/>
                </a:lnTo>
                <a:lnTo>
                  <a:pt x="431" y="83"/>
                </a:lnTo>
                <a:lnTo>
                  <a:pt x="443" y="86"/>
                </a:lnTo>
                <a:lnTo>
                  <a:pt x="457" y="89"/>
                </a:lnTo>
                <a:lnTo>
                  <a:pt x="468" y="92"/>
                </a:lnTo>
                <a:lnTo>
                  <a:pt x="481" y="95"/>
                </a:lnTo>
                <a:lnTo>
                  <a:pt x="492" y="97"/>
                </a:lnTo>
                <a:lnTo>
                  <a:pt x="503" y="102"/>
                </a:lnTo>
                <a:lnTo>
                  <a:pt x="509" y="103"/>
                </a:lnTo>
                <a:lnTo>
                  <a:pt x="518" y="106"/>
                </a:lnTo>
                <a:lnTo>
                  <a:pt x="524" y="108"/>
                </a:lnTo>
                <a:lnTo>
                  <a:pt x="534" y="111"/>
                </a:lnTo>
                <a:lnTo>
                  <a:pt x="541" y="114"/>
                </a:lnTo>
                <a:lnTo>
                  <a:pt x="549" y="117"/>
                </a:lnTo>
                <a:lnTo>
                  <a:pt x="558" y="122"/>
                </a:lnTo>
                <a:lnTo>
                  <a:pt x="566" y="125"/>
                </a:lnTo>
                <a:lnTo>
                  <a:pt x="574" y="128"/>
                </a:lnTo>
                <a:lnTo>
                  <a:pt x="582" y="133"/>
                </a:lnTo>
                <a:lnTo>
                  <a:pt x="588" y="137"/>
                </a:lnTo>
                <a:lnTo>
                  <a:pt x="597" y="141"/>
                </a:lnTo>
                <a:lnTo>
                  <a:pt x="604" y="145"/>
                </a:lnTo>
                <a:lnTo>
                  <a:pt x="613" y="150"/>
                </a:lnTo>
                <a:lnTo>
                  <a:pt x="621" y="155"/>
                </a:lnTo>
                <a:lnTo>
                  <a:pt x="628" y="162"/>
                </a:lnTo>
                <a:lnTo>
                  <a:pt x="635" y="165"/>
                </a:lnTo>
                <a:lnTo>
                  <a:pt x="641" y="172"/>
                </a:lnTo>
                <a:lnTo>
                  <a:pt x="649" y="176"/>
                </a:lnTo>
                <a:lnTo>
                  <a:pt x="655" y="184"/>
                </a:lnTo>
                <a:lnTo>
                  <a:pt x="661" y="190"/>
                </a:lnTo>
                <a:lnTo>
                  <a:pt x="667" y="197"/>
                </a:lnTo>
                <a:lnTo>
                  <a:pt x="672" y="204"/>
                </a:lnTo>
                <a:lnTo>
                  <a:pt x="680" y="212"/>
                </a:lnTo>
                <a:lnTo>
                  <a:pt x="683" y="218"/>
                </a:lnTo>
                <a:lnTo>
                  <a:pt x="689" y="226"/>
                </a:lnTo>
                <a:lnTo>
                  <a:pt x="692" y="234"/>
                </a:lnTo>
                <a:lnTo>
                  <a:pt x="697" y="243"/>
                </a:lnTo>
                <a:lnTo>
                  <a:pt x="700" y="251"/>
                </a:lnTo>
                <a:lnTo>
                  <a:pt x="705" y="259"/>
                </a:lnTo>
                <a:lnTo>
                  <a:pt x="706" y="270"/>
                </a:lnTo>
                <a:lnTo>
                  <a:pt x="709" y="281"/>
                </a:lnTo>
                <a:lnTo>
                  <a:pt x="709" y="288"/>
                </a:lnTo>
                <a:lnTo>
                  <a:pt x="711" y="298"/>
                </a:lnTo>
                <a:lnTo>
                  <a:pt x="711" y="307"/>
                </a:lnTo>
                <a:lnTo>
                  <a:pt x="711" y="317"/>
                </a:lnTo>
                <a:lnTo>
                  <a:pt x="709" y="324"/>
                </a:lnTo>
                <a:lnTo>
                  <a:pt x="709" y="335"/>
                </a:lnTo>
                <a:lnTo>
                  <a:pt x="709" y="343"/>
                </a:lnTo>
                <a:lnTo>
                  <a:pt x="709" y="352"/>
                </a:lnTo>
                <a:lnTo>
                  <a:pt x="706" y="362"/>
                </a:lnTo>
                <a:lnTo>
                  <a:pt x="706" y="369"/>
                </a:lnTo>
                <a:lnTo>
                  <a:pt x="703" y="379"/>
                </a:lnTo>
                <a:lnTo>
                  <a:pt x="701" y="387"/>
                </a:lnTo>
                <a:lnTo>
                  <a:pt x="698" y="393"/>
                </a:lnTo>
                <a:lnTo>
                  <a:pt x="697" y="402"/>
                </a:lnTo>
                <a:lnTo>
                  <a:pt x="694" y="408"/>
                </a:lnTo>
                <a:lnTo>
                  <a:pt x="692" y="418"/>
                </a:lnTo>
                <a:lnTo>
                  <a:pt x="686" y="429"/>
                </a:lnTo>
                <a:lnTo>
                  <a:pt x="681" y="441"/>
                </a:lnTo>
                <a:lnTo>
                  <a:pt x="677" y="450"/>
                </a:lnTo>
                <a:lnTo>
                  <a:pt x="672" y="460"/>
                </a:lnTo>
                <a:lnTo>
                  <a:pt x="667" y="468"/>
                </a:lnTo>
                <a:lnTo>
                  <a:pt x="666" y="474"/>
                </a:lnTo>
                <a:lnTo>
                  <a:pt x="664" y="477"/>
                </a:lnTo>
                <a:lnTo>
                  <a:pt x="664" y="480"/>
                </a:lnTo>
                <a:lnTo>
                  <a:pt x="706" y="508"/>
                </a:lnTo>
                <a:lnTo>
                  <a:pt x="706" y="503"/>
                </a:lnTo>
                <a:lnTo>
                  <a:pt x="708" y="499"/>
                </a:lnTo>
                <a:lnTo>
                  <a:pt x="712" y="492"/>
                </a:lnTo>
                <a:lnTo>
                  <a:pt x="717" y="485"/>
                </a:lnTo>
                <a:lnTo>
                  <a:pt x="720" y="474"/>
                </a:lnTo>
                <a:lnTo>
                  <a:pt x="728" y="460"/>
                </a:lnTo>
                <a:lnTo>
                  <a:pt x="731" y="454"/>
                </a:lnTo>
                <a:lnTo>
                  <a:pt x="733" y="446"/>
                </a:lnTo>
                <a:lnTo>
                  <a:pt x="736" y="438"/>
                </a:lnTo>
                <a:lnTo>
                  <a:pt x="740" y="432"/>
                </a:lnTo>
                <a:lnTo>
                  <a:pt x="742" y="421"/>
                </a:lnTo>
                <a:lnTo>
                  <a:pt x="745" y="413"/>
                </a:lnTo>
                <a:lnTo>
                  <a:pt x="747" y="404"/>
                </a:lnTo>
                <a:lnTo>
                  <a:pt x="750" y="394"/>
                </a:lnTo>
                <a:lnTo>
                  <a:pt x="751" y="385"/>
                </a:lnTo>
                <a:lnTo>
                  <a:pt x="754" y="376"/>
                </a:lnTo>
                <a:lnTo>
                  <a:pt x="756" y="366"/>
                </a:lnTo>
                <a:lnTo>
                  <a:pt x="759" y="357"/>
                </a:lnTo>
                <a:lnTo>
                  <a:pt x="759" y="346"/>
                </a:lnTo>
                <a:lnTo>
                  <a:pt x="759" y="335"/>
                </a:lnTo>
                <a:lnTo>
                  <a:pt x="759" y="324"/>
                </a:lnTo>
                <a:lnTo>
                  <a:pt x="761" y="313"/>
                </a:lnTo>
                <a:lnTo>
                  <a:pt x="759" y="302"/>
                </a:lnTo>
                <a:lnTo>
                  <a:pt x="759" y="293"/>
                </a:lnTo>
                <a:lnTo>
                  <a:pt x="759" y="282"/>
                </a:lnTo>
                <a:lnTo>
                  <a:pt x="759" y="271"/>
                </a:lnTo>
                <a:lnTo>
                  <a:pt x="756" y="260"/>
                </a:lnTo>
                <a:lnTo>
                  <a:pt x="753" y="251"/>
                </a:lnTo>
                <a:lnTo>
                  <a:pt x="750" y="242"/>
                </a:lnTo>
                <a:lnTo>
                  <a:pt x="747" y="232"/>
                </a:lnTo>
                <a:lnTo>
                  <a:pt x="743" y="225"/>
                </a:lnTo>
                <a:lnTo>
                  <a:pt x="739" y="217"/>
                </a:lnTo>
                <a:lnTo>
                  <a:pt x="734" y="208"/>
                </a:lnTo>
                <a:lnTo>
                  <a:pt x="733" y="200"/>
                </a:lnTo>
                <a:lnTo>
                  <a:pt x="726" y="190"/>
                </a:lnTo>
                <a:lnTo>
                  <a:pt x="720" y="183"/>
                </a:lnTo>
                <a:lnTo>
                  <a:pt x="715" y="175"/>
                </a:lnTo>
                <a:lnTo>
                  <a:pt x="709" y="167"/>
                </a:lnTo>
                <a:lnTo>
                  <a:pt x="703" y="159"/>
                </a:lnTo>
                <a:lnTo>
                  <a:pt x="695" y="151"/>
                </a:lnTo>
                <a:lnTo>
                  <a:pt x="689" y="145"/>
                </a:lnTo>
                <a:lnTo>
                  <a:pt x="681" y="139"/>
                </a:lnTo>
                <a:lnTo>
                  <a:pt x="672" y="131"/>
                </a:lnTo>
                <a:lnTo>
                  <a:pt x="664" y="125"/>
                </a:lnTo>
                <a:lnTo>
                  <a:pt x="655" y="119"/>
                </a:lnTo>
                <a:lnTo>
                  <a:pt x="647" y="113"/>
                </a:lnTo>
                <a:lnTo>
                  <a:pt x="638" y="106"/>
                </a:lnTo>
                <a:lnTo>
                  <a:pt x="628" y="100"/>
                </a:lnTo>
                <a:lnTo>
                  <a:pt x="619" y="95"/>
                </a:lnTo>
                <a:lnTo>
                  <a:pt x="610" y="91"/>
                </a:lnTo>
                <a:lnTo>
                  <a:pt x="599" y="83"/>
                </a:lnTo>
                <a:lnTo>
                  <a:pt x="588" y="78"/>
                </a:lnTo>
                <a:lnTo>
                  <a:pt x="576" y="74"/>
                </a:lnTo>
                <a:lnTo>
                  <a:pt x="565" y="69"/>
                </a:lnTo>
                <a:lnTo>
                  <a:pt x="552" y="66"/>
                </a:lnTo>
                <a:lnTo>
                  <a:pt x="540" y="61"/>
                </a:lnTo>
                <a:lnTo>
                  <a:pt x="527" y="56"/>
                </a:lnTo>
                <a:lnTo>
                  <a:pt x="516" y="55"/>
                </a:lnTo>
                <a:lnTo>
                  <a:pt x="506" y="50"/>
                </a:lnTo>
                <a:lnTo>
                  <a:pt x="495" y="47"/>
                </a:lnTo>
                <a:lnTo>
                  <a:pt x="482" y="44"/>
                </a:lnTo>
                <a:lnTo>
                  <a:pt x="471" y="42"/>
                </a:lnTo>
                <a:lnTo>
                  <a:pt x="457" y="38"/>
                </a:lnTo>
                <a:lnTo>
                  <a:pt x="445" y="35"/>
                </a:lnTo>
                <a:lnTo>
                  <a:pt x="431" y="32"/>
                </a:lnTo>
                <a:lnTo>
                  <a:pt x="417" y="30"/>
                </a:lnTo>
                <a:lnTo>
                  <a:pt x="409" y="28"/>
                </a:lnTo>
                <a:lnTo>
                  <a:pt x="401" y="27"/>
                </a:lnTo>
                <a:lnTo>
                  <a:pt x="394" y="25"/>
                </a:lnTo>
                <a:lnTo>
                  <a:pt x="387" y="25"/>
                </a:lnTo>
                <a:lnTo>
                  <a:pt x="372" y="21"/>
                </a:lnTo>
                <a:lnTo>
                  <a:pt x="358" y="19"/>
                </a:lnTo>
                <a:lnTo>
                  <a:pt x="349" y="18"/>
                </a:lnTo>
                <a:lnTo>
                  <a:pt x="341" y="16"/>
                </a:lnTo>
                <a:lnTo>
                  <a:pt x="333" y="16"/>
                </a:lnTo>
                <a:lnTo>
                  <a:pt x="325" y="16"/>
                </a:lnTo>
                <a:lnTo>
                  <a:pt x="317" y="14"/>
                </a:lnTo>
                <a:lnTo>
                  <a:pt x="310" y="13"/>
                </a:lnTo>
                <a:lnTo>
                  <a:pt x="302" y="11"/>
                </a:lnTo>
                <a:lnTo>
                  <a:pt x="294" y="11"/>
                </a:lnTo>
                <a:lnTo>
                  <a:pt x="286" y="10"/>
                </a:lnTo>
                <a:lnTo>
                  <a:pt x="279" y="8"/>
                </a:lnTo>
                <a:lnTo>
                  <a:pt x="269" y="7"/>
                </a:lnTo>
                <a:lnTo>
                  <a:pt x="263" y="7"/>
                </a:lnTo>
                <a:lnTo>
                  <a:pt x="255" y="5"/>
                </a:lnTo>
                <a:lnTo>
                  <a:pt x="248" y="4"/>
                </a:lnTo>
                <a:lnTo>
                  <a:pt x="240" y="4"/>
                </a:lnTo>
                <a:lnTo>
                  <a:pt x="232" y="4"/>
                </a:lnTo>
                <a:lnTo>
                  <a:pt x="216" y="2"/>
                </a:lnTo>
                <a:lnTo>
                  <a:pt x="202" y="2"/>
                </a:lnTo>
                <a:lnTo>
                  <a:pt x="188" y="2"/>
                </a:lnTo>
                <a:lnTo>
                  <a:pt x="176" y="2"/>
                </a:lnTo>
                <a:lnTo>
                  <a:pt x="162" y="0"/>
                </a:lnTo>
                <a:lnTo>
                  <a:pt x="148" y="0"/>
                </a:lnTo>
                <a:lnTo>
                  <a:pt x="137" y="0"/>
                </a:lnTo>
                <a:lnTo>
                  <a:pt x="125" y="2"/>
                </a:lnTo>
                <a:lnTo>
                  <a:pt x="114" y="2"/>
                </a:lnTo>
                <a:lnTo>
                  <a:pt x="105" y="4"/>
                </a:lnTo>
                <a:lnTo>
                  <a:pt x="95" y="5"/>
                </a:lnTo>
                <a:lnTo>
                  <a:pt x="89" y="8"/>
                </a:lnTo>
                <a:lnTo>
                  <a:pt x="80" y="10"/>
                </a:lnTo>
                <a:lnTo>
                  <a:pt x="70" y="13"/>
                </a:lnTo>
                <a:lnTo>
                  <a:pt x="64" y="16"/>
                </a:lnTo>
                <a:lnTo>
                  <a:pt x="56" y="21"/>
                </a:lnTo>
                <a:lnTo>
                  <a:pt x="44" y="30"/>
                </a:lnTo>
                <a:lnTo>
                  <a:pt x="35" y="41"/>
                </a:lnTo>
                <a:lnTo>
                  <a:pt x="25" y="52"/>
                </a:lnTo>
                <a:lnTo>
                  <a:pt x="17" y="64"/>
                </a:lnTo>
                <a:lnTo>
                  <a:pt x="13" y="77"/>
                </a:lnTo>
                <a:lnTo>
                  <a:pt x="10" y="91"/>
                </a:lnTo>
                <a:lnTo>
                  <a:pt x="5" y="102"/>
                </a:lnTo>
                <a:lnTo>
                  <a:pt x="3" y="114"/>
                </a:lnTo>
                <a:lnTo>
                  <a:pt x="0" y="123"/>
                </a:lnTo>
                <a:lnTo>
                  <a:pt x="0" y="136"/>
                </a:lnTo>
                <a:lnTo>
                  <a:pt x="0" y="142"/>
                </a:lnTo>
                <a:lnTo>
                  <a:pt x="0" y="150"/>
                </a:lnTo>
                <a:lnTo>
                  <a:pt x="0" y="153"/>
                </a:lnTo>
                <a:lnTo>
                  <a:pt x="2" y="158"/>
                </a:lnTo>
                <a:lnTo>
                  <a:pt x="50" y="15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5" name="Freeform 77">
            <a:extLst>
              <a:ext uri="{FF2B5EF4-FFF2-40B4-BE49-F238E27FC236}">
                <a16:creationId xmlns:a16="http://schemas.microsoft.com/office/drawing/2014/main" id="{3B684370-8313-764E-BBCA-86CD9D881536}"/>
              </a:ext>
            </a:extLst>
          </p:cNvPr>
          <p:cNvSpPr>
            <a:spLocks/>
          </p:cNvSpPr>
          <p:nvPr/>
        </p:nvSpPr>
        <p:spPr bwMode="auto">
          <a:xfrm>
            <a:off x="2922588" y="4591050"/>
            <a:ext cx="525462" cy="312738"/>
          </a:xfrm>
          <a:custGeom>
            <a:avLst/>
            <a:gdLst>
              <a:gd name="T0" fmla="*/ 399443989 w 662"/>
              <a:gd name="T1" fmla="*/ 56756419 h 396"/>
              <a:gd name="T2" fmla="*/ 4410071 w 662"/>
              <a:gd name="T3" fmla="*/ 0 h 396"/>
              <a:gd name="T4" fmla="*/ 0 w 662"/>
              <a:gd name="T5" fmla="*/ 29937556 h 396"/>
              <a:gd name="T6" fmla="*/ 378652521 w 662"/>
              <a:gd name="T7" fmla="*/ 84822285 h 396"/>
              <a:gd name="T8" fmla="*/ 339590533 w 662"/>
              <a:gd name="T9" fmla="*/ 238251074 h 396"/>
              <a:gd name="T10" fmla="*/ 369832379 w 662"/>
              <a:gd name="T11" fmla="*/ 246982466 h 396"/>
              <a:gd name="T12" fmla="*/ 413305232 w 662"/>
              <a:gd name="T13" fmla="*/ 76090893 h 396"/>
              <a:gd name="T14" fmla="*/ 417085066 w 662"/>
              <a:gd name="T15" fmla="*/ 59251215 h 396"/>
              <a:gd name="T16" fmla="*/ 399443989 w 662"/>
              <a:gd name="T17" fmla="*/ 56756419 h 396"/>
              <a:gd name="T18" fmla="*/ 399443989 w 662"/>
              <a:gd name="T19" fmla="*/ 56756419 h 39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662" h="396">
                <a:moveTo>
                  <a:pt x="634" y="91"/>
                </a:moveTo>
                <a:lnTo>
                  <a:pt x="7" y="0"/>
                </a:lnTo>
                <a:lnTo>
                  <a:pt x="0" y="48"/>
                </a:lnTo>
                <a:lnTo>
                  <a:pt x="601" y="136"/>
                </a:lnTo>
                <a:lnTo>
                  <a:pt x="539" y="382"/>
                </a:lnTo>
                <a:lnTo>
                  <a:pt x="587" y="396"/>
                </a:lnTo>
                <a:lnTo>
                  <a:pt x="656" y="122"/>
                </a:lnTo>
                <a:lnTo>
                  <a:pt x="662" y="95"/>
                </a:lnTo>
                <a:lnTo>
                  <a:pt x="634" y="9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6" name="Freeform 78">
            <a:extLst>
              <a:ext uri="{FF2B5EF4-FFF2-40B4-BE49-F238E27FC236}">
                <a16:creationId xmlns:a16="http://schemas.microsoft.com/office/drawing/2014/main" id="{2F525295-51E7-894A-9B8C-0CCD9A557EEA}"/>
              </a:ext>
            </a:extLst>
          </p:cNvPr>
          <p:cNvSpPr>
            <a:spLocks/>
          </p:cNvSpPr>
          <p:nvPr/>
        </p:nvSpPr>
        <p:spPr bwMode="auto">
          <a:xfrm>
            <a:off x="2952750" y="4686300"/>
            <a:ext cx="55563" cy="77788"/>
          </a:xfrm>
          <a:custGeom>
            <a:avLst/>
            <a:gdLst>
              <a:gd name="T0" fmla="*/ 13861381 w 70"/>
              <a:gd name="T1" fmla="*/ 0 h 98"/>
              <a:gd name="T2" fmla="*/ 0 w 70"/>
              <a:gd name="T3" fmla="*/ 53553863 h 98"/>
              <a:gd name="T4" fmla="*/ 31502633 w 70"/>
              <a:gd name="T5" fmla="*/ 61744622 h 98"/>
              <a:gd name="T6" fmla="*/ 44103528 w 70"/>
              <a:gd name="T7" fmla="*/ 7560517 h 98"/>
              <a:gd name="T8" fmla="*/ 13861381 w 70"/>
              <a:gd name="T9" fmla="*/ 0 h 98"/>
              <a:gd name="T10" fmla="*/ 13861381 w 70"/>
              <a:gd name="T11" fmla="*/ 0 h 9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0" h="98">
                <a:moveTo>
                  <a:pt x="22" y="0"/>
                </a:moveTo>
                <a:lnTo>
                  <a:pt x="0" y="85"/>
                </a:lnTo>
                <a:lnTo>
                  <a:pt x="50" y="98"/>
                </a:lnTo>
                <a:lnTo>
                  <a:pt x="70" y="12"/>
                </a:lnTo>
                <a:lnTo>
                  <a:pt x="2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7" name="Freeform 79">
            <a:extLst>
              <a:ext uri="{FF2B5EF4-FFF2-40B4-BE49-F238E27FC236}">
                <a16:creationId xmlns:a16="http://schemas.microsoft.com/office/drawing/2014/main" id="{D84562EE-C30C-5E4D-B707-A2EA2F669C42}"/>
              </a:ext>
            </a:extLst>
          </p:cNvPr>
          <p:cNvSpPr>
            <a:spLocks/>
          </p:cNvSpPr>
          <p:nvPr/>
        </p:nvSpPr>
        <p:spPr bwMode="auto">
          <a:xfrm>
            <a:off x="3016250" y="5149850"/>
            <a:ext cx="177800" cy="98425"/>
          </a:xfrm>
          <a:custGeom>
            <a:avLst/>
            <a:gdLst>
              <a:gd name="T0" fmla="*/ 0 w 224"/>
              <a:gd name="T1" fmla="*/ 13640130 h 125"/>
              <a:gd name="T2" fmla="*/ 1260475 w 224"/>
              <a:gd name="T3" fmla="*/ 25419634 h 125"/>
              <a:gd name="T4" fmla="*/ 5040313 w 224"/>
              <a:gd name="T5" fmla="*/ 36580242 h 125"/>
              <a:gd name="T6" fmla="*/ 8190706 w 224"/>
              <a:gd name="T7" fmla="*/ 44640068 h 125"/>
              <a:gd name="T8" fmla="*/ 13861256 w 224"/>
              <a:gd name="T9" fmla="*/ 53319578 h 125"/>
              <a:gd name="T10" fmla="*/ 19531013 w 224"/>
              <a:gd name="T11" fmla="*/ 60759721 h 125"/>
              <a:gd name="T12" fmla="*/ 27721719 w 224"/>
              <a:gd name="T13" fmla="*/ 67580180 h 125"/>
              <a:gd name="T14" fmla="*/ 37172106 w 224"/>
              <a:gd name="T15" fmla="*/ 72540012 h 125"/>
              <a:gd name="T16" fmla="*/ 47882969 w 224"/>
              <a:gd name="T17" fmla="*/ 75019535 h 125"/>
              <a:gd name="T18" fmla="*/ 58593831 w 224"/>
              <a:gd name="T19" fmla="*/ 77499845 h 125"/>
              <a:gd name="T20" fmla="*/ 74345006 w 224"/>
              <a:gd name="T21" fmla="*/ 75019535 h 125"/>
              <a:gd name="T22" fmla="*/ 91986100 w 224"/>
              <a:gd name="T23" fmla="*/ 68819547 h 125"/>
              <a:gd name="T24" fmla="*/ 107107038 w 224"/>
              <a:gd name="T25" fmla="*/ 60140037 h 125"/>
              <a:gd name="T26" fmla="*/ 117817106 w 224"/>
              <a:gd name="T27" fmla="*/ 50219585 h 125"/>
              <a:gd name="T28" fmla="*/ 126638050 w 224"/>
              <a:gd name="T29" fmla="*/ 38440081 h 125"/>
              <a:gd name="T30" fmla="*/ 132308600 w 224"/>
              <a:gd name="T31" fmla="*/ 27280260 h 125"/>
              <a:gd name="T32" fmla="*/ 137348913 w 224"/>
              <a:gd name="T33" fmla="*/ 17359808 h 125"/>
              <a:gd name="T34" fmla="*/ 139869069 w 224"/>
              <a:gd name="T35" fmla="*/ 8680298 h 125"/>
              <a:gd name="T36" fmla="*/ 139869069 w 224"/>
              <a:gd name="T37" fmla="*/ 1240155 h 125"/>
              <a:gd name="T38" fmla="*/ 130417888 w 224"/>
              <a:gd name="T39" fmla="*/ 0 h 125"/>
              <a:gd name="T40" fmla="*/ 116557425 w 224"/>
              <a:gd name="T41" fmla="*/ 1859839 h 125"/>
              <a:gd name="T42" fmla="*/ 105846563 w 224"/>
              <a:gd name="T43" fmla="*/ 5580304 h 125"/>
              <a:gd name="T44" fmla="*/ 105216325 w 224"/>
              <a:gd name="T45" fmla="*/ 7440143 h 125"/>
              <a:gd name="T46" fmla="*/ 102066725 w 224"/>
              <a:gd name="T47" fmla="*/ 13640130 h 125"/>
              <a:gd name="T48" fmla="*/ 96396175 w 224"/>
              <a:gd name="T49" fmla="*/ 26040105 h 125"/>
              <a:gd name="T50" fmla="*/ 83165156 w 224"/>
              <a:gd name="T51" fmla="*/ 38440081 h 125"/>
              <a:gd name="T52" fmla="*/ 73714769 w 224"/>
              <a:gd name="T53" fmla="*/ 42780229 h 125"/>
              <a:gd name="T54" fmla="*/ 63003906 w 224"/>
              <a:gd name="T55" fmla="*/ 46499907 h 125"/>
              <a:gd name="T56" fmla="*/ 52293044 w 224"/>
              <a:gd name="T57" fmla="*/ 45259752 h 125"/>
              <a:gd name="T58" fmla="*/ 44103131 w 224"/>
              <a:gd name="T59" fmla="*/ 41540074 h 125"/>
              <a:gd name="T60" fmla="*/ 34651950 w 224"/>
              <a:gd name="T61" fmla="*/ 26040105 h 125"/>
              <a:gd name="T62" fmla="*/ 33392269 w 224"/>
              <a:gd name="T63" fmla="*/ 16119653 h 125"/>
              <a:gd name="T64" fmla="*/ 0 w 224"/>
              <a:gd name="T65" fmla="*/ 11780291 h 12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224" h="125">
                <a:moveTo>
                  <a:pt x="0" y="19"/>
                </a:moveTo>
                <a:lnTo>
                  <a:pt x="0" y="22"/>
                </a:lnTo>
                <a:lnTo>
                  <a:pt x="0" y="30"/>
                </a:lnTo>
                <a:lnTo>
                  <a:pt x="2" y="41"/>
                </a:lnTo>
                <a:lnTo>
                  <a:pt x="6" y="55"/>
                </a:lnTo>
                <a:lnTo>
                  <a:pt x="8" y="59"/>
                </a:lnTo>
                <a:lnTo>
                  <a:pt x="11" y="67"/>
                </a:lnTo>
                <a:lnTo>
                  <a:pt x="13" y="72"/>
                </a:lnTo>
                <a:lnTo>
                  <a:pt x="17" y="81"/>
                </a:lnTo>
                <a:lnTo>
                  <a:pt x="22" y="86"/>
                </a:lnTo>
                <a:lnTo>
                  <a:pt x="25" y="93"/>
                </a:lnTo>
                <a:lnTo>
                  <a:pt x="31" y="98"/>
                </a:lnTo>
                <a:lnTo>
                  <a:pt x="39" y="106"/>
                </a:lnTo>
                <a:lnTo>
                  <a:pt x="44" y="109"/>
                </a:lnTo>
                <a:lnTo>
                  <a:pt x="51" y="114"/>
                </a:lnTo>
                <a:lnTo>
                  <a:pt x="59" y="117"/>
                </a:lnTo>
                <a:lnTo>
                  <a:pt x="67" y="121"/>
                </a:lnTo>
                <a:lnTo>
                  <a:pt x="76" y="121"/>
                </a:lnTo>
                <a:lnTo>
                  <a:pt x="84" y="125"/>
                </a:lnTo>
                <a:lnTo>
                  <a:pt x="93" y="125"/>
                </a:lnTo>
                <a:lnTo>
                  <a:pt x="104" y="125"/>
                </a:lnTo>
                <a:lnTo>
                  <a:pt x="118" y="121"/>
                </a:lnTo>
                <a:lnTo>
                  <a:pt x="134" y="117"/>
                </a:lnTo>
                <a:lnTo>
                  <a:pt x="146" y="111"/>
                </a:lnTo>
                <a:lnTo>
                  <a:pt x="159" y="106"/>
                </a:lnTo>
                <a:lnTo>
                  <a:pt x="170" y="97"/>
                </a:lnTo>
                <a:lnTo>
                  <a:pt x="179" y="89"/>
                </a:lnTo>
                <a:lnTo>
                  <a:pt x="187" y="81"/>
                </a:lnTo>
                <a:lnTo>
                  <a:pt x="196" y="72"/>
                </a:lnTo>
                <a:lnTo>
                  <a:pt x="201" y="62"/>
                </a:lnTo>
                <a:lnTo>
                  <a:pt x="207" y="53"/>
                </a:lnTo>
                <a:lnTo>
                  <a:pt x="210" y="44"/>
                </a:lnTo>
                <a:lnTo>
                  <a:pt x="215" y="36"/>
                </a:lnTo>
                <a:lnTo>
                  <a:pt x="218" y="28"/>
                </a:lnTo>
                <a:lnTo>
                  <a:pt x="221" y="20"/>
                </a:lnTo>
                <a:lnTo>
                  <a:pt x="222" y="14"/>
                </a:lnTo>
                <a:lnTo>
                  <a:pt x="224" y="9"/>
                </a:lnTo>
                <a:lnTo>
                  <a:pt x="222" y="2"/>
                </a:lnTo>
                <a:lnTo>
                  <a:pt x="216" y="0"/>
                </a:lnTo>
                <a:lnTo>
                  <a:pt x="207" y="0"/>
                </a:lnTo>
                <a:lnTo>
                  <a:pt x="198" y="2"/>
                </a:lnTo>
                <a:lnTo>
                  <a:pt x="185" y="3"/>
                </a:lnTo>
                <a:lnTo>
                  <a:pt x="174" y="8"/>
                </a:lnTo>
                <a:lnTo>
                  <a:pt x="168" y="9"/>
                </a:lnTo>
                <a:lnTo>
                  <a:pt x="167" y="12"/>
                </a:lnTo>
                <a:lnTo>
                  <a:pt x="165" y="14"/>
                </a:lnTo>
                <a:lnTo>
                  <a:pt x="162" y="22"/>
                </a:lnTo>
                <a:lnTo>
                  <a:pt x="157" y="30"/>
                </a:lnTo>
                <a:lnTo>
                  <a:pt x="153" y="42"/>
                </a:lnTo>
                <a:lnTo>
                  <a:pt x="143" y="53"/>
                </a:lnTo>
                <a:lnTo>
                  <a:pt x="132" y="62"/>
                </a:lnTo>
                <a:lnTo>
                  <a:pt x="123" y="65"/>
                </a:lnTo>
                <a:lnTo>
                  <a:pt x="117" y="69"/>
                </a:lnTo>
                <a:lnTo>
                  <a:pt x="107" y="72"/>
                </a:lnTo>
                <a:lnTo>
                  <a:pt x="100" y="75"/>
                </a:lnTo>
                <a:lnTo>
                  <a:pt x="90" y="73"/>
                </a:lnTo>
                <a:lnTo>
                  <a:pt x="83" y="73"/>
                </a:lnTo>
                <a:lnTo>
                  <a:pt x="75" y="70"/>
                </a:lnTo>
                <a:lnTo>
                  <a:pt x="70" y="67"/>
                </a:lnTo>
                <a:lnTo>
                  <a:pt x="61" y="55"/>
                </a:lnTo>
                <a:lnTo>
                  <a:pt x="55" y="42"/>
                </a:lnTo>
                <a:lnTo>
                  <a:pt x="53" y="30"/>
                </a:lnTo>
                <a:lnTo>
                  <a:pt x="53" y="26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8" name="Freeform 80">
            <a:extLst>
              <a:ext uri="{FF2B5EF4-FFF2-40B4-BE49-F238E27FC236}">
                <a16:creationId xmlns:a16="http://schemas.microsoft.com/office/drawing/2014/main" id="{D164C6EF-FB56-C947-B1B1-24419DDFB3E6}"/>
              </a:ext>
            </a:extLst>
          </p:cNvPr>
          <p:cNvSpPr>
            <a:spLocks/>
          </p:cNvSpPr>
          <p:nvPr/>
        </p:nvSpPr>
        <p:spPr bwMode="auto">
          <a:xfrm>
            <a:off x="3171825" y="4733925"/>
            <a:ext cx="55563" cy="76200"/>
          </a:xfrm>
          <a:custGeom>
            <a:avLst/>
            <a:gdLst>
              <a:gd name="T0" fmla="*/ 12017950 w 68"/>
              <a:gd name="T1" fmla="*/ 0 h 96"/>
              <a:gd name="T2" fmla="*/ 0 w 68"/>
              <a:gd name="T3" fmla="*/ 53553519 h 96"/>
              <a:gd name="T4" fmla="*/ 32715168 w 68"/>
              <a:gd name="T5" fmla="*/ 60483750 h 96"/>
              <a:gd name="T6" fmla="*/ 45400691 w 68"/>
              <a:gd name="T7" fmla="*/ 8820944 h 96"/>
              <a:gd name="T8" fmla="*/ 12017950 w 68"/>
              <a:gd name="T9" fmla="*/ 0 h 96"/>
              <a:gd name="T10" fmla="*/ 12017950 w 68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8" h="96">
                <a:moveTo>
                  <a:pt x="18" y="0"/>
                </a:moveTo>
                <a:lnTo>
                  <a:pt x="0" y="85"/>
                </a:lnTo>
                <a:lnTo>
                  <a:pt x="49" y="96"/>
                </a:lnTo>
                <a:lnTo>
                  <a:pt x="68" y="14"/>
                </a:lnTo>
                <a:lnTo>
                  <a:pt x="1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9" name="Freeform 81">
            <a:extLst>
              <a:ext uri="{FF2B5EF4-FFF2-40B4-BE49-F238E27FC236}">
                <a16:creationId xmlns:a16="http://schemas.microsoft.com/office/drawing/2014/main" id="{0644FB80-9589-8744-8AEF-08EB8E92425A}"/>
              </a:ext>
            </a:extLst>
          </p:cNvPr>
          <p:cNvSpPr>
            <a:spLocks/>
          </p:cNvSpPr>
          <p:nvPr/>
        </p:nvSpPr>
        <p:spPr bwMode="auto">
          <a:xfrm>
            <a:off x="3135313" y="5181600"/>
            <a:ext cx="482600" cy="127000"/>
          </a:xfrm>
          <a:custGeom>
            <a:avLst/>
            <a:gdLst>
              <a:gd name="T0" fmla="*/ 3780631 w 608"/>
              <a:gd name="T1" fmla="*/ 35282188 h 160"/>
              <a:gd name="T2" fmla="*/ 8820944 w 608"/>
              <a:gd name="T3" fmla="*/ 34022506 h 160"/>
              <a:gd name="T4" fmla="*/ 20791488 w 608"/>
              <a:gd name="T5" fmla="*/ 34022506 h 160"/>
              <a:gd name="T6" fmla="*/ 30241875 w 608"/>
              <a:gd name="T7" fmla="*/ 32762031 h 160"/>
              <a:gd name="T8" fmla="*/ 40322500 w 608"/>
              <a:gd name="T9" fmla="*/ 32762031 h 160"/>
              <a:gd name="T10" fmla="*/ 49772888 w 608"/>
              <a:gd name="T11" fmla="*/ 32131794 h 160"/>
              <a:gd name="T12" fmla="*/ 60483750 w 608"/>
              <a:gd name="T13" fmla="*/ 32131794 h 160"/>
              <a:gd name="T14" fmla="*/ 71194613 w 608"/>
              <a:gd name="T15" fmla="*/ 32131794 h 160"/>
              <a:gd name="T16" fmla="*/ 83165156 w 608"/>
              <a:gd name="T17" fmla="*/ 32131794 h 160"/>
              <a:gd name="T18" fmla="*/ 95765938 w 608"/>
              <a:gd name="T19" fmla="*/ 32131794 h 160"/>
              <a:gd name="T20" fmla="*/ 108996956 w 608"/>
              <a:gd name="T21" fmla="*/ 32131794 h 160"/>
              <a:gd name="T22" fmla="*/ 123487656 w 608"/>
              <a:gd name="T23" fmla="*/ 32131794 h 160"/>
              <a:gd name="T24" fmla="*/ 137978356 w 608"/>
              <a:gd name="T25" fmla="*/ 32762031 h 160"/>
              <a:gd name="T26" fmla="*/ 151839613 w 608"/>
              <a:gd name="T27" fmla="*/ 34022506 h 160"/>
              <a:gd name="T28" fmla="*/ 165700075 w 608"/>
              <a:gd name="T29" fmla="*/ 34022506 h 160"/>
              <a:gd name="T30" fmla="*/ 180191569 w 608"/>
              <a:gd name="T31" fmla="*/ 35282188 h 160"/>
              <a:gd name="T32" fmla="*/ 195941950 w 608"/>
              <a:gd name="T33" fmla="*/ 37802344 h 160"/>
              <a:gd name="T34" fmla="*/ 210433444 w 608"/>
              <a:gd name="T35" fmla="*/ 39692263 h 160"/>
              <a:gd name="T36" fmla="*/ 225554381 w 608"/>
              <a:gd name="T37" fmla="*/ 42842656 h 160"/>
              <a:gd name="T38" fmla="*/ 240045081 w 608"/>
              <a:gd name="T39" fmla="*/ 44732575 h 160"/>
              <a:gd name="T40" fmla="*/ 254535781 w 608"/>
              <a:gd name="T41" fmla="*/ 48513206 h 160"/>
              <a:gd name="T42" fmla="*/ 269026481 w 608"/>
              <a:gd name="T43" fmla="*/ 52923281 h 160"/>
              <a:gd name="T44" fmla="*/ 282887738 w 608"/>
              <a:gd name="T45" fmla="*/ 56703913 h 160"/>
              <a:gd name="T46" fmla="*/ 296748200 w 608"/>
              <a:gd name="T47" fmla="*/ 61744225 h 160"/>
              <a:gd name="T48" fmla="*/ 310609456 w 608"/>
              <a:gd name="T49" fmla="*/ 67413981 h 160"/>
              <a:gd name="T50" fmla="*/ 321949763 w 608"/>
              <a:gd name="T51" fmla="*/ 73084531 h 160"/>
              <a:gd name="T52" fmla="*/ 335180781 w 608"/>
              <a:gd name="T53" fmla="*/ 80014763 h 160"/>
              <a:gd name="T54" fmla="*/ 346521881 w 608"/>
              <a:gd name="T55" fmla="*/ 86945788 h 160"/>
              <a:gd name="T56" fmla="*/ 356602506 w 608"/>
              <a:gd name="T57" fmla="*/ 95135700 h 160"/>
              <a:gd name="T58" fmla="*/ 383063750 w 608"/>
              <a:gd name="T59" fmla="*/ 77494606 h 160"/>
              <a:gd name="T60" fmla="*/ 372352888 w 608"/>
              <a:gd name="T61" fmla="*/ 67413981 h 160"/>
              <a:gd name="T62" fmla="*/ 359752106 w 608"/>
              <a:gd name="T63" fmla="*/ 59224069 h 160"/>
              <a:gd name="T64" fmla="*/ 346521881 w 608"/>
              <a:gd name="T65" fmla="*/ 50403125 h 160"/>
              <a:gd name="T66" fmla="*/ 333921100 w 608"/>
              <a:gd name="T67" fmla="*/ 44732575 h 160"/>
              <a:gd name="T68" fmla="*/ 320059844 w 608"/>
              <a:gd name="T69" fmla="*/ 37802344 h 160"/>
              <a:gd name="T70" fmla="*/ 305569144 w 608"/>
              <a:gd name="T71" fmla="*/ 32762031 h 160"/>
              <a:gd name="T72" fmla="*/ 291078444 w 608"/>
              <a:gd name="T73" fmla="*/ 27091481 h 160"/>
              <a:gd name="T74" fmla="*/ 277217188 w 608"/>
              <a:gd name="T75" fmla="*/ 23311644 h 160"/>
              <a:gd name="T76" fmla="*/ 261466013 w 608"/>
              <a:gd name="T77" fmla="*/ 17641094 h 160"/>
              <a:gd name="T78" fmla="*/ 245715631 w 608"/>
              <a:gd name="T79" fmla="*/ 14490700 h 160"/>
              <a:gd name="T80" fmla="*/ 229964456 w 608"/>
              <a:gd name="T81" fmla="*/ 11341100 h 160"/>
              <a:gd name="T82" fmla="*/ 214213281 w 608"/>
              <a:gd name="T83" fmla="*/ 8820944 h 160"/>
              <a:gd name="T84" fmla="*/ 199092344 w 608"/>
              <a:gd name="T85" fmla="*/ 6300788 h 160"/>
              <a:gd name="T86" fmla="*/ 183341169 w 608"/>
              <a:gd name="T87" fmla="*/ 4410075 h 160"/>
              <a:gd name="T88" fmla="*/ 168220231 w 608"/>
              <a:gd name="T89" fmla="*/ 2520156 h 160"/>
              <a:gd name="T90" fmla="*/ 153729531 w 608"/>
              <a:gd name="T91" fmla="*/ 2520156 h 160"/>
              <a:gd name="T92" fmla="*/ 137978356 w 608"/>
              <a:gd name="T93" fmla="*/ 630238 h 160"/>
              <a:gd name="T94" fmla="*/ 122227975 w 608"/>
              <a:gd name="T95" fmla="*/ 630238 h 160"/>
              <a:gd name="T96" fmla="*/ 108996956 w 608"/>
              <a:gd name="T97" fmla="*/ 0 h 160"/>
              <a:gd name="T98" fmla="*/ 95765938 w 608"/>
              <a:gd name="T99" fmla="*/ 0 h 160"/>
              <a:gd name="T100" fmla="*/ 82534919 w 608"/>
              <a:gd name="T101" fmla="*/ 0 h 160"/>
              <a:gd name="T102" fmla="*/ 70564375 w 608"/>
              <a:gd name="T103" fmla="*/ 0 h 160"/>
              <a:gd name="T104" fmla="*/ 57963594 w 608"/>
              <a:gd name="T105" fmla="*/ 630238 h 160"/>
              <a:gd name="T106" fmla="*/ 47882969 w 608"/>
              <a:gd name="T107" fmla="*/ 630238 h 160"/>
              <a:gd name="T108" fmla="*/ 37172106 w 608"/>
              <a:gd name="T109" fmla="*/ 630238 h 160"/>
              <a:gd name="T110" fmla="*/ 29611638 w 608"/>
              <a:gd name="T111" fmla="*/ 630238 h 160"/>
              <a:gd name="T112" fmla="*/ 13861256 w 608"/>
              <a:gd name="T113" fmla="*/ 2520156 h 160"/>
              <a:gd name="T114" fmla="*/ 3780631 w 608"/>
              <a:gd name="T115" fmla="*/ 2520156 h 160"/>
              <a:gd name="T116" fmla="*/ 0 w 608"/>
              <a:gd name="T117" fmla="*/ 4410075 h 160"/>
              <a:gd name="T118" fmla="*/ 3780631 w 608"/>
              <a:gd name="T119" fmla="*/ 35912425 h 16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608" h="160">
                <a:moveTo>
                  <a:pt x="6" y="57"/>
                </a:moveTo>
                <a:lnTo>
                  <a:pt x="6" y="56"/>
                </a:lnTo>
                <a:lnTo>
                  <a:pt x="9" y="54"/>
                </a:lnTo>
                <a:lnTo>
                  <a:pt x="14" y="54"/>
                </a:lnTo>
                <a:lnTo>
                  <a:pt x="23" y="54"/>
                </a:lnTo>
                <a:lnTo>
                  <a:pt x="33" y="54"/>
                </a:lnTo>
                <a:lnTo>
                  <a:pt x="43" y="52"/>
                </a:lnTo>
                <a:lnTo>
                  <a:pt x="48" y="52"/>
                </a:lnTo>
                <a:lnTo>
                  <a:pt x="56" y="52"/>
                </a:lnTo>
                <a:lnTo>
                  <a:pt x="64" y="52"/>
                </a:lnTo>
                <a:lnTo>
                  <a:pt x="73" y="52"/>
                </a:lnTo>
                <a:lnTo>
                  <a:pt x="79" y="51"/>
                </a:lnTo>
                <a:lnTo>
                  <a:pt x="87" y="51"/>
                </a:lnTo>
                <a:lnTo>
                  <a:pt x="96" y="51"/>
                </a:lnTo>
                <a:lnTo>
                  <a:pt x="104" y="51"/>
                </a:lnTo>
                <a:lnTo>
                  <a:pt x="113" y="51"/>
                </a:lnTo>
                <a:lnTo>
                  <a:pt x="123" y="51"/>
                </a:lnTo>
                <a:lnTo>
                  <a:pt x="132" y="51"/>
                </a:lnTo>
                <a:lnTo>
                  <a:pt x="143" y="51"/>
                </a:lnTo>
                <a:lnTo>
                  <a:pt x="152" y="51"/>
                </a:lnTo>
                <a:lnTo>
                  <a:pt x="163" y="51"/>
                </a:lnTo>
                <a:lnTo>
                  <a:pt x="173" y="51"/>
                </a:lnTo>
                <a:lnTo>
                  <a:pt x="185" y="51"/>
                </a:lnTo>
                <a:lnTo>
                  <a:pt x="196" y="51"/>
                </a:lnTo>
                <a:lnTo>
                  <a:pt x="207" y="51"/>
                </a:lnTo>
                <a:lnTo>
                  <a:pt x="219" y="52"/>
                </a:lnTo>
                <a:lnTo>
                  <a:pt x="232" y="54"/>
                </a:lnTo>
                <a:lnTo>
                  <a:pt x="241" y="54"/>
                </a:lnTo>
                <a:lnTo>
                  <a:pt x="252" y="54"/>
                </a:lnTo>
                <a:lnTo>
                  <a:pt x="263" y="54"/>
                </a:lnTo>
                <a:lnTo>
                  <a:pt x="275" y="56"/>
                </a:lnTo>
                <a:lnTo>
                  <a:pt x="286" y="56"/>
                </a:lnTo>
                <a:lnTo>
                  <a:pt x="300" y="59"/>
                </a:lnTo>
                <a:lnTo>
                  <a:pt x="311" y="60"/>
                </a:lnTo>
                <a:lnTo>
                  <a:pt x="323" y="63"/>
                </a:lnTo>
                <a:lnTo>
                  <a:pt x="334" y="63"/>
                </a:lnTo>
                <a:lnTo>
                  <a:pt x="347" y="66"/>
                </a:lnTo>
                <a:lnTo>
                  <a:pt x="358" y="68"/>
                </a:lnTo>
                <a:lnTo>
                  <a:pt x="370" y="70"/>
                </a:lnTo>
                <a:lnTo>
                  <a:pt x="381" y="71"/>
                </a:lnTo>
                <a:lnTo>
                  <a:pt x="393" y="74"/>
                </a:lnTo>
                <a:lnTo>
                  <a:pt x="404" y="77"/>
                </a:lnTo>
                <a:lnTo>
                  <a:pt x="418" y="80"/>
                </a:lnTo>
                <a:lnTo>
                  <a:pt x="427" y="84"/>
                </a:lnTo>
                <a:lnTo>
                  <a:pt x="440" y="87"/>
                </a:lnTo>
                <a:lnTo>
                  <a:pt x="449" y="90"/>
                </a:lnTo>
                <a:lnTo>
                  <a:pt x="462" y="94"/>
                </a:lnTo>
                <a:lnTo>
                  <a:pt x="471" y="98"/>
                </a:lnTo>
                <a:lnTo>
                  <a:pt x="483" y="102"/>
                </a:lnTo>
                <a:lnTo>
                  <a:pt x="493" y="107"/>
                </a:lnTo>
                <a:lnTo>
                  <a:pt x="504" y="112"/>
                </a:lnTo>
                <a:lnTo>
                  <a:pt x="511" y="116"/>
                </a:lnTo>
                <a:lnTo>
                  <a:pt x="522" y="121"/>
                </a:lnTo>
                <a:lnTo>
                  <a:pt x="532" y="127"/>
                </a:lnTo>
                <a:lnTo>
                  <a:pt x="541" y="133"/>
                </a:lnTo>
                <a:lnTo>
                  <a:pt x="550" y="138"/>
                </a:lnTo>
                <a:lnTo>
                  <a:pt x="558" y="146"/>
                </a:lnTo>
                <a:lnTo>
                  <a:pt x="566" y="151"/>
                </a:lnTo>
                <a:lnTo>
                  <a:pt x="575" y="160"/>
                </a:lnTo>
                <a:lnTo>
                  <a:pt x="608" y="123"/>
                </a:lnTo>
                <a:lnTo>
                  <a:pt x="599" y="115"/>
                </a:lnTo>
                <a:lnTo>
                  <a:pt x="591" y="107"/>
                </a:lnTo>
                <a:lnTo>
                  <a:pt x="580" y="99"/>
                </a:lnTo>
                <a:lnTo>
                  <a:pt x="571" y="94"/>
                </a:lnTo>
                <a:lnTo>
                  <a:pt x="560" y="87"/>
                </a:lnTo>
                <a:lnTo>
                  <a:pt x="550" y="80"/>
                </a:lnTo>
                <a:lnTo>
                  <a:pt x="539" y="76"/>
                </a:lnTo>
                <a:lnTo>
                  <a:pt x="530" y="71"/>
                </a:lnTo>
                <a:lnTo>
                  <a:pt x="519" y="66"/>
                </a:lnTo>
                <a:lnTo>
                  <a:pt x="508" y="60"/>
                </a:lnTo>
                <a:lnTo>
                  <a:pt x="497" y="56"/>
                </a:lnTo>
                <a:lnTo>
                  <a:pt x="485" y="52"/>
                </a:lnTo>
                <a:lnTo>
                  <a:pt x="473" y="48"/>
                </a:lnTo>
                <a:lnTo>
                  <a:pt x="462" y="43"/>
                </a:lnTo>
                <a:lnTo>
                  <a:pt x="451" y="40"/>
                </a:lnTo>
                <a:lnTo>
                  <a:pt x="440" y="37"/>
                </a:lnTo>
                <a:lnTo>
                  <a:pt x="427" y="32"/>
                </a:lnTo>
                <a:lnTo>
                  <a:pt x="415" y="28"/>
                </a:lnTo>
                <a:lnTo>
                  <a:pt x="403" y="26"/>
                </a:lnTo>
                <a:lnTo>
                  <a:pt x="390" y="23"/>
                </a:lnTo>
                <a:lnTo>
                  <a:pt x="378" y="20"/>
                </a:lnTo>
                <a:lnTo>
                  <a:pt x="365" y="18"/>
                </a:lnTo>
                <a:lnTo>
                  <a:pt x="353" y="15"/>
                </a:lnTo>
                <a:lnTo>
                  <a:pt x="340" y="14"/>
                </a:lnTo>
                <a:lnTo>
                  <a:pt x="328" y="12"/>
                </a:lnTo>
                <a:lnTo>
                  <a:pt x="316" y="10"/>
                </a:lnTo>
                <a:lnTo>
                  <a:pt x="303" y="9"/>
                </a:lnTo>
                <a:lnTo>
                  <a:pt x="291" y="7"/>
                </a:lnTo>
                <a:lnTo>
                  <a:pt x="278" y="6"/>
                </a:lnTo>
                <a:lnTo>
                  <a:pt x="267" y="4"/>
                </a:lnTo>
                <a:lnTo>
                  <a:pt x="255" y="4"/>
                </a:lnTo>
                <a:lnTo>
                  <a:pt x="244" y="4"/>
                </a:lnTo>
                <a:lnTo>
                  <a:pt x="232" y="3"/>
                </a:lnTo>
                <a:lnTo>
                  <a:pt x="219" y="1"/>
                </a:lnTo>
                <a:lnTo>
                  <a:pt x="205" y="1"/>
                </a:lnTo>
                <a:lnTo>
                  <a:pt x="194" y="1"/>
                </a:lnTo>
                <a:lnTo>
                  <a:pt x="182" y="0"/>
                </a:lnTo>
                <a:lnTo>
                  <a:pt x="173" y="0"/>
                </a:lnTo>
                <a:lnTo>
                  <a:pt x="162" y="0"/>
                </a:lnTo>
                <a:lnTo>
                  <a:pt x="152" y="0"/>
                </a:lnTo>
                <a:lnTo>
                  <a:pt x="140" y="0"/>
                </a:lnTo>
                <a:lnTo>
                  <a:pt x="131" y="0"/>
                </a:lnTo>
                <a:lnTo>
                  <a:pt x="120" y="0"/>
                </a:lnTo>
                <a:lnTo>
                  <a:pt x="112" y="0"/>
                </a:lnTo>
                <a:lnTo>
                  <a:pt x="101" y="0"/>
                </a:lnTo>
                <a:lnTo>
                  <a:pt x="92" y="1"/>
                </a:lnTo>
                <a:lnTo>
                  <a:pt x="84" y="1"/>
                </a:lnTo>
                <a:lnTo>
                  <a:pt x="76" y="1"/>
                </a:lnTo>
                <a:lnTo>
                  <a:pt x="68" y="1"/>
                </a:lnTo>
                <a:lnTo>
                  <a:pt x="59" y="1"/>
                </a:lnTo>
                <a:lnTo>
                  <a:pt x="51" y="1"/>
                </a:lnTo>
                <a:lnTo>
                  <a:pt x="47" y="1"/>
                </a:lnTo>
                <a:lnTo>
                  <a:pt x="33" y="3"/>
                </a:lnTo>
                <a:lnTo>
                  <a:pt x="22" y="4"/>
                </a:lnTo>
                <a:lnTo>
                  <a:pt x="12" y="4"/>
                </a:lnTo>
                <a:lnTo>
                  <a:pt x="6" y="4"/>
                </a:lnTo>
                <a:lnTo>
                  <a:pt x="2" y="6"/>
                </a:lnTo>
                <a:lnTo>
                  <a:pt x="0" y="7"/>
                </a:lnTo>
                <a:lnTo>
                  <a:pt x="6" y="5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50" name="Freeform 82">
            <a:extLst>
              <a:ext uri="{FF2B5EF4-FFF2-40B4-BE49-F238E27FC236}">
                <a16:creationId xmlns:a16="http://schemas.microsoft.com/office/drawing/2014/main" id="{49E63EA5-D101-444C-8808-4E8F63669015}"/>
              </a:ext>
            </a:extLst>
          </p:cNvPr>
          <p:cNvSpPr>
            <a:spLocks/>
          </p:cNvSpPr>
          <p:nvPr/>
        </p:nvSpPr>
        <p:spPr bwMode="auto">
          <a:xfrm>
            <a:off x="3316288" y="5287963"/>
            <a:ext cx="276225" cy="88900"/>
          </a:xfrm>
          <a:custGeom>
            <a:avLst/>
            <a:gdLst>
              <a:gd name="T0" fmla="*/ 18792798 w 349"/>
              <a:gd name="T1" fmla="*/ 67464086 h 113"/>
              <a:gd name="T2" fmla="*/ 25684176 w 349"/>
              <a:gd name="T3" fmla="*/ 63131588 h 113"/>
              <a:gd name="T4" fmla="*/ 39465350 w 349"/>
              <a:gd name="T5" fmla="*/ 56323264 h 113"/>
              <a:gd name="T6" fmla="*/ 53873373 w 349"/>
              <a:gd name="T7" fmla="*/ 50134093 h 113"/>
              <a:gd name="T8" fmla="*/ 65775583 w 349"/>
              <a:gd name="T9" fmla="*/ 46419961 h 113"/>
              <a:gd name="T10" fmla="*/ 78303851 w 349"/>
              <a:gd name="T11" fmla="*/ 42706616 h 113"/>
              <a:gd name="T12" fmla="*/ 92711874 w 349"/>
              <a:gd name="T13" fmla="*/ 38993271 h 113"/>
              <a:gd name="T14" fmla="*/ 108372803 w 349"/>
              <a:gd name="T15" fmla="*/ 34660773 h 113"/>
              <a:gd name="T16" fmla="*/ 124033731 w 349"/>
              <a:gd name="T17" fmla="*/ 32803313 h 113"/>
              <a:gd name="T18" fmla="*/ 141573623 w 349"/>
              <a:gd name="T19" fmla="*/ 32184947 h 113"/>
              <a:gd name="T20" fmla="*/ 155355588 w 349"/>
              <a:gd name="T21" fmla="*/ 30946641 h 113"/>
              <a:gd name="T22" fmla="*/ 166004893 w 349"/>
              <a:gd name="T23" fmla="*/ 30946641 h 113"/>
              <a:gd name="T24" fmla="*/ 175401292 w 349"/>
              <a:gd name="T25" fmla="*/ 32184947 h 113"/>
              <a:gd name="T26" fmla="*/ 185424540 w 349"/>
              <a:gd name="T27" fmla="*/ 32803313 h 113"/>
              <a:gd name="T28" fmla="*/ 196073844 w 349"/>
              <a:gd name="T29" fmla="*/ 34041619 h 113"/>
              <a:gd name="T30" fmla="*/ 206723149 w 349"/>
              <a:gd name="T31" fmla="*/ 35898292 h 113"/>
              <a:gd name="T32" fmla="*/ 218625360 w 349"/>
              <a:gd name="T33" fmla="*/ 8045843 h 113"/>
              <a:gd name="T34" fmla="*/ 206096301 w 349"/>
              <a:gd name="T35" fmla="*/ 4951651 h 113"/>
              <a:gd name="T36" fmla="*/ 194194090 w 349"/>
              <a:gd name="T37" fmla="*/ 2475826 h 113"/>
              <a:gd name="T38" fmla="*/ 182291879 w 349"/>
              <a:gd name="T39" fmla="*/ 0 h 113"/>
              <a:gd name="T40" fmla="*/ 171642574 w 349"/>
              <a:gd name="T41" fmla="*/ 0 h 113"/>
              <a:gd name="T42" fmla="*/ 160993269 w 349"/>
              <a:gd name="T43" fmla="*/ 0 h 113"/>
              <a:gd name="T44" fmla="*/ 150970813 w 349"/>
              <a:gd name="T45" fmla="*/ 0 h 113"/>
              <a:gd name="T46" fmla="*/ 140321509 w 349"/>
              <a:gd name="T47" fmla="*/ 0 h 113"/>
              <a:gd name="T48" fmla="*/ 130924318 w 349"/>
              <a:gd name="T49" fmla="*/ 1237519 h 113"/>
              <a:gd name="T50" fmla="*/ 120275013 w 349"/>
              <a:gd name="T51" fmla="*/ 1237519 h 113"/>
              <a:gd name="T52" fmla="*/ 111505463 w 349"/>
              <a:gd name="T53" fmla="*/ 3094979 h 113"/>
              <a:gd name="T54" fmla="*/ 94591629 w 349"/>
              <a:gd name="T55" fmla="*/ 6808324 h 113"/>
              <a:gd name="T56" fmla="*/ 78303851 w 349"/>
              <a:gd name="T57" fmla="*/ 9903303 h 113"/>
              <a:gd name="T58" fmla="*/ 62643714 w 349"/>
              <a:gd name="T59" fmla="*/ 15473320 h 113"/>
              <a:gd name="T60" fmla="*/ 48861749 w 349"/>
              <a:gd name="T61" fmla="*/ 19805819 h 113"/>
              <a:gd name="T62" fmla="*/ 36333481 w 349"/>
              <a:gd name="T63" fmla="*/ 24138317 h 113"/>
              <a:gd name="T64" fmla="*/ 25684176 w 349"/>
              <a:gd name="T65" fmla="*/ 28470815 h 113"/>
              <a:gd name="T66" fmla="*/ 17539892 w 349"/>
              <a:gd name="T67" fmla="*/ 34041619 h 113"/>
              <a:gd name="T68" fmla="*/ 4384775 w 349"/>
              <a:gd name="T69" fmla="*/ 40849943 h 113"/>
              <a:gd name="T70" fmla="*/ 0 w 349"/>
              <a:gd name="T71" fmla="*/ 44563288 h 113"/>
              <a:gd name="T72" fmla="*/ 18792798 w 349"/>
              <a:gd name="T73" fmla="*/ 69939912 h 113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349" h="113">
                <a:moveTo>
                  <a:pt x="30" y="113"/>
                </a:moveTo>
                <a:lnTo>
                  <a:pt x="30" y="109"/>
                </a:lnTo>
                <a:lnTo>
                  <a:pt x="33" y="108"/>
                </a:lnTo>
                <a:lnTo>
                  <a:pt x="41" y="102"/>
                </a:lnTo>
                <a:lnTo>
                  <a:pt x="52" y="97"/>
                </a:lnTo>
                <a:lnTo>
                  <a:pt x="63" y="91"/>
                </a:lnTo>
                <a:lnTo>
                  <a:pt x="78" y="85"/>
                </a:lnTo>
                <a:lnTo>
                  <a:pt x="86" y="81"/>
                </a:lnTo>
                <a:lnTo>
                  <a:pt x="95" y="78"/>
                </a:lnTo>
                <a:lnTo>
                  <a:pt x="105" y="75"/>
                </a:lnTo>
                <a:lnTo>
                  <a:pt x="116" y="72"/>
                </a:lnTo>
                <a:lnTo>
                  <a:pt x="125" y="69"/>
                </a:lnTo>
                <a:lnTo>
                  <a:pt x="137" y="66"/>
                </a:lnTo>
                <a:lnTo>
                  <a:pt x="148" y="63"/>
                </a:lnTo>
                <a:lnTo>
                  <a:pt x="161" y="60"/>
                </a:lnTo>
                <a:lnTo>
                  <a:pt x="173" y="56"/>
                </a:lnTo>
                <a:lnTo>
                  <a:pt x="185" y="55"/>
                </a:lnTo>
                <a:lnTo>
                  <a:pt x="198" y="53"/>
                </a:lnTo>
                <a:lnTo>
                  <a:pt x="213" y="53"/>
                </a:lnTo>
                <a:lnTo>
                  <a:pt x="226" y="52"/>
                </a:lnTo>
                <a:lnTo>
                  <a:pt x="241" y="50"/>
                </a:lnTo>
                <a:lnTo>
                  <a:pt x="248" y="50"/>
                </a:lnTo>
                <a:lnTo>
                  <a:pt x="257" y="50"/>
                </a:lnTo>
                <a:lnTo>
                  <a:pt x="265" y="50"/>
                </a:lnTo>
                <a:lnTo>
                  <a:pt x="273" y="52"/>
                </a:lnTo>
                <a:lnTo>
                  <a:pt x="280" y="52"/>
                </a:lnTo>
                <a:lnTo>
                  <a:pt x="288" y="52"/>
                </a:lnTo>
                <a:lnTo>
                  <a:pt x="296" y="53"/>
                </a:lnTo>
                <a:lnTo>
                  <a:pt x="305" y="55"/>
                </a:lnTo>
                <a:lnTo>
                  <a:pt x="313" y="55"/>
                </a:lnTo>
                <a:lnTo>
                  <a:pt x="322" y="56"/>
                </a:lnTo>
                <a:lnTo>
                  <a:pt x="330" y="58"/>
                </a:lnTo>
                <a:lnTo>
                  <a:pt x="339" y="61"/>
                </a:lnTo>
                <a:lnTo>
                  <a:pt x="349" y="13"/>
                </a:lnTo>
                <a:lnTo>
                  <a:pt x="338" y="10"/>
                </a:lnTo>
                <a:lnTo>
                  <a:pt x="329" y="8"/>
                </a:lnTo>
                <a:lnTo>
                  <a:pt x="319" y="5"/>
                </a:lnTo>
                <a:lnTo>
                  <a:pt x="310" y="4"/>
                </a:lnTo>
                <a:lnTo>
                  <a:pt x="301" y="2"/>
                </a:lnTo>
                <a:lnTo>
                  <a:pt x="291" y="0"/>
                </a:lnTo>
                <a:lnTo>
                  <a:pt x="283" y="0"/>
                </a:lnTo>
                <a:lnTo>
                  <a:pt x="274" y="0"/>
                </a:lnTo>
                <a:lnTo>
                  <a:pt x="266" y="0"/>
                </a:lnTo>
                <a:lnTo>
                  <a:pt x="257" y="0"/>
                </a:lnTo>
                <a:lnTo>
                  <a:pt x="249" y="0"/>
                </a:lnTo>
                <a:lnTo>
                  <a:pt x="241" y="0"/>
                </a:lnTo>
                <a:lnTo>
                  <a:pt x="232" y="0"/>
                </a:lnTo>
                <a:lnTo>
                  <a:pt x="224" y="0"/>
                </a:lnTo>
                <a:lnTo>
                  <a:pt x="217" y="0"/>
                </a:lnTo>
                <a:lnTo>
                  <a:pt x="209" y="2"/>
                </a:lnTo>
                <a:lnTo>
                  <a:pt x="201" y="2"/>
                </a:lnTo>
                <a:lnTo>
                  <a:pt x="192" y="2"/>
                </a:lnTo>
                <a:lnTo>
                  <a:pt x="185" y="4"/>
                </a:lnTo>
                <a:lnTo>
                  <a:pt x="178" y="5"/>
                </a:lnTo>
                <a:lnTo>
                  <a:pt x="164" y="7"/>
                </a:lnTo>
                <a:lnTo>
                  <a:pt x="151" y="11"/>
                </a:lnTo>
                <a:lnTo>
                  <a:pt x="137" y="14"/>
                </a:lnTo>
                <a:lnTo>
                  <a:pt x="125" y="16"/>
                </a:lnTo>
                <a:lnTo>
                  <a:pt x="111" y="21"/>
                </a:lnTo>
                <a:lnTo>
                  <a:pt x="100" y="25"/>
                </a:lnTo>
                <a:lnTo>
                  <a:pt x="88" y="28"/>
                </a:lnTo>
                <a:lnTo>
                  <a:pt x="78" y="32"/>
                </a:lnTo>
                <a:lnTo>
                  <a:pt x="67" y="35"/>
                </a:lnTo>
                <a:lnTo>
                  <a:pt x="58" y="39"/>
                </a:lnTo>
                <a:lnTo>
                  <a:pt x="49" y="42"/>
                </a:lnTo>
                <a:lnTo>
                  <a:pt x="41" y="46"/>
                </a:lnTo>
                <a:lnTo>
                  <a:pt x="33" y="50"/>
                </a:lnTo>
                <a:lnTo>
                  <a:pt x="28" y="55"/>
                </a:lnTo>
                <a:lnTo>
                  <a:pt x="16" y="60"/>
                </a:lnTo>
                <a:lnTo>
                  <a:pt x="7" y="66"/>
                </a:lnTo>
                <a:lnTo>
                  <a:pt x="2" y="69"/>
                </a:lnTo>
                <a:lnTo>
                  <a:pt x="0" y="72"/>
                </a:lnTo>
                <a:lnTo>
                  <a:pt x="30" y="11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51" name="Freeform 83">
            <a:extLst>
              <a:ext uri="{FF2B5EF4-FFF2-40B4-BE49-F238E27FC236}">
                <a16:creationId xmlns:a16="http://schemas.microsoft.com/office/drawing/2014/main" id="{3EA01EBF-8F65-7A46-A9C7-A6BE527BE1D1}"/>
              </a:ext>
            </a:extLst>
          </p:cNvPr>
          <p:cNvSpPr>
            <a:spLocks/>
          </p:cNvSpPr>
          <p:nvPr/>
        </p:nvSpPr>
        <p:spPr bwMode="auto">
          <a:xfrm>
            <a:off x="3308350" y="5349875"/>
            <a:ext cx="50800" cy="150813"/>
          </a:xfrm>
          <a:custGeom>
            <a:avLst/>
            <a:gdLst>
              <a:gd name="T0" fmla="*/ 9102876 w 63"/>
              <a:gd name="T1" fmla="*/ 0 h 190"/>
              <a:gd name="T2" fmla="*/ 0 w 63"/>
              <a:gd name="T3" fmla="*/ 117818291 h 190"/>
              <a:gd name="T4" fmla="*/ 31209746 w 63"/>
              <a:gd name="T5" fmla="*/ 119708216 h 190"/>
              <a:gd name="T6" fmla="*/ 40962540 w 63"/>
              <a:gd name="T7" fmla="*/ 1889925 h 190"/>
              <a:gd name="T8" fmla="*/ 9102876 w 63"/>
              <a:gd name="T9" fmla="*/ 0 h 190"/>
              <a:gd name="T10" fmla="*/ 9102876 w 63"/>
              <a:gd name="T11" fmla="*/ 0 h 1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3" h="190">
                <a:moveTo>
                  <a:pt x="14" y="0"/>
                </a:moveTo>
                <a:lnTo>
                  <a:pt x="0" y="187"/>
                </a:lnTo>
                <a:lnTo>
                  <a:pt x="48" y="190"/>
                </a:lnTo>
                <a:lnTo>
                  <a:pt x="63" y="3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52" name="Freeform 84">
            <a:extLst>
              <a:ext uri="{FF2B5EF4-FFF2-40B4-BE49-F238E27FC236}">
                <a16:creationId xmlns:a16="http://schemas.microsoft.com/office/drawing/2014/main" id="{37C8C689-EA35-9A45-B336-4746BCF32AD0}"/>
              </a:ext>
            </a:extLst>
          </p:cNvPr>
          <p:cNvSpPr>
            <a:spLocks/>
          </p:cNvSpPr>
          <p:nvPr/>
        </p:nvSpPr>
        <p:spPr bwMode="auto">
          <a:xfrm>
            <a:off x="2873375" y="5334000"/>
            <a:ext cx="60325" cy="161925"/>
          </a:xfrm>
          <a:custGeom>
            <a:avLst/>
            <a:gdLst>
              <a:gd name="T0" fmla="*/ 0 w 77"/>
              <a:gd name="T1" fmla="*/ 4942643 h 206"/>
              <a:gd name="T2" fmla="*/ 17185574 w 77"/>
              <a:gd name="T3" fmla="*/ 127280124 h 206"/>
              <a:gd name="T4" fmla="*/ 47261112 w 77"/>
              <a:gd name="T5" fmla="*/ 122955312 h 206"/>
              <a:gd name="T6" fmla="*/ 30075538 w 77"/>
              <a:gd name="T7" fmla="*/ 0 h 206"/>
              <a:gd name="T8" fmla="*/ 0 w 77"/>
              <a:gd name="T9" fmla="*/ 4942643 h 206"/>
              <a:gd name="T10" fmla="*/ 0 w 77"/>
              <a:gd name="T11" fmla="*/ 4942643 h 20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7" h="206">
                <a:moveTo>
                  <a:pt x="0" y="8"/>
                </a:moveTo>
                <a:lnTo>
                  <a:pt x="28" y="206"/>
                </a:lnTo>
                <a:lnTo>
                  <a:pt x="77" y="199"/>
                </a:lnTo>
                <a:lnTo>
                  <a:pt x="49" y="0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53" name="Freeform 85">
            <a:extLst>
              <a:ext uri="{FF2B5EF4-FFF2-40B4-BE49-F238E27FC236}">
                <a16:creationId xmlns:a16="http://schemas.microsoft.com/office/drawing/2014/main" id="{40EB7EA2-6281-3345-A787-5C9DAA374EEE}"/>
              </a:ext>
            </a:extLst>
          </p:cNvPr>
          <p:cNvSpPr>
            <a:spLocks/>
          </p:cNvSpPr>
          <p:nvPr/>
        </p:nvSpPr>
        <p:spPr bwMode="auto">
          <a:xfrm>
            <a:off x="2911475" y="5465763"/>
            <a:ext cx="427038" cy="39687"/>
          </a:xfrm>
          <a:custGeom>
            <a:avLst/>
            <a:gdLst>
              <a:gd name="T0" fmla="*/ 0 w 537"/>
              <a:gd name="T1" fmla="*/ 32144040 h 49"/>
              <a:gd name="T2" fmla="*/ 339593023 w 537"/>
              <a:gd name="T3" fmla="*/ 32144040 h 49"/>
              <a:gd name="T4" fmla="*/ 339593023 w 537"/>
              <a:gd name="T5" fmla="*/ 0 h 49"/>
              <a:gd name="T6" fmla="*/ 0 w 537"/>
              <a:gd name="T7" fmla="*/ 656050 h 49"/>
              <a:gd name="T8" fmla="*/ 0 w 537"/>
              <a:gd name="T9" fmla="*/ 32144040 h 49"/>
              <a:gd name="T10" fmla="*/ 0 w 537"/>
              <a:gd name="T11" fmla="*/ 32144040 h 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37" h="49">
                <a:moveTo>
                  <a:pt x="0" y="49"/>
                </a:moveTo>
                <a:lnTo>
                  <a:pt x="537" y="49"/>
                </a:lnTo>
                <a:lnTo>
                  <a:pt x="537" y="0"/>
                </a:lnTo>
                <a:lnTo>
                  <a:pt x="0" y="1"/>
                </a:lnTo>
                <a:lnTo>
                  <a:pt x="0" y="4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54" name="Freeform 86">
            <a:extLst>
              <a:ext uri="{FF2B5EF4-FFF2-40B4-BE49-F238E27FC236}">
                <a16:creationId xmlns:a16="http://schemas.microsoft.com/office/drawing/2014/main" id="{224F9C9B-E806-A542-8CA6-DC6830C89418}"/>
              </a:ext>
            </a:extLst>
          </p:cNvPr>
          <p:cNvSpPr>
            <a:spLocks/>
          </p:cNvSpPr>
          <p:nvPr/>
        </p:nvSpPr>
        <p:spPr bwMode="auto">
          <a:xfrm>
            <a:off x="2528888" y="4867275"/>
            <a:ext cx="512762" cy="350838"/>
          </a:xfrm>
          <a:custGeom>
            <a:avLst/>
            <a:gdLst>
              <a:gd name="T0" fmla="*/ 0 w 645"/>
              <a:gd name="T1" fmla="*/ 19531040 h 442"/>
              <a:gd name="T2" fmla="*/ 4424063 w 645"/>
              <a:gd name="T3" fmla="*/ 26462075 h 442"/>
              <a:gd name="T4" fmla="*/ 13272189 w 645"/>
              <a:gd name="T5" fmla="*/ 38432636 h 442"/>
              <a:gd name="T6" fmla="*/ 22119519 w 645"/>
              <a:gd name="T7" fmla="*/ 49143514 h 442"/>
              <a:gd name="T8" fmla="*/ 30335636 w 645"/>
              <a:gd name="T9" fmla="*/ 57963676 h 442"/>
              <a:gd name="T10" fmla="*/ 39183762 w 645"/>
              <a:gd name="T11" fmla="*/ 67414077 h 442"/>
              <a:gd name="T12" fmla="*/ 48031092 w 645"/>
              <a:gd name="T13" fmla="*/ 77494717 h 442"/>
              <a:gd name="T14" fmla="*/ 57511227 w 645"/>
              <a:gd name="T15" fmla="*/ 88205594 h 442"/>
              <a:gd name="T16" fmla="*/ 67623371 w 645"/>
              <a:gd name="T17" fmla="*/ 98916472 h 442"/>
              <a:gd name="T18" fmla="*/ 79630746 w 645"/>
              <a:gd name="T19" fmla="*/ 110887033 h 442"/>
              <a:gd name="T20" fmla="*/ 92270926 w 645"/>
              <a:gd name="T21" fmla="*/ 122857594 h 442"/>
              <a:gd name="T22" fmla="*/ 103647087 w 645"/>
              <a:gd name="T23" fmla="*/ 134198710 h 442"/>
              <a:gd name="T24" fmla="*/ 117550490 w 645"/>
              <a:gd name="T25" fmla="*/ 147429748 h 442"/>
              <a:gd name="T26" fmla="*/ 132718705 w 645"/>
              <a:gd name="T27" fmla="*/ 158770070 h 442"/>
              <a:gd name="T28" fmla="*/ 145990099 w 645"/>
              <a:gd name="T29" fmla="*/ 170741425 h 442"/>
              <a:gd name="T30" fmla="*/ 161790323 w 645"/>
              <a:gd name="T31" fmla="*/ 182711985 h 442"/>
              <a:gd name="T32" fmla="*/ 177589753 w 645"/>
              <a:gd name="T33" fmla="*/ 194052308 h 442"/>
              <a:gd name="T34" fmla="*/ 193389977 w 645"/>
              <a:gd name="T35" fmla="*/ 206023662 h 442"/>
              <a:gd name="T36" fmla="*/ 209821415 w 645"/>
              <a:gd name="T37" fmla="*/ 216104302 h 442"/>
              <a:gd name="T38" fmla="*/ 226885658 w 645"/>
              <a:gd name="T39" fmla="*/ 225554703 h 442"/>
              <a:gd name="T40" fmla="*/ 244581114 w 645"/>
              <a:gd name="T41" fmla="*/ 235635342 h 442"/>
              <a:gd name="T42" fmla="*/ 262277366 w 645"/>
              <a:gd name="T43" fmla="*/ 244455505 h 442"/>
              <a:gd name="T44" fmla="*/ 280604831 w 645"/>
              <a:gd name="T45" fmla="*/ 251386540 h 442"/>
              <a:gd name="T46" fmla="*/ 299564305 w 645"/>
              <a:gd name="T47" fmla="*/ 258947019 h 442"/>
              <a:gd name="T48" fmla="*/ 317892566 w 645"/>
              <a:gd name="T49" fmla="*/ 265877260 h 442"/>
              <a:gd name="T50" fmla="*/ 336852040 w 645"/>
              <a:gd name="T51" fmla="*/ 270917580 h 442"/>
              <a:gd name="T52" fmla="*/ 356444318 w 645"/>
              <a:gd name="T53" fmla="*/ 274697423 h 442"/>
              <a:gd name="T54" fmla="*/ 377299819 w 645"/>
              <a:gd name="T55" fmla="*/ 276588138 h 442"/>
              <a:gd name="T56" fmla="*/ 396891303 w 645"/>
              <a:gd name="T57" fmla="*/ 277847821 h 442"/>
              <a:gd name="T58" fmla="*/ 406371437 w 645"/>
              <a:gd name="T59" fmla="*/ 246975664 h 442"/>
              <a:gd name="T60" fmla="*/ 388043972 w 645"/>
              <a:gd name="T61" fmla="*/ 246346220 h 442"/>
              <a:gd name="T62" fmla="*/ 369083703 w 645"/>
              <a:gd name="T63" fmla="*/ 244455505 h 442"/>
              <a:gd name="T64" fmla="*/ 351388246 w 645"/>
              <a:gd name="T65" fmla="*/ 241305900 h 442"/>
              <a:gd name="T66" fmla="*/ 333691995 w 645"/>
              <a:gd name="T67" fmla="*/ 237525264 h 442"/>
              <a:gd name="T68" fmla="*/ 315364530 w 645"/>
              <a:gd name="T69" fmla="*/ 231225261 h 442"/>
              <a:gd name="T70" fmla="*/ 297669073 w 645"/>
              <a:gd name="T71" fmla="*/ 224924464 h 442"/>
              <a:gd name="T72" fmla="*/ 279972822 w 645"/>
              <a:gd name="T73" fmla="*/ 216733746 h 442"/>
              <a:gd name="T74" fmla="*/ 262909374 w 645"/>
              <a:gd name="T75" fmla="*/ 209803505 h 442"/>
              <a:gd name="T76" fmla="*/ 245213123 w 645"/>
              <a:gd name="T77" fmla="*/ 200353104 h 442"/>
              <a:gd name="T78" fmla="*/ 229413694 w 645"/>
              <a:gd name="T79" fmla="*/ 190272465 h 442"/>
              <a:gd name="T80" fmla="*/ 214245478 w 645"/>
              <a:gd name="T81" fmla="*/ 180822064 h 442"/>
              <a:gd name="T82" fmla="*/ 198446049 w 645"/>
              <a:gd name="T83" fmla="*/ 170741425 h 442"/>
              <a:gd name="T84" fmla="*/ 182645824 w 645"/>
              <a:gd name="T85" fmla="*/ 158770070 h 442"/>
              <a:gd name="T86" fmla="*/ 167478404 w 645"/>
              <a:gd name="T87" fmla="*/ 148059986 h 442"/>
              <a:gd name="T88" fmla="*/ 154838224 w 645"/>
              <a:gd name="T89" fmla="*/ 136088631 h 442"/>
              <a:gd name="T90" fmla="*/ 142198045 w 645"/>
              <a:gd name="T91" fmla="*/ 125377754 h 442"/>
              <a:gd name="T92" fmla="*/ 128294642 w 645"/>
              <a:gd name="T93" fmla="*/ 114037431 h 442"/>
              <a:gd name="T94" fmla="*/ 116918481 w 645"/>
              <a:gd name="T95" fmla="*/ 102066870 h 442"/>
              <a:gd name="T96" fmla="*/ 103647087 w 645"/>
              <a:gd name="T97" fmla="*/ 90095516 h 442"/>
              <a:gd name="T98" fmla="*/ 92902935 w 645"/>
              <a:gd name="T99" fmla="*/ 80645115 h 442"/>
              <a:gd name="T100" fmla="*/ 82158782 w 645"/>
              <a:gd name="T101" fmla="*/ 68674554 h 442"/>
              <a:gd name="T102" fmla="*/ 72679442 w 645"/>
              <a:gd name="T103" fmla="*/ 57963676 h 442"/>
              <a:gd name="T104" fmla="*/ 63831317 w 645"/>
              <a:gd name="T105" fmla="*/ 47252799 h 442"/>
              <a:gd name="T106" fmla="*/ 56879218 w 645"/>
              <a:gd name="T107" fmla="*/ 39062874 h 442"/>
              <a:gd name="T108" fmla="*/ 48663101 w 645"/>
              <a:gd name="T109" fmla="*/ 29611680 h 442"/>
              <a:gd name="T110" fmla="*/ 41711797 w 645"/>
              <a:gd name="T111" fmla="*/ 22681439 h 442"/>
              <a:gd name="T112" fmla="*/ 32231663 w 645"/>
              <a:gd name="T113" fmla="*/ 10710878 h 442"/>
              <a:gd name="T114" fmla="*/ 25279564 w 645"/>
              <a:gd name="T115" fmla="*/ 3150398 h 442"/>
              <a:gd name="T116" fmla="*/ 24015546 w 645"/>
              <a:gd name="T117" fmla="*/ 0 h 442"/>
              <a:gd name="T118" fmla="*/ 0 w 645"/>
              <a:gd name="T119" fmla="*/ 18901596 h 44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645" h="442">
                <a:moveTo>
                  <a:pt x="0" y="30"/>
                </a:moveTo>
                <a:lnTo>
                  <a:pt x="0" y="31"/>
                </a:lnTo>
                <a:lnTo>
                  <a:pt x="3" y="36"/>
                </a:lnTo>
                <a:lnTo>
                  <a:pt x="7" y="42"/>
                </a:lnTo>
                <a:lnTo>
                  <a:pt x="14" y="51"/>
                </a:lnTo>
                <a:lnTo>
                  <a:pt x="21" y="61"/>
                </a:lnTo>
                <a:lnTo>
                  <a:pt x="31" y="73"/>
                </a:lnTo>
                <a:lnTo>
                  <a:pt x="35" y="78"/>
                </a:lnTo>
                <a:lnTo>
                  <a:pt x="42" y="86"/>
                </a:lnTo>
                <a:lnTo>
                  <a:pt x="48" y="92"/>
                </a:lnTo>
                <a:lnTo>
                  <a:pt x="56" y="101"/>
                </a:lnTo>
                <a:lnTo>
                  <a:pt x="62" y="107"/>
                </a:lnTo>
                <a:lnTo>
                  <a:pt x="68" y="115"/>
                </a:lnTo>
                <a:lnTo>
                  <a:pt x="76" y="123"/>
                </a:lnTo>
                <a:lnTo>
                  <a:pt x="84" y="131"/>
                </a:lnTo>
                <a:lnTo>
                  <a:pt x="91" y="140"/>
                </a:lnTo>
                <a:lnTo>
                  <a:pt x="99" y="149"/>
                </a:lnTo>
                <a:lnTo>
                  <a:pt x="107" y="157"/>
                </a:lnTo>
                <a:lnTo>
                  <a:pt x="118" y="168"/>
                </a:lnTo>
                <a:lnTo>
                  <a:pt x="126" y="176"/>
                </a:lnTo>
                <a:lnTo>
                  <a:pt x="135" y="185"/>
                </a:lnTo>
                <a:lnTo>
                  <a:pt x="146" y="195"/>
                </a:lnTo>
                <a:lnTo>
                  <a:pt x="157" y="206"/>
                </a:lnTo>
                <a:lnTo>
                  <a:pt x="164" y="213"/>
                </a:lnTo>
                <a:lnTo>
                  <a:pt x="175" y="223"/>
                </a:lnTo>
                <a:lnTo>
                  <a:pt x="186" y="234"/>
                </a:lnTo>
                <a:lnTo>
                  <a:pt x="200" y="244"/>
                </a:lnTo>
                <a:lnTo>
                  <a:pt x="210" y="252"/>
                </a:lnTo>
                <a:lnTo>
                  <a:pt x="220" y="262"/>
                </a:lnTo>
                <a:lnTo>
                  <a:pt x="231" y="271"/>
                </a:lnTo>
                <a:lnTo>
                  <a:pt x="244" y="280"/>
                </a:lnTo>
                <a:lnTo>
                  <a:pt x="256" y="290"/>
                </a:lnTo>
                <a:lnTo>
                  <a:pt x="269" y="299"/>
                </a:lnTo>
                <a:lnTo>
                  <a:pt x="281" y="308"/>
                </a:lnTo>
                <a:lnTo>
                  <a:pt x="293" y="318"/>
                </a:lnTo>
                <a:lnTo>
                  <a:pt x="306" y="327"/>
                </a:lnTo>
                <a:lnTo>
                  <a:pt x="318" y="335"/>
                </a:lnTo>
                <a:lnTo>
                  <a:pt x="332" y="343"/>
                </a:lnTo>
                <a:lnTo>
                  <a:pt x="346" y="352"/>
                </a:lnTo>
                <a:lnTo>
                  <a:pt x="359" y="358"/>
                </a:lnTo>
                <a:lnTo>
                  <a:pt x="373" y="367"/>
                </a:lnTo>
                <a:lnTo>
                  <a:pt x="387" y="374"/>
                </a:lnTo>
                <a:lnTo>
                  <a:pt x="402" y="383"/>
                </a:lnTo>
                <a:lnTo>
                  <a:pt x="415" y="388"/>
                </a:lnTo>
                <a:lnTo>
                  <a:pt x="430" y="394"/>
                </a:lnTo>
                <a:lnTo>
                  <a:pt x="444" y="399"/>
                </a:lnTo>
                <a:lnTo>
                  <a:pt x="460" y="406"/>
                </a:lnTo>
                <a:lnTo>
                  <a:pt x="474" y="411"/>
                </a:lnTo>
                <a:lnTo>
                  <a:pt x="489" y="417"/>
                </a:lnTo>
                <a:lnTo>
                  <a:pt x="503" y="422"/>
                </a:lnTo>
                <a:lnTo>
                  <a:pt x="519" y="427"/>
                </a:lnTo>
                <a:lnTo>
                  <a:pt x="533" y="430"/>
                </a:lnTo>
                <a:lnTo>
                  <a:pt x="548" y="433"/>
                </a:lnTo>
                <a:lnTo>
                  <a:pt x="564" y="436"/>
                </a:lnTo>
                <a:lnTo>
                  <a:pt x="581" y="438"/>
                </a:lnTo>
                <a:lnTo>
                  <a:pt x="597" y="439"/>
                </a:lnTo>
                <a:lnTo>
                  <a:pt x="612" y="441"/>
                </a:lnTo>
                <a:lnTo>
                  <a:pt x="628" y="441"/>
                </a:lnTo>
                <a:lnTo>
                  <a:pt x="645" y="442"/>
                </a:lnTo>
                <a:lnTo>
                  <a:pt x="643" y="392"/>
                </a:lnTo>
                <a:lnTo>
                  <a:pt x="628" y="391"/>
                </a:lnTo>
                <a:lnTo>
                  <a:pt x="614" y="391"/>
                </a:lnTo>
                <a:lnTo>
                  <a:pt x="598" y="389"/>
                </a:lnTo>
                <a:lnTo>
                  <a:pt x="584" y="388"/>
                </a:lnTo>
                <a:lnTo>
                  <a:pt x="570" y="385"/>
                </a:lnTo>
                <a:lnTo>
                  <a:pt x="556" y="383"/>
                </a:lnTo>
                <a:lnTo>
                  <a:pt x="541" y="380"/>
                </a:lnTo>
                <a:lnTo>
                  <a:pt x="528" y="377"/>
                </a:lnTo>
                <a:lnTo>
                  <a:pt x="513" y="371"/>
                </a:lnTo>
                <a:lnTo>
                  <a:pt x="499" y="367"/>
                </a:lnTo>
                <a:lnTo>
                  <a:pt x="483" y="361"/>
                </a:lnTo>
                <a:lnTo>
                  <a:pt x="471" y="357"/>
                </a:lnTo>
                <a:lnTo>
                  <a:pt x="457" y="350"/>
                </a:lnTo>
                <a:lnTo>
                  <a:pt x="443" y="344"/>
                </a:lnTo>
                <a:lnTo>
                  <a:pt x="429" y="339"/>
                </a:lnTo>
                <a:lnTo>
                  <a:pt x="416" y="333"/>
                </a:lnTo>
                <a:lnTo>
                  <a:pt x="402" y="325"/>
                </a:lnTo>
                <a:lnTo>
                  <a:pt x="388" y="318"/>
                </a:lnTo>
                <a:lnTo>
                  <a:pt x="376" y="310"/>
                </a:lnTo>
                <a:lnTo>
                  <a:pt x="363" y="302"/>
                </a:lnTo>
                <a:lnTo>
                  <a:pt x="351" y="294"/>
                </a:lnTo>
                <a:lnTo>
                  <a:pt x="339" y="287"/>
                </a:lnTo>
                <a:lnTo>
                  <a:pt x="326" y="277"/>
                </a:lnTo>
                <a:lnTo>
                  <a:pt x="314" y="271"/>
                </a:lnTo>
                <a:lnTo>
                  <a:pt x="301" y="262"/>
                </a:lnTo>
                <a:lnTo>
                  <a:pt x="289" y="252"/>
                </a:lnTo>
                <a:lnTo>
                  <a:pt x="278" y="243"/>
                </a:lnTo>
                <a:lnTo>
                  <a:pt x="265" y="235"/>
                </a:lnTo>
                <a:lnTo>
                  <a:pt x="255" y="224"/>
                </a:lnTo>
                <a:lnTo>
                  <a:pt x="245" y="216"/>
                </a:lnTo>
                <a:lnTo>
                  <a:pt x="234" y="209"/>
                </a:lnTo>
                <a:lnTo>
                  <a:pt x="225" y="199"/>
                </a:lnTo>
                <a:lnTo>
                  <a:pt x="213" y="190"/>
                </a:lnTo>
                <a:lnTo>
                  <a:pt x="203" y="181"/>
                </a:lnTo>
                <a:lnTo>
                  <a:pt x="192" y="170"/>
                </a:lnTo>
                <a:lnTo>
                  <a:pt x="185" y="162"/>
                </a:lnTo>
                <a:lnTo>
                  <a:pt x="172" y="153"/>
                </a:lnTo>
                <a:lnTo>
                  <a:pt x="164" y="143"/>
                </a:lnTo>
                <a:lnTo>
                  <a:pt x="157" y="135"/>
                </a:lnTo>
                <a:lnTo>
                  <a:pt x="147" y="128"/>
                </a:lnTo>
                <a:lnTo>
                  <a:pt x="138" y="117"/>
                </a:lnTo>
                <a:lnTo>
                  <a:pt x="130" y="109"/>
                </a:lnTo>
                <a:lnTo>
                  <a:pt x="121" y="101"/>
                </a:lnTo>
                <a:lnTo>
                  <a:pt x="115" y="92"/>
                </a:lnTo>
                <a:lnTo>
                  <a:pt x="105" y="84"/>
                </a:lnTo>
                <a:lnTo>
                  <a:pt x="101" y="75"/>
                </a:lnTo>
                <a:lnTo>
                  <a:pt x="93" y="69"/>
                </a:lnTo>
                <a:lnTo>
                  <a:pt x="90" y="62"/>
                </a:lnTo>
                <a:lnTo>
                  <a:pt x="82" y="55"/>
                </a:lnTo>
                <a:lnTo>
                  <a:pt x="77" y="47"/>
                </a:lnTo>
                <a:lnTo>
                  <a:pt x="71" y="40"/>
                </a:lnTo>
                <a:lnTo>
                  <a:pt x="66" y="36"/>
                </a:lnTo>
                <a:lnTo>
                  <a:pt x="57" y="25"/>
                </a:lnTo>
                <a:lnTo>
                  <a:pt x="51" y="17"/>
                </a:lnTo>
                <a:lnTo>
                  <a:pt x="43" y="8"/>
                </a:lnTo>
                <a:lnTo>
                  <a:pt x="40" y="5"/>
                </a:lnTo>
                <a:lnTo>
                  <a:pt x="38" y="0"/>
                </a:lnTo>
                <a:lnTo>
                  <a:pt x="0" y="3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55" name="Freeform 87">
            <a:extLst>
              <a:ext uri="{FF2B5EF4-FFF2-40B4-BE49-F238E27FC236}">
                <a16:creationId xmlns:a16="http://schemas.microsoft.com/office/drawing/2014/main" id="{31569245-9683-9348-A805-B986A3D496D4}"/>
              </a:ext>
            </a:extLst>
          </p:cNvPr>
          <p:cNvSpPr>
            <a:spLocks/>
          </p:cNvSpPr>
          <p:nvPr/>
        </p:nvSpPr>
        <p:spPr bwMode="auto">
          <a:xfrm>
            <a:off x="2638425" y="5332413"/>
            <a:ext cx="273050" cy="61912"/>
          </a:xfrm>
          <a:custGeom>
            <a:avLst/>
            <a:gdLst>
              <a:gd name="T0" fmla="*/ 1260475 w 344"/>
              <a:gd name="T1" fmla="*/ 37732268 h 80"/>
              <a:gd name="T2" fmla="*/ 11970544 w 344"/>
              <a:gd name="T3" fmla="*/ 39528490 h 80"/>
              <a:gd name="T4" fmla="*/ 23941881 w 344"/>
              <a:gd name="T5" fmla="*/ 41325486 h 80"/>
              <a:gd name="T6" fmla="*/ 34651950 w 344"/>
              <a:gd name="T7" fmla="*/ 43122482 h 80"/>
              <a:gd name="T8" fmla="*/ 47252731 w 344"/>
              <a:gd name="T9" fmla="*/ 44919478 h 80"/>
              <a:gd name="T10" fmla="*/ 61744225 w 344"/>
              <a:gd name="T11" fmla="*/ 46715700 h 80"/>
              <a:gd name="T12" fmla="*/ 76865163 w 344"/>
              <a:gd name="T13" fmla="*/ 47913697 h 80"/>
              <a:gd name="T14" fmla="*/ 92615544 w 344"/>
              <a:gd name="T15" fmla="*/ 47913697 h 80"/>
              <a:gd name="T16" fmla="*/ 108996956 w 344"/>
              <a:gd name="T17" fmla="*/ 47913697 h 80"/>
              <a:gd name="T18" fmla="*/ 123487656 w 344"/>
              <a:gd name="T19" fmla="*/ 46715700 h 80"/>
              <a:gd name="T20" fmla="*/ 132308600 w 344"/>
              <a:gd name="T21" fmla="*/ 46715700 h 80"/>
              <a:gd name="T22" fmla="*/ 147429538 w 344"/>
              <a:gd name="T23" fmla="*/ 44919478 h 80"/>
              <a:gd name="T24" fmla="*/ 160659763 w 344"/>
              <a:gd name="T25" fmla="*/ 41325486 h 80"/>
              <a:gd name="T26" fmla="*/ 171370625 w 344"/>
              <a:gd name="T27" fmla="*/ 39528490 h 80"/>
              <a:gd name="T28" fmla="*/ 181451250 w 344"/>
              <a:gd name="T29" fmla="*/ 38331267 h 80"/>
              <a:gd name="T30" fmla="*/ 190272194 w 344"/>
              <a:gd name="T31" fmla="*/ 34737275 h 80"/>
              <a:gd name="T32" fmla="*/ 200982263 w 344"/>
              <a:gd name="T33" fmla="*/ 31743056 h 80"/>
              <a:gd name="T34" fmla="*/ 211693125 w 344"/>
              <a:gd name="T35" fmla="*/ 29347062 h 80"/>
              <a:gd name="T36" fmla="*/ 204762894 w 344"/>
              <a:gd name="T37" fmla="*/ 0 h 80"/>
              <a:gd name="T38" fmla="*/ 186491563 w 344"/>
              <a:gd name="T39" fmla="*/ 5989212 h 80"/>
              <a:gd name="T40" fmla="*/ 167590788 w 344"/>
              <a:gd name="T41" fmla="*/ 11379426 h 80"/>
              <a:gd name="T42" fmla="*/ 149949694 w 344"/>
              <a:gd name="T43" fmla="*/ 14374419 h 80"/>
              <a:gd name="T44" fmla="*/ 133568281 w 344"/>
              <a:gd name="T45" fmla="*/ 17368638 h 80"/>
              <a:gd name="T46" fmla="*/ 115927188 w 344"/>
              <a:gd name="T47" fmla="*/ 17967636 h 80"/>
              <a:gd name="T48" fmla="*/ 100176013 w 344"/>
              <a:gd name="T49" fmla="*/ 19165634 h 80"/>
              <a:gd name="T50" fmla="*/ 84425631 w 344"/>
              <a:gd name="T51" fmla="*/ 17967636 h 80"/>
              <a:gd name="T52" fmla="*/ 71824850 w 344"/>
              <a:gd name="T53" fmla="*/ 17967636 h 80"/>
              <a:gd name="T54" fmla="*/ 57333356 w 344"/>
              <a:gd name="T55" fmla="*/ 16170641 h 80"/>
              <a:gd name="T56" fmla="*/ 46623288 w 344"/>
              <a:gd name="T57" fmla="*/ 14973417 h 80"/>
              <a:gd name="T58" fmla="*/ 34651950 w 344"/>
              <a:gd name="T59" fmla="*/ 13176421 h 80"/>
              <a:gd name="T60" fmla="*/ 26462038 w 344"/>
              <a:gd name="T61" fmla="*/ 12577423 h 80"/>
              <a:gd name="T62" fmla="*/ 15120938 w 344"/>
              <a:gd name="T63" fmla="*/ 9582430 h 80"/>
              <a:gd name="T64" fmla="*/ 10080625 w 344"/>
              <a:gd name="T65" fmla="*/ 8385207 h 80"/>
              <a:gd name="T66" fmla="*/ 0 w 344"/>
              <a:gd name="T67" fmla="*/ 37732268 h 8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344" h="80">
                <a:moveTo>
                  <a:pt x="0" y="63"/>
                </a:moveTo>
                <a:lnTo>
                  <a:pt x="2" y="63"/>
                </a:lnTo>
                <a:lnTo>
                  <a:pt x="10" y="64"/>
                </a:lnTo>
                <a:lnTo>
                  <a:pt x="19" y="66"/>
                </a:lnTo>
                <a:lnTo>
                  <a:pt x="33" y="69"/>
                </a:lnTo>
                <a:lnTo>
                  <a:pt x="38" y="69"/>
                </a:lnTo>
                <a:lnTo>
                  <a:pt x="47" y="72"/>
                </a:lnTo>
                <a:lnTo>
                  <a:pt x="55" y="72"/>
                </a:lnTo>
                <a:lnTo>
                  <a:pt x="66" y="75"/>
                </a:lnTo>
                <a:lnTo>
                  <a:pt x="75" y="75"/>
                </a:lnTo>
                <a:lnTo>
                  <a:pt x="86" y="78"/>
                </a:lnTo>
                <a:lnTo>
                  <a:pt x="98" y="78"/>
                </a:lnTo>
                <a:lnTo>
                  <a:pt x="111" y="80"/>
                </a:lnTo>
                <a:lnTo>
                  <a:pt x="122" y="80"/>
                </a:lnTo>
                <a:lnTo>
                  <a:pt x="134" y="80"/>
                </a:lnTo>
                <a:lnTo>
                  <a:pt x="147" y="80"/>
                </a:lnTo>
                <a:lnTo>
                  <a:pt x="161" y="80"/>
                </a:lnTo>
                <a:lnTo>
                  <a:pt x="173" y="80"/>
                </a:lnTo>
                <a:lnTo>
                  <a:pt x="189" y="80"/>
                </a:lnTo>
                <a:lnTo>
                  <a:pt x="196" y="78"/>
                </a:lnTo>
                <a:lnTo>
                  <a:pt x="203" y="78"/>
                </a:lnTo>
                <a:lnTo>
                  <a:pt x="210" y="78"/>
                </a:lnTo>
                <a:lnTo>
                  <a:pt x="220" y="78"/>
                </a:lnTo>
                <a:lnTo>
                  <a:pt x="234" y="75"/>
                </a:lnTo>
                <a:lnTo>
                  <a:pt x="249" y="72"/>
                </a:lnTo>
                <a:lnTo>
                  <a:pt x="255" y="69"/>
                </a:lnTo>
                <a:lnTo>
                  <a:pt x="263" y="69"/>
                </a:lnTo>
                <a:lnTo>
                  <a:pt x="272" y="66"/>
                </a:lnTo>
                <a:lnTo>
                  <a:pt x="280" y="66"/>
                </a:lnTo>
                <a:lnTo>
                  <a:pt x="288" y="64"/>
                </a:lnTo>
                <a:lnTo>
                  <a:pt x="296" y="61"/>
                </a:lnTo>
                <a:lnTo>
                  <a:pt x="302" y="58"/>
                </a:lnTo>
                <a:lnTo>
                  <a:pt x="311" y="57"/>
                </a:lnTo>
                <a:lnTo>
                  <a:pt x="319" y="53"/>
                </a:lnTo>
                <a:lnTo>
                  <a:pt x="328" y="52"/>
                </a:lnTo>
                <a:lnTo>
                  <a:pt x="336" y="49"/>
                </a:lnTo>
                <a:lnTo>
                  <a:pt x="344" y="47"/>
                </a:lnTo>
                <a:lnTo>
                  <a:pt x="325" y="0"/>
                </a:lnTo>
                <a:lnTo>
                  <a:pt x="310" y="5"/>
                </a:lnTo>
                <a:lnTo>
                  <a:pt x="296" y="10"/>
                </a:lnTo>
                <a:lnTo>
                  <a:pt x="280" y="13"/>
                </a:lnTo>
                <a:lnTo>
                  <a:pt x="266" y="19"/>
                </a:lnTo>
                <a:lnTo>
                  <a:pt x="252" y="21"/>
                </a:lnTo>
                <a:lnTo>
                  <a:pt x="238" y="24"/>
                </a:lnTo>
                <a:lnTo>
                  <a:pt x="224" y="27"/>
                </a:lnTo>
                <a:lnTo>
                  <a:pt x="212" y="29"/>
                </a:lnTo>
                <a:lnTo>
                  <a:pt x="198" y="29"/>
                </a:lnTo>
                <a:lnTo>
                  <a:pt x="184" y="30"/>
                </a:lnTo>
                <a:lnTo>
                  <a:pt x="171" y="30"/>
                </a:lnTo>
                <a:lnTo>
                  <a:pt x="159" y="32"/>
                </a:lnTo>
                <a:lnTo>
                  <a:pt x="147" y="30"/>
                </a:lnTo>
                <a:lnTo>
                  <a:pt x="134" y="30"/>
                </a:lnTo>
                <a:lnTo>
                  <a:pt x="123" y="30"/>
                </a:lnTo>
                <a:lnTo>
                  <a:pt x="114" y="30"/>
                </a:lnTo>
                <a:lnTo>
                  <a:pt x="101" y="27"/>
                </a:lnTo>
                <a:lnTo>
                  <a:pt x="91" y="27"/>
                </a:lnTo>
                <a:lnTo>
                  <a:pt x="81" y="25"/>
                </a:lnTo>
                <a:lnTo>
                  <a:pt x="74" y="25"/>
                </a:lnTo>
                <a:lnTo>
                  <a:pt x="64" y="24"/>
                </a:lnTo>
                <a:lnTo>
                  <a:pt x="55" y="22"/>
                </a:lnTo>
                <a:lnTo>
                  <a:pt x="49" y="21"/>
                </a:lnTo>
                <a:lnTo>
                  <a:pt x="42" y="21"/>
                </a:lnTo>
                <a:lnTo>
                  <a:pt x="30" y="18"/>
                </a:lnTo>
                <a:lnTo>
                  <a:pt x="24" y="16"/>
                </a:lnTo>
                <a:lnTo>
                  <a:pt x="18" y="14"/>
                </a:lnTo>
                <a:lnTo>
                  <a:pt x="16" y="14"/>
                </a:lnTo>
                <a:lnTo>
                  <a:pt x="0" y="6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56" name="Freeform 88">
            <a:extLst>
              <a:ext uri="{FF2B5EF4-FFF2-40B4-BE49-F238E27FC236}">
                <a16:creationId xmlns:a16="http://schemas.microsoft.com/office/drawing/2014/main" id="{B46757AF-97C4-D642-B935-C272B19475E8}"/>
              </a:ext>
            </a:extLst>
          </p:cNvPr>
          <p:cNvSpPr>
            <a:spLocks/>
          </p:cNvSpPr>
          <p:nvPr/>
        </p:nvSpPr>
        <p:spPr bwMode="auto">
          <a:xfrm>
            <a:off x="3305175" y="5468938"/>
            <a:ext cx="247650" cy="266700"/>
          </a:xfrm>
          <a:custGeom>
            <a:avLst/>
            <a:gdLst>
              <a:gd name="T0" fmla="*/ 0 w 312"/>
              <a:gd name="T1" fmla="*/ 15030959 h 337"/>
              <a:gd name="T2" fmla="*/ 3780631 w 312"/>
              <a:gd name="T3" fmla="*/ 23799612 h 337"/>
              <a:gd name="T4" fmla="*/ 8190706 w 312"/>
              <a:gd name="T5" fmla="*/ 34447035 h 337"/>
              <a:gd name="T6" fmla="*/ 14490700 w 312"/>
              <a:gd name="T7" fmla="*/ 45093668 h 337"/>
              <a:gd name="T8" fmla="*/ 22051169 w 312"/>
              <a:gd name="T9" fmla="*/ 59498633 h 337"/>
              <a:gd name="T10" fmla="*/ 32131794 w 312"/>
              <a:gd name="T11" fmla="*/ 75156377 h 337"/>
              <a:gd name="T12" fmla="*/ 39692263 w 312"/>
              <a:gd name="T13" fmla="*/ 85803800 h 337"/>
              <a:gd name="T14" fmla="*/ 44732575 w 312"/>
              <a:gd name="T15" fmla="*/ 93945669 h 337"/>
              <a:gd name="T16" fmla="*/ 53553519 w 312"/>
              <a:gd name="T17" fmla="*/ 107724641 h 337"/>
              <a:gd name="T18" fmla="*/ 63634144 w 312"/>
              <a:gd name="T19" fmla="*/ 118372065 h 337"/>
              <a:gd name="T20" fmla="*/ 69934138 w 312"/>
              <a:gd name="T21" fmla="*/ 127139926 h 337"/>
              <a:gd name="T22" fmla="*/ 78124844 w 312"/>
              <a:gd name="T23" fmla="*/ 135908579 h 337"/>
              <a:gd name="T24" fmla="*/ 85685313 w 312"/>
              <a:gd name="T25" fmla="*/ 143423663 h 337"/>
              <a:gd name="T26" fmla="*/ 93876019 w 312"/>
              <a:gd name="T27" fmla="*/ 151566322 h 337"/>
              <a:gd name="T28" fmla="*/ 101436488 w 312"/>
              <a:gd name="T29" fmla="*/ 160334184 h 337"/>
              <a:gd name="T30" fmla="*/ 110256638 w 312"/>
              <a:gd name="T31" fmla="*/ 167223274 h 337"/>
              <a:gd name="T32" fmla="*/ 119077581 w 312"/>
              <a:gd name="T33" fmla="*/ 173486372 h 337"/>
              <a:gd name="T34" fmla="*/ 127897731 w 312"/>
              <a:gd name="T35" fmla="*/ 179749469 h 337"/>
              <a:gd name="T36" fmla="*/ 138608594 w 312"/>
              <a:gd name="T37" fmla="*/ 186639351 h 337"/>
              <a:gd name="T38" fmla="*/ 148689219 w 312"/>
              <a:gd name="T39" fmla="*/ 193528441 h 337"/>
              <a:gd name="T40" fmla="*/ 159400081 w 312"/>
              <a:gd name="T41" fmla="*/ 197912768 h 337"/>
              <a:gd name="T42" fmla="*/ 170110944 w 312"/>
              <a:gd name="T43" fmla="*/ 202923087 h 337"/>
              <a:gd name="T44" fmla="*/ 180821013 w 312"/>
              <a:gd name="T45" fmla="*/ 207933407 h 337"/>
              <a:gd name="T46" fmla="*/ 196572188 w 312"/>
              <a:gd name="T47" fmla="*/ 180376253 h 337"/>
              <a:gd name="T48" fmla="*/ 186491563 w 312"/>
              <a:gd name="T49" fmla="*/ 176617920 h 337"/>
              <a:gd name="T50" fmla="*/ 177041175 w 312"/>
              <a:gd name="T51" fmla="*/ 172860378 h 337"/>
              <a:gd name="T52" fmla="*/ 166960550 w 312"/>
              <a:gd name="T53" fmla="*/ 167850059 h 337"/>
              <a:gd name="T54" fmla="*/ 158139606 w 312"/>
              <a:gd name="T55" fmla="*/ 162839739 h 337"/>
              <a:gd name="T56" fmla="*/ 148689219 w 312"/>
              <a:gd name="T57" fmla="*/ 157202635 h 337"/>
              <a:gd name="T58" fmla="*/ 140498513 w 312"/>
              <a:gd name="T59" fmla="*/ 151566322 h 337"/>
              <a:gd name="T60" fmla="*/ 124748131 w 312"/>
              <a:gd name="T61" fmla="*/ 138413343 h 337"/>
              <a:gd name="T62" fmla="*/ 117187663 w 312"/>
              <a:gd name="T63" fmla="*/ 130897468 h 337"/>
              <a:gd name="T64" fmla="*/ 109627194 w 312"/>
              <a:gd name="T65" fmla="*/ 124008377 h 337"/>
              <a:gd name="T66" fmla="*/ 95765938 w 312"/>
              <a:gd name="T67" fmla="*/ 109603412 h 337"/>
              <a:gd name="T68" fmla="*/ 83165156 w 312"/>
              <a:gd name="T69" fmla="*/ 93945669 h 337"/>
              <a:gd name="T70" fmla="*/ 72454294 w 312"/>
              <a:gd name="T71" fmla="*/ 78287925 h 337"/>
              <a:gd name="T72" fmla="*/ 61113988 w 312"/>
              <a:gd name="T73" fmla="*/ 62630182 h 337"/>
              <a:gd name="T74" fmla="*/ 53553519 w 312"/>
              <a:gd name="T75" fmla="*/ 48852001 h 337"/>
              <a:gd name="T76" fmla="*/ 44732575 w 312"/>
              <a:gd name="T77" fmla="*/ 35073028 h 337"/>
              <a:gd name="T78" fmla="*/ 39692263 w 312"/>
              <a:gd name="T79" fmla="*/ 24425605 h 337"/>
              <a:gd name="T80" fmla="*/ 34022506 w 312"/>
              <a:gd name="T81" fmla="*/ 13778972 h 337"/>
              <a:gd name="T82" fmla="*/ 30872113 w 312"/>
              <a:gd name="T83" fmla="*/ 6889091 h 337"/>
              <a:gd name="T84" fmla="*/ 28351956 w 312"/>
              <a:gd name="T85" fmla="*/ 0 h 337"/>
              <a:gd name="T86" fmla="*/ 0 w 312"/>
              <a:gd name="T87" fmla="*/ 13152188 h 3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12" h="337">
                <a:moveTo>
                  <a:pt x="0" y="21"/>
                </a:moveTo>
                <a:lnTo>
                  <a:pt x="0" y="24"/>
                </a:lnTo>
                <a:lnTo>
                  <a:pt x="4" y="33"/>
                </a:lnTo>
                <a:lnTo>
                  <a:pt x="6" y="38"/>
                </a:lnTo>
                <a:lnTo>
                  <a:pt x="9" y="45"/>
                </a:lnTo>
                <a:lnTo>
                  <a:pt x="13" y="55"/>
                </a:lnTo>
                <a:lnTo>
                  <a:pt x="18" y="64"/>
                </a:lnTo>
                <a:lnTo>
                  <a:pt x="23" y="72"/>
                </a:lnTo>
                <a:lnTo>
                  <a:pt x="31" y="83"/>
                </a:lnTo>
                <a:lnTo>
                  <a:pt x="35" y="95"/>
                </a:lnTo>
                <a:lnTo>
                  <a:pt x="43" y="108"/>
                </a:lnTo>
                <a:lnTo>
                  <a:pt x="51" y="120"/>
                </a:lnTo>
                <a:lnTo>
                  <a:pt x="59" y="133"/>
                </a:lnTo>
                <a:lnTo>
                  <a:pt x="63" y="137"/>
                </a:lnTo>
                <a:lnTo>
                  <a:pt x="68" y="145"/>
                </a:lnTo>
                <a:lnTo>
                  <a:pt x="71" y="150"/>
                </a:lnTo>
                <a:lnTo>
                  <a:pt x="77" y="159"/>
                </a:lnTo>
                <a:lnTo>
                  <a:pt x="85" y="172"/>
                </a:lnTo>
                <a:lnTo>
                  <a:pt x="97" y="184"/>
                </a:lnTo>
                <a:lnTo>
                  <a:pt x="101" y="189"/>
                </a:lnTo>
                <a:lnTo>
                  <a:pt x="107" y="197"/>
                </a:lnTo>
                <a:lnTo>
                  <a:pt x="111" y="203"/>
                </a:lnTo>
                <a:lnTo>
                  <a:pt x="119" y="211"/>
                </a:lnTo>
                <a:lnTo>
                  <a:pt x="124" y="217"/>
                </a:lnTo>
                <a:lnTo>
                  <a:pt x="130" y="223"/>
                </a:lnTo>
                <a:lnTo>
                  <a:pt x="136" y="229"/>
                </a:lnTo>
                <a:lnTo>
                  <a:pt x="143" y="235"/>
                </a:lnTo>
                <a:lnTo>
                  <a:pt x="149" y="242"/>
                </a:lnTo>
                <a:lnTo>
                  <a:pt x="155" y="248"/>
                </a:lnTo>
                <a:lnTo>
                  <a:pt x="161" y="256"/>
                </a:lnTo>
                <a:lnTo>
                  <a:pt x="169" y="262"/>
                </a:lnTo>
                <a:lnTo>
                  <a:pt x="175" y="267"/>
                </a:lnTo>
                <a:lnTo>
                  <a:pt x="181" y="271"/>
                </a:lnTo>
                <a:lnTo>
                  <a:pt x="189" y="277"/>
                </a:lnTo>
                <a:lnTo>
                  <a:pt x="197" y="284"/>
                </a:lnTo>
                <a:lnTo>
                  <a:pt x="203" y="287"/>
                </a:lnTo>
                <a:lnTo>
                  <a:pt x="212" y="293"/>
                </a:lnTo>
                <a:lnTo>
                  <a:pt x="220" y="298"/>
                </a:lnTo>
                <a:lnTo>
                  <a:pt x="230" y="304"/>
                </a:lnTo>
                <a:lnTo>
                  <a:pt x="236" y="309"/>
                </a:lnTo>
                <a:lnTo>
                  <a:pt x="244" y="312"/>
                </a:lnTo>
                <a:lnTo>
                  <a:pt x="253" y="316"/>
                </a:lnTo>
                <a:lnTo>
                  <a:pt x="261" y="321"/>
                </a:lnTo>
                <a:lnTo>
                  <a:pt x="270" y="324"/>
                </a:lnTo>
                <a:lnTo>
                  <a:pt x="278" y="327"/>
                </a:lnTo>
                <a:lnTo>
                  <a:pt x="287" y="332"/>
                </a:lnTo>
                <a:lnTo>
                  <a:pt x="296" y="337"/>
                </a:lnTo>
                <a:lnTo>
                  <a:pt x="312" y="288"/>
                </a:lnTo>
                <a:lnTo>
                  <a:pt x="304" y="284"/>
                </a:lnTo>
                <a:lnTo>
                  <a:pt x="296" y="282"/>
                </a:lnTo>
                <a:lnTo>
                  <a:pt x="287" y="279"/>
                </a:lnTo>
                <a:lnTo>
                  <a:pt x="281" y="276"/>
                </a:lnTo>
                <a:lnTo>
                  <a:pt x="272" y="271"/>
                </a:lnTo>
                <a:lnTo>
                  <a:pt x="265" y="268"/>
                </a:lnTo>
                <a:lnTo>
                  <a:pt x="258" y="263"/>
                </a:lnTo>
                <a:lnTo>
                  <a:pt x="251" y="260"/>
                </a:lnTo>
                <a:lnTo>
                  <a:pt x="242" y="256"/>
                </a:lnTo>
                <a:lnTo>
                  <a:pt x="236" y="251"/>
                </a:lnTo>
                <a:lnTo>
                  <a:pt x="230" y="245"/>
                </a:lnTo>
                <a:lnTo>
                  <a:pt x="223" y="242"/>
                </a:lnTo>
                <a:lnTo>
                  <a:pt x="211" y="231"/>
                </a:lnTo>
                <a:lnTo>
                  <a:pt x="198" y="221"/>
                </a:lnTo>
                <a:lnTo>
                  <a:pt x="191" y="215"/>
                </a:lnTo>
                <a:lnTo>
                  <a:pt x="186" y="209"/>
                </a:lnTo>
                <a:lnTo>
                  <a:pt x="178" y="203"/>
                </a:lnTo>
                <a:lnTo>
                  <a:pt x="174" y="198"/>
                </a:lnTo>
                <a:lnTo>
                  <a:pt x="163" y="186"/>
                </a:lnTo>
                <a:lnTo>
                  <a:pt x="152" y="175"/>
                </a:lnTo>
                <a:lnTo>
                  <a:pt x="141" y="162"/>
                </a:lnTo>
                <a:lnTo>
                  <a:pt x="132" y="150"/>
                </a:lnTo>
                <a:lnTo>
                  <a:pt x="124" y="136"/>
                </a:lnTo>
                <a:lnTo>
                  <a:pt x="115" y="125"/>
                </a:lnTo>
                <a:lnTo>
                  <a:pt x="107" y="112"/>
                </a:lnTo>
                <a:lnTo>
                  <a:pt x="97" y="100"/>
                </a:lnTo>
                <a:lnTo>
                  <a:pt x="90" y="89"/>
                </a:lnTo>
                <a:lnTo>
                  <a:pt x="85" y="78"/>
                </a:lnTo>
                <a:lnTo>
                  <a:pt x="77" y="67"/>
                </a:lnTo>
                <a:lnTo>
                  <a:pt x="71" y="56"/>
                </a:lnTo>
                <a:lnTo>
                  <a:pt x="68" y="47"/>
                </a:lnTo>
                <a:lnTo>
                  <a:pt x="63" y="39"/>
                </a:lnTo>
                <a:lnTo>
                  <a:pt x="57" y="30"/>
                </a:lnTo>
                <a:lnTo>
                  <a:pt x="54" y="22"/>
                </a:lnTo>
                <a:lnTo>
                  <a:pt x="51" y="14"/>
                </a:lnTo>
                <a:lnTo>
                  <a:pt x="49" y="11"/>
                </a:lnTo>
                <a:lnTo>
                  <a:pt x="45" y="2"/>
                </a:lnTo>
                <a:lnTo>
                  <a:pt x="45" y="0"/>
                </a:lnTo>
                <a:lnTo>
                  <a:pt x="0" y="2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57" name="Freeform 89">
            <a:extLst>
              <a:ext uri="{FF2B5EF4-FFF2-40B4-BE49-F238E27FC236}">
                <a16:creationId xmlns:a16="http://schemas.microsoft.com/office/drawing/2014/main" id="{E8F0C1FA-BF6B-674E-BB31-212B93A35A4D}"/>
              </a:ext>
            </a:extLst>
          </p:cNvPr>
          <p:cNvSpPr>
            <a:spLocks/>
          </p:cNvSpPr>
          <p:nvPr/>
        </p:nvSpPr>
        <p:spPr bwMode="auto">
          <a:xfrm>
            <a:off x="3109913" y="5588000"/>
            <a:ext cx="441325" cy="185738"/>
          </a:xfrm>
          <a:custGeom>
            <a:avLst/>
            <a:gdLst>
              <a:gd name="T0" fmla="*/ 1883356 w 557"/>
              <a:gd name="T1" fmla="*/ 26689674 h 233"/>
              <a:gd name="T2" fmla="*/ 10044303 w 557"/>
              <a:gd name="T3" fmla="*/ 32408491 h 233"/>
              <a:gd name="T4" fmla="*/ 20716921 w 557"/>
              <a:gd name="T5" fmla="*/ 40669448 h 233"/>
              <a:gd name="T6" fmla="*/ 27622033 w 557"/>
              <a:gd name="T7" fmla="*/ 45117594 h 233"/>
              <a:gd name="T8" fmla="*/ 36411293 w 557"/>
              <a:gd name="T9" fmla="*/ 50201872 h 233"/>
              <a:gd name="T10" fmla="*/ 43944719 w 557"/>
              <a:gd name="T11" fmla="*/ 56556025 h 233"/>
              <a:gd name="T12" fmla="*/ 53989022 w 557"/>
              <a:gd name="T13" fmla="*/ 62275640 h 233"/>
              <a:gd name="T14" fmla="*/ 63405805 w 557"/>
              <a:gd name="T15" fmla="*/ 67994457 h 233"/>
              <a:gd name="T16" fmla="*/ 74077629 w 557"/>
              <a:gd name="T17" fmla="*/ 74984742 h 233"/>
              <a:gd name="T18" fmla="*/ 84122725 w 557"/>
              <a:gd name="T19" fmla="*/ 80703560 h 233"/>
              <a:gd name="T20" fmla="*/ 96677906 w 557"/>
              <a:gd name="T21" fmla="*/ 87693845 h 233"/>
              <a:gd name="T22" fmla="*/ 108605566 w 557"/>
              <a:gd name="T23" fmla="*/ 94048795 h 233"/>
              <a:gd name="T24" fmla="*/ 122416583 w 557"/>
              <a:gd name="T25" fmla="*/ 101673619 h 233"/>
              <a:gd name="T26" fmla="*/ 133716721 w 557"/>
              <a:gd name="T27" fmla="*/ 106757898 h 233"/>
              <a:gd name="T28" fmla="*/ 147527737 w 557"/>
              <a:gd name="T29" fmla="*/ 112476715 h 233"/>
              <a:gd name="T30" fmla="*/ 160083711 w 557"/>
              <a:gd name="T31" fmla="*/ 118831665 h 233"/>
              <a:gd name="T32" fmla="*/ 175150562 w 557"/>
              <a:gd name="T33" fmla="*/ 124550482 h 233"/>
              <a:gd name="T34" fmla="*/ 188333265 w 557"/>
              <a:gd name="T35" fmla="*/ 128363293 h 233"/>
              <a:gd name="T36" fmla="*/ 203400116 w 557"/>
              <a:gd name="T37" fmla="*/ 134718243 h 233"/>
              <a:gd name="T38" fmla="*/ 216583611 w 557"/>
              <a:gd name="T39" fmla="*/ 137259585 h 233"/>
              <a:gd name="T40" fmla="*/ 233533819 w 557"/>
              <a:gd name="T41" fmla="*/ 142343864 h 233"/>
              <a:gd name="T42" fmla="*/ 247344835 w 557"/>
              <a:gd name="T43" fmla="*/ 144249870 h 233"/>
              <a:gd name="T44" fmla="*/ 261784165 w 557"/>
              <a:gd name="T45" fmla="*/ 146156674 h 233"/>
              <a:gd name="T46" fmla="*/ 275595181 w 557"/>
              <a:gd name="T47" fmla="*/ 147427345 h 233"/>
              <a:gd name="T48" fmla="*/ 291289554 w 557"/>
              <a:gd name="T49" fmla="*/ 148062681 h 233"/>
              <a:gd name="T50" fmla="*/ 304473049 w 557"/>
              <a:gd name="T51" fmla="*/ 147427345 h 233"/>
              <a:gd name="T52" fmla="*/ 319539108 w 557"/>
              <a:gd name="T53" fmla="*/ 146156674 h 233"/>
              <a:gd name="T54" fmla="*/ 333978438 w 557"/>
              <a:gd name="T55" fmla="*/ 144249870 h 233"/>
              <a:gd name="T56" fmla="*/ 349672811 w 557"/>
              <a:gd name="T57" fmla="*/ 141072395 h 233"/>
              <a:gd name="T58" fmla="*/ 333978438 w 557"/>
              <a:gd name="T59" fmla="*/ 110570708 h 233"/>
              <a:gd name="T60" fmla="*/ 320167422 w 557"/>
              <a:gd name="T61" fmla="*/ 112476715 h 233"/>
              <a:gd name="T62" fmla="*/ 307611448 w 557"/>
              <a:gd name="T63" fmla="*/ 114383519 h 233"/>
              <a:gd name="T64" fmla="*/ 293800432 w 557"/>
              <a:gd name="T65" fmla="*/ 115654190 h 233"/>
              <a:gd name="T66" fmla="*/ 281245251 w 557"/>
              <a:gd name="T67" fmla="*/ 115654190 h 233"/>
              <a:gd name="T68" fmla="*/ 266805921 w 557"/>
              <a:gd name="T69" fmla="*/ 113747386 h 233"/>
              <a:gd name="T70" fmla="*/ 254250739 w 557"/>
              <a:gd name="T71" fmla="*/ 111841379 h 233"/>
              <a:gd name="T72" fmla="*/ 240438931 w 557"/>
              <a:gd name="T73" fmla="*/ 110570708 h 233"/>
              <a:gd name="T74" fmla="*/ 225372872 w 557"/>
              <a:gd name="T75" fmla="*/ 106757898 h 233"/>
              <a:gd name="T76" fmla="*/ 212189377 w 557"/>
              <a:gd name="T77" fmla="*/ 102945087 h 233"/>
              <a:gd name="T78" fmla="*/ 199005882 w 557"/>
              <a:gd name="T79" fmla="*/ 99132277 h 233"/>
              <a:gd name="T80" fmla="*/ 185822387 w 557"/>
              <a:gd name="T81" fmla="*/ 94048795 h 233"/>
              <a:gd name="T82" fmla="*/ 172638892 w 557"/>
              <a:gd name="T83" fmla="*/ 88964516 h 233"/>
              <a:gd name="T84" fmla="*/ 159456190 w 557"/>
              <a:gd name="T85" fmla="*/ 83881035 h 233"/>
              <a:gd name="T86" fmla="*/ 147527737 w 557"/>
              <a:gd name="T87" fmla="*/ 78162217 h 233"/>
              <a:gd name="T88" fmla="*/ 134972556 w 557"/>
              <a:gd name="T89" fmla="*/ 73077939 h 233"/>
              <a:gd name="T90" fmla="*/ 124299939 w 557"/>
              <a:gd name="T91" fmla="*/ 67359121 h 233"/>
              <a:gd name="T92" fmla="*/ 111744758 w 557"/>
              <a:gd name="T93" fmla="*/ 59098165 h 233"/>
              <a:gd name="T94" fmla="*/ 100444619 w 557"/>
              <a:gd name="T95" fmla="*/ 53378550 h 233"/>
              <a:gd name="T96" fmla="*/ 91027837 w 557"/>
              <a:gd name="T97" fmla="*/ 47659733 h 233"/>
              <a:gd name="T98" fmla="*/ 80356012 w 557"/>
              <a:gd name="T99" fmla="*/ 41304783 h 233"/>
              <a:gd name="T100" fmla="*/ 70310917 w 557"/>
              <a:gd name="T101" fmla="*/ 34315295 h 233"/>
              <a:gd name="T102" fmla="*/ 60894927 w 557"/>
              <a:gd name="T103" fmla="*/ 29866352 h 233"/>
              <a:gd name="T104" fmla="*/ 52733187 w 557"/>
              <a:gd name="T105" fmla="*/ 24782870 h 233"/>
              <a:gd name="T106" fmla="*/ 42061363 w 557"/>
              <a:gd name="T107" fmla="*/ 16521913 h 233"/>
              <a:gd name="T108" fmla="*/ 31388745 w 557"/>
              <a:gd name="T109" fmla="*/ 7625621 h 233"/>
              <a:gd name="T110" fmla="*/ 20716921 w 557"/>
              <a:gd name="T111" fmla="*/ 0 h 233"/>
              <a:gd name="T112" fmla="*/ 0 w 557"/>
              <a:gd name="T113" fmla="*/ 24782870 h 23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557" h="233">
                <a:moveTo>
                  <a:pt x="0" y="39"/>
                </a:moveTo>
                <a:lnTo>
                  <a:pt x="3" y="42"/>
                </a:lnTo>
                <a:lnTo>
                  <a:pt x="8" y="45"/>
                </a:lnTo>
                <a:lnTo>
                  <a:pt x="16" y="51"/>
                </a:lnTo>
                <a:lnTo>
                  <a:pt x="24" y="56"/>
                </a:lnTo>
                <a:lnTo>
                  <a:pt x="33" y="64"/>
                </a:lnTo>
                <a:lnTo>
                  <a:pt x="38" y="67"/>
                </a:lnTo>
                <a:lnTo>
                  <a:pt x="44" y="71"/>
                </a:lnTo>
                <a:lnTo>
                  <a:pt x="50" y="76"/>
                </a:lnTo>
                <a:lnTo>
                  <a:pt x="58" y="79"/>
                </a:lnTo>
                <a:lnTo>
                  <a:pt x="64" y="84"/>
                </a:lnTo>
                <a:lnTo>
                  <a:pt x="70" y="89"/>
                </a:lnTo>
                <a:lnTo>
                  <a:pt x="78" y="93"/>
                </a:lnTo>
                <a:lnTo>
                  <a:pt x="86" y="98"/>
                </a:lnTo>
                <a:lnTo>
                  <a:pt x="92" y="103"/>
                </a:lnTo>
                <a:lnTo>
                  <a:pt x="101" y="107"/>
                </a:lnTo>
                <a:lnTo>
                  <a:pt x="109" y="112"/>
                </a:lnTo>
                <a:lnTo>
                  <a:pt x="118" y="118"/>
                </a:lnTo>
                <a:lnTo>
                  <a:pt x="126" y="121"/>
                </a:lnTo>
                <a:lnTo>
                  <a:pt x="134" y="127"/>
                </a:lnTo>
                <a:lnTo>
                  <a:pt x="145" y="134"/>
                </a:lnTo>
                <a:lnTo>
                  <a:pt x="154" y="138"/>
                </a:lnTo>
                <a:lnTo>
                  <a:pt x="162" y="143"/>
                </a:lnTo>
                <a:lnTo>
                  <a:pt x="173" y="148"/>
                </a:lnTo>
                <a:lnTo>
                  <a:pt x="184" y="154"/>
                </a:lnTo>
                <a:lnTo>
                  <a:pt x="195" y="160"/>
                </a:lnTo>
                <a:lnTo>
                  <a:pt x="202" y="163"/>
                </a:lnTo>
                <a:lnTo>
                  <a:pt x="213" y="168"/>
                </a:lnTo>
                <a:lnTo>
                  <a:pt x="224" y="173"/>
                </a:lnTo>
                <a:lnTo>
                  <a:pt x="235" y="177"/>
                </a:lnTo>
                <a:lnTo>
                  <a:pt x="244" y="182"/>
                </a:lnTo>
                <a:lnTo>
                  <a:pt x="255" y="187"/>
                </a:lnTo>
                <a:lnTo>
                  <a:pt x="266" y="190"/>
                </a:lnTo>
                <a:lnTo>
                  <a:pt x="279" y="196"/>
                </a:lnTo>
                <a:lnTo>
                  <a:pt x="289" y="199"/>
                </a:lnTo>
                <a:lnTo>
                  <a:pt x="300" y="202"/>
                </a:lnTo>
                <a:lnTo>
                  <a:pt x="311" y="207"/>
                </a:lnTo>
                <a:lnTo>
                  <a:pt x="324" y="212"/>
                </a:lnTo>
                <a:lnTo>
                  <a:pt x="335" y="215"/>
                </a:lnTo>
                <a:lnTo>
                  <a:pt x="345" y="216"/>
                </a:lnTo>
                <a:lnTo>
                  <a:pt x="358" y="219"/>
                </a:lnTo>
                <a:lnTo>
                  <a:pt x="372" y="224"/>
                </a:lnTo>
                <a:lnTo>
                  <a:pt x="383" y="226"/>
                </a:lnTo>
                <a:lnTo>
                  <a:pt x="394" y="227"/>
                </a:lnTo>
                <a:lnTo>
                  <a:pt x="405" y="229"/>
                </a:lnTo>
                <a:lnTo>
                  <a:pt x="417" y="230"/>
                </a:lnTo>
                <a:lnTo>
                  <a:pt x="428" y="230"/>
                </a:lnTo>
                <a:lnTo>
                  <a:pt x="439" y="232"/>
                </a:lnTo>
                <a:lnTo>
                  <a:pt x="451" y="232"/>
                </a:lnTo>
                <a:lnTo>
                  <a:pt x="464" y="233"/>
                </a:lnTo>
                <a:lnTo>
                  <a:pt x="474" y="232"/>
                </a:lnTo>
                <a:lnTo>
                  <a:pt x="485" y="232"/>
                </a:lnTo>
                <a:lnTo>
                  <a:pt x="496" y="230"/>
                </a:lnTo>
                <a:lnTo>
                  <a:pt x="509" y="230"/>
                </a:lnTo>
                <a:lnTo>
                  <a:pt x="520" y="229"/>
                </a:lnTo>
                <a:lnTo>
                  <a:pt x="532" y="227"/>
                </a:lnTo>
                <a:lnTo>
                  <a:pt x="544" y="224"/>
                </a:lnTo>
                <a:lnTo>
                  <a:pt x="557" y="222"/>
                </a:lnTo>
                <a:lnTo>
                  <a:pt x="543" y="174"/>
                </a:lnTo>
                <a:lnTo>
                  <a:pt x="532" y="174"/>
                </a:lnTo>
                <a:lnTo>
                  <a:pt x="521" y="176"/>
                </a:lnTo>
                <a:lnTo>
                  <a:pt x="510" y="177"/>
                </a:lnTo>
                <a:lnTo>
                  <a:pt x="501" y="180"/>
                </a:lnTo>
                <a:lnTo>
                  <a:pt x="490" y="180"/>
                </a:lnTo>
                <a:lnTo>
                  <a:pt x="479" y="182"/>
                </a:lnTo>
                <a:lnTo>
                  <a:pt x="468" y="182"/>
                </a:lnTo>
                <a:lnTo>
                  <a:pt x="459" y="184"/>
                </a:lnTo>
                <a:lnTo>
                  <a:pt x="448" y="182"/>
                </a:lnTo>
                <a:lnTo>
                  <a:pt x="437" y="180"/>
                </a:lnTo>
                <a:lnTo>
                  <a:pt x="425" y="179"/>
                </a:lnTo>
                <a:lnTo>
                  <a:pt x="415" y="179"/>
                </a:lnTo>
                <a:lnTo>
                  <a:pt x="405" y="176"/>
                </a:lnTo>
                <a:lnTo>
                  <a:pt x="394" y="174"/>
                </a:lnTo>
                <a:lnTo>
                  <a:pt x="383" y="174"/>
                </a:lnTo>
                <a:lnTo>
                  <a:pt x="372" y="173"/>
                </a:lnTo>
                <a:lnTo>
                  <a:pt x="359" y="168"/>
                </a:lnTo>
                <a:lnTo>
                  <a:pt x="350" y="165"/>
                </a:lnTo>
                <a:lnTo>
                  <a:pt x="338" y="162"/>
                </a:lnTo>
                <a:lnTo>
                  <a:pt x="328" y="160"/>
                </a:lnTo>
                <a:lnTo>
                  <a:pt x="317" y="156"/>
                </a:lnTo>
                <a:lnTo>
                  <a:pt x="307" y="152"/>
                </a:lnTo>
                <a:lnTo>
                  <a:pt x="296" y="148"/>
                </a:lnTo>
                <a:lnTo>
                  <a:pt x="286" y="146"/>
                </a:lnTo>
                <a:lnTo>
                  <a:pt x="275" y="140"/>
                </a:lnTo>
                <a:lnTo>
                  <a:pt x="266" y="135"/>
                </a:lnTo>
                <a:lnTo>
                  <a:pt x="254" y="132"/>
                </a:lnTo>
                <a:lnTo>
                  <a:pt x="244" y="127"/>
                </a:lnTo>
                <a:lnTo>
                  <a:pt x="235" y="123"/>
                </a:lnTo>
                <a:lnTo>
                  <a:pt x="226" y="120"/>
                </a:lnTo>
                <a:lnTo>
                  <a:pt x="215" y="115"/>
                </a:lnTo>
                <a:lnTo>
                  <a:pt x="207" y="110"/>
                </a:lnTo>
                <a:lnTo>
                  <a:pt x="198" y="106"/>
                </a:lnTo>
                <a:lnTo>
                  <a:pt x="187" y="99"/>
                </a:lnTo>
                <a:lnTo>
                  <a:pt x="178" y="93"/>
                </a:lnTo>
                <a:lnTo>
                  <a:pt x="170" y="90"/>
                </a:lnTo>
                <a:lnTo>
                  <a:pt x="160" y="84"/>
                </a:lnTo>
                <a:lnTo>
                  <a:pt x="153" y="79"/>
                </a:lnTo>
                <a:lnTo>
                  <a:pt x="145" y="75"/>
                </a:lnTo>
                <a:lnTo>
                  <a:pt x="136" y="70"/>
                </a:lnTo>
                <a:lnTo>
                  <a:pt x="128" y="65"/>
                </a:lnTo>
                <a:lnTo>
                  <a:pt x="120" y="61"/>
                </a:lnTo>
                <a:lnTo>
                  <a:pt x="112" y="54"/>
                </a:lnTo>
                <a:lnTo>
                  <a:pt x="106" y="51"/>
                </a:lnTo>
                <a:lnTo>
                  <a:pt x="97" y="47"/>
                </a:lnTo>
                <a:lnTo>
                  <a:pt x="92" y="42"/>
                </a:lnTo>
                <a:lnTo>
                  <a:pt x="84" y="39"/>
                </a:lnTo>
                <a:lnTo>
                  <a:pt x="80" y="36"/>
                </a:lnTo>
                <a:lnTo>
                  <a:pt x="67" y="26"/>
                </a:lnTo>
                <a:lnTo>
                  <a:pt x="59" y="20"/>
                </a:lnTo>
                <a:lnTo>
                  <a:pt x="50" y="12"/>
                </a:lnTo>
                <a:lnTo>
                  <a:pt x="42" y="9"/>
                </a:lnTo>
                <a:lnTo>
                  <a:pt x="33" y="0"/>
                </a:lnTo>
                <a:lnTo>
                  <a:pt x="30" y="0"/>
                </a:lnTo>
                <a:lnTo>
                  <a:pt x="0" y="3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58" name="Freeform 90">
            <a:extLst>
              <a:ext uri="{FF2B5EF4-FFF2-40B4-BE49-F238E27FC236}">
                <a16:creationId xmlns:a16="http://schemas.microsoft.com/office/drawing/2014/main" id="{2CBDEFF3-9D7A-BE45-8988-007B3D2BEE63}"/>
              </a:ext>
            </a:extLst>
          </p:cNvPr>
          <p:cNvSpPr>
            <a:spLocks/>
          </p:cNvSpPr>
          <p:nvPr/>
        </p:nvSpPr>
        <p:spPr bwMode="auto">
          <a:xfrm>
            <a:off x="2684463" y="5583238"/>
            <a:ext cx="466725" cy="454025"/>
          </a:xfrm>
          <a:custGeom>
            <a:avLst/>
            <a:gdLst>
              <a:gd name="T0" fmla="*/ 350864295 w 587"/>
              <a:gd name="T1" fmla="*/ 2529341 h 571"/>
              <a:gd name="T2" fmla="*/ 338852686 w 587"/>
              <a:gd name="T3" fmla="*/ 7587227 h 571"/>
              <a:gd name="T4" fmla="*/ 324311857 w 587"/>
              <a:gd name="T5" fmla="*/ 15173659 h 571"/>
              <a:gd name="T6" fmla="*/ 305346284 w 587"/>
              <a:gd name="T7" fmla="*/ 26554499 h 571"/>
              <a:gd name="T8" fmla="*/ 284484392 w 587"/>
              <a:gd name="T9" fmla="*/ 39831748 h 571"/>
              <a:gd name="T10" fmla="*/ 259829067 w 587"/>
              <a:gd name="T11" fmla="*/ 53741134 h 571"/>
              <a:gd name="T12" fmla="*/ 243391919 w 587"/>
              <a:gd name="T13" fmla="*/ 65754111 h 571"/>
              <a:gd name="T14" fmla="*/ 230748204 w 587"/>
              <a:gd name="T15" fmla="*/ 73340543 h 571"/>
              <a:gd name="T16" fmla="*/ 218736595 w 587"/>
              <a:gd name="T17" fmla="*/ 84089247 h 571"/>
              <a:gd name="T18" fmla="*/ 204196561 w 587"/>
              <a:gd name="T19" fmla="*/ 92940746 h 571"/>
              <a:gd name="T20" fmla="*/ 192184951 w 587"/>
              <a:gd name="T21" fmla="*/ 103056519 h 571"/>
              <a:gd name="T22" fmla="*/ 178277023 w 587"/>
              <a:gd name="T23" fmla="*/ 113804428 h 571"/>
              <a:gd name="T24" fmla="*/ 167529627 w 587"/>
              <a:gd name="T25" fmla="*/ 124553131 h 571"/>
              <a:gd name="T26" fmla="*/ 154885911 w 587"/>
              <a:gd name="T27" fmla="*/ 136565313 h 571"/>
              <a:gd name="T28" fmla="*/ 145403522 w 587"/>
              <a:gd name="T29" fmla="*/ 148578290 h 571"/>
              <a:gd name="T30" fmla="*/ 132126906 w 587"/>
              <a:gd name="T31" fmla="*/ 159326199 h 571"/>
              <a:gd name="T32" fmla="*/ 121380304 w 587"/>
              <a:gd name="T33" fmla="*/ 171971312 h 571"/>
              <a:gd name="T34" fmla="*/ 110632907 w 587"/>
              <a:gd name="T35" fmla="*/ 182719220 h 571"/>
              <a:gd name="T36" fmla="*/ 99885511 w 587"/>
              <a:gd name="T37" fmla="*/ 196629401 h 571"/>
              <a:gd name="T38" fmla="*/ 90403122 w 587"/>
              <a:gd name="T39" fmla="*/ 208641583 h 571"/>
              <a:gd name="T40" fmla="*/ 80287831 w 587"/>
              <a:gd name="T41" fmla="*/ 221918832 h 571"/>
              <a:gd name="T42" fmla="*/ 70172541 w 587"/>
              <a:gd name="T43" fmla="*/ 233299673 h 571"/>
              <a:gd name="T44" fmla="*/ 55632507 w 587"/>
              <a:gd name="T45" fmla="*/ 254795490 h 571"/>
              <a:gd name="T46" fmla="*/ 41092473 w 587"/>
              <a:gd name="T47" fmla="*/ 277557171 h 571"/>
              <a:gd name="T48" fmla="*/ 27183750 w 587"/>
              <a:gd name="T49" fmla="*/ 299052989 h 571"/>
              <a:gd name="T50" fmla="*/ 14540034 w 587"/>
              <a:gd name="T51" fmla="*/ 315491715 h 571"/>
              <a:gd name="T52" fmla="*/ 5689751 w 587"/>
              <a:gd name="T53" fmla="*/ 329401101 h 571"/>
              <a:gd name="T54" fmla="*/ 0 w 587"/>
              <a:gd name="T55" fmla="*/ 342046214 h 571"/>
              <a:gd name="T56" fmla="*/ 27183750 w 587"/>
              <a:gd name="T57" fmla="*/ 357852009 h 571"/>
              <a:gd name="T58" fmla="*/ 32873501 w 587"/>
              <a:gd name="T59" fmla="*/ 347104100 h 571"/>
              <a:gd name="T60" fmla="*/ 41092473 w 587"/>
              <a:gd name="T61" fmla="*/ 334458987 h 571"/>
              <a:gd name="T62" fmla="*/ 52471180 w 587"/>
              <a:gd name="T63" fmla="*/ 318020261 h 571"/>
              <a:gd name="T64" fmla="*/ 65747797 w 587"/>
              <a:gd name="T65" fmla="*/ 295892307 h 571"/>
              <a:gd name="T66" fmla="*/ 80287831 w 587"/>
              <a:gd name="T67" fmla="*/ 274395694 h 571"/>
              <a:gd name="T68" fmla="*/ 94827866 w 587"/>
              <a:gd name="T69" fmla="*/ 253531218 h 571"/>
              <a:gd name="T70" fmla="*/ 103678943 w 587"/>
              <a:gd name="T71" fmla="*/ 240886105 h 571"/>
              <a:gd name="T72" fmla="*/ 119483190 w 587"/>
              <a:gd name="T73" fmla="*/ 220022423 h 571"/>
              <a:gd name="T74" fmla="*/ 130230587 w 587"/>
              <a:gd name="T75" fmla="*/ 208641583 h 571"/>
              <a:gd name="T76" fmla="*/ 140345877 w 587"/>
              <a:gd name="T77" fmla="*/ 196629401 h 571"/>
              <a:gd name="T78" fmla="*/ 151725380 w 587"/>
              <a:gd name="T79" fmla="*/ 184616425 h 571"/>
              <a:gd name="T80" fmla="*/ 161839875 w 587"/>
              <a:gd name="T81" fmla="*/ 173235584 h 571"/>
              <a:gd name="T82" fmla="*/ 174483591 w 587"/>
              <a:gd name="T83" fmla="*/ 163119812 h 571"/>
              <a:gd name="T84" fmla="*/ 195978384 w 587"/>
              <a:gd name="T85" fmla="*/ 140358926 h 571"/>
              <a:gd name="T86" fmla="*/ 211782631 w 587"/>
              <a:gd name="T87" fmla="*/ 126449541 h 571"/>
              <a:gd name="T88" fmla="*/ 225058452 w 587"/>
              <a:gd name="T89" fmla="*/ 116965905 h 571"/>
              <a:gd name="T90" fmla="*/ 237702168 w 587"/>
              <a:gd name="T91" fmla="*/ 108746541 h 571"/>
              <a:gd name="T92" fmla="*/ 257300642 w 587"/>
              <a:gd name="T93" fmla="*/ 92940746 h 571"/>
              <a:gd name="T94" fmla="*/ 269944358 w 587"/>
              <a:gd name="T95" fmla="*/ 85353519 h 571"/>
              <a:gd name="T96" fmla="*/ 294599682 w 587"/>
              <a:gd name="T97" fmla="*/ 70811997 h 571"/>
              <a:gd name="T98" fmla="*/ 315461574 w 587"/>
              <a:gd name="T99" fmla="*/ 55637543 h 571"/>
              <a:gd name="T100" fmla="*/ 333795041 w 587"/>
              <a:gd name="T101" fmla="*/ 46153907 h 571"/>
              <a:gd name="T102" fmla="*/ 350864295 w 587"/>
              <a:gd name="T103" fmla="*/ 37302408 h 571"/>
              <a:gd name="T104" fmla="*/ 361610897 w 587"/>
              <a:gd name="T105" fmla="*/ 30348112 h 571"/>
              <a:gd name="T106" fmla="*/ 371094081 w 587"/>
              <a:gd name="T107" fmla="*/ 28450908 h 571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587" h="571">
                <a:moveTo>
                  <a:pt x="567" y="0"/>
                </a:moveTo>
                <a:lnTo>
                  <a:pt x="562" y="0"/>
                </a:lnTo>
                <a:lnTo>
                  <a:pt x="555" y="4"/>
                </a:lnTo>
                <a:lnTo>
                  <a:pt x="548" y="6"/>
                </a:lnTo>
                <a:lnTo>
                  <a:pt x="544" y="7"/>
                </a:lnTo>
                <a:lnTo>
                  <a:pt x="536" y="12"/>
                </a:lnTo>
                <a:lnTo>
                  <a:pt x="531" y="17"/>
                </a:lnTo>
                <a:lnTo>
                  <a:pt x="520" y="20"/>
                </a:lnTo>
                <a:lnTo>
                  <a:pt x="513" y="24"/>
                </a:lnTo>
                <a:lnTo>
                  <a:pt x="503" y="31"/>
                </a:lnTo>
                <a:lnTo>
                  <a:pt x="494" y="35"/>
                </a:lnTo>
                <a:lnTo>
                  <a:pt x="483" y="42"/>
                </a:lnTo>
                <a:lnTo>
                  <a:pt x="472" y="48"/>
                </a:lnTo>
                <a:lnTo>
                  <a:pt x="461" y="56"/>
                </a:lnTo>
                <a:lnTo>
                  <a:pt x="450" y="63"/>
                </a:lnTo>
                <a:lnTo>
                  <a:pt x="436" y="71"/>
                </a:lnTo>
                <a:lnTo>
                  <a:pt x="424" y="77"/>
                </a:lnTo>
                <a:lnTo>
                  <a:pt x="411" y="85"/>
                </a:lnTo>
                <a:lnTo>
                  <a:pt x="399" y="96"/>
                </a:lnTo>
                <a:lnTo>
                  <a:pt x="391" y="99"/>
                </a:lnTo>
                <a:lnTo>
                  <a:pt x="385" y="104"/>
                </a:lnTo>
                <a:lnTo>
                  <a:pt x="377" y="109"/>
                </a:lnTo>
                <a:lnTo>
                  <a:pt x="373" y="113"/>
                </a:lnTo>
                <a:lnTo>
                  <a:pt x="365" y="116"/>
                </a:lnTo>
                <a:lnTo>
                  <a:pt x="359" y="123"/>
                </a:lnTo>
                <a:lnTo>
                  <a:pt x="351" y="127"/>
                </a:lnTo>
                <a:lnTo>
                  <a:pt x="346" y="133"/>
                </a:lnTo>
                <a:lnTo>
                  <a:pt x="337" y="138"/>
                </a:lnTo>
                <a:lnTo>
                  <a:pt x="332" y="141"/>
                </a:lnTo>
                <a:lnTo>
                  <a:pt x="323" y="147"/>
                </a:lnTo>
                <a:lnTo>
                  <a:pt x="318" y="152"/>
                </a:lnTo>
                <a:lnTo>
                  <a:pt x="310" y="157"/>
                </a:lnTo>
                <a:lnTo>
                  <a:pt x="304" y="163"/>
                </a:lnTo>
                <a:lnTo>
                  <a:pt x="296" y="168"/>
                </a:lnTo>
                <a:lnTo>
                  <a:pt x="292" y="176"/>
                </a:lnTo>
                <a:lnTo>
                  <a:pt x="282" y="180"/>
                </a:lnTo>
                <a:lnTo>
                  <a:pt x="278" y="186"/>
                </a:lnTo>
                <a:lnTo>
                  <a:pt x="270" y="191"/>
                </a:lnTo>
                <a:lnTo>
                  <a:pt x="265" y="197"/>
                </a:lnTo>
                <a:lnTo>
                  <a:pt x="258" y="204"/>
                </a:lnTo>
                <a:lnTo>
                  <a:pt x="253" y="210"/>
                </a:lnTo>
                <a:lnTo>
                  <a:pt x="245" y="216"/>
                </a:lnTo>
                <a:lnTo>
                  <a:pt x="242" y="222"/>
                </a:lnTo>
                <a:lnTo>
                  <a:pt x="234" y="227"/>
                </a:lnTo>
                <a:lnTo>
                  <a:pt x="230" y="235"/>
                </a:lnTo>
                <a:lnTo>
                  <a:pt x="222" y="239"/>
                </a:lnTo>
                <a:lnTo>
                  <a:pt x="217" y="247"/>
                </a:lnTo>
                <a:lnTo>
                  <a:pt x="209" y="252"/>
                </a:lnTo>
                <a:lnTo>
                  <a:pt x="203" y="260"/>
                </a:lnTo>
                <a:lnTo>
                  <a:pt x="197" y="264"/>
                </a:lnTo>
                <a:lnTo>
                  <a:pt x="192" y="272"/>
                </a:lnTo>
                <a:lnTo>
                  <a:pt x="186" y="277"/>
                </a:lnTo>
                <a:lnTo>
                  <a:pt x="180" y="285"/>
                </a:lnTo>
                <a:lnTo>
                  <a:pt x="175" y="289"/>
                </a:lnTo>
                <a:lnTo>
                  <a:pt x="169" y="297"/>
                </a:lnTo>
                <a:lnTo>
                  <a:pt x="163" y="302"/>
                </a:lnTo>
                <a:lnTo>
                  <a:pt x="158" y="311"/>
                </a:lnTo>
                <a:lnTo>
                  <a:pt x="152" y="316"/>
                </a:lnTo>
                <a:lnTo>
                  <a:pt x="149" y="325"/>
                </a:lnTo>
                <a:lnTo>
                  <a:pt x="143" y="330"/>
                </a:lnTo>
                <a:lnTo>
                  <a:pt x="136" y="337"/>
                </a:lnTo>
                <a:lnTo>
                  <a:pt x="132" y="342"/>
                </a:lnTo>
                <a:lnTo>
                  <a:pt x="127" y="351"/>
                </a:lnTo>
                <a:lnTo>
                  <a:pt x="122" y="356"/>
                </a:lnTo>
                <a:lnTo>
                  <a:pt x="116" y="364"/>
                </a:lnTo>
                <a:lnTo>
                  <a:pt x="111" y="369"/>
                </a:lnTo>
                <a:lnTo>
                  <a:pt x="108" y="378"/>
                </a:lnTo>
                <a:lnTo>
                  <a:pt x="97" y="390"/>
                </a:lnTo>
                <a:lnTo>
                  <a:pt x="88" y="403"/>
                </a:lnTo>
                <a:lnTo>
                  <a:pt x="80" y="415"/>
                </a:lnTo>
                <a:lnTo>
                  <a:pt x="73" y="428"/>
                </a:lnTo>
                <a:lnTo>
                  <a:pt x="65" y="439"/>
                </a:lnTo>
                <a:lnTo>
                  <a:pt x="57" y="450"/>
                </a:lnTo>
                <a:lnTo>
                  <a:pt x="48" y="462"/>
                </a:lnTo>
                <a:lnTo>
                  <a:pt x="43" y="473"/>
                </a:lnTo>
                <a:lnTo>
                  <a:pt x="34" y="481"/>
                </a:lnTo>
                <a:lnTo>
                  <a:pt x="29" y="490"/>
                </a:lnTo>
                <a:lnTo>
                  <a:pt x="23" y="499"/>
                </a:lnTo>
                <a:lnTo>
                  <a:pt x="18" y="509"/>
                </a:lnTo>
                <a:lnTo>
                  <a:pt x="14" y="515"/>
                </a:lnTo>
                <a:lnTo>
                  <a:pt x="9" y="521"/>
                </a:lnTo>
                <a:lnTo>
                  <a:pt x="6" y="527"/>
                </a:lnTo>
                <a:lnTo>
                  <a:pt x="4" y="532"/>
                </a:lnTo>
                <a:lnTo>
                  <a:pt x="0" y="541"/>
                </a:lnTo>
                <a:lnTo>
                  <a:pt x="0" y="545"/>
                </a:lnTo>
                <a:lnTo>
                  <a:pt x="43" y="571"/>
                </a:lnTo>
                <a:lnTo>
                  <a:pt x="43" y="566"/>
                </a:lnTo>
                <a:lnTo>
                  <a:pt x="46" y="559"/>
                </a:lnTo>
                <a:lnTo>
                  <a:pt x="48" y="554"/>
                </a:lnTo>
                <a:lnTo>
                  <a:pt x="52" y="549"/>
                </a:lnTo>
                <a:lnTo>
                  <a:pt x="57" y="543"/>
                </a:lnTo>
                <a:lnTo>
                  <a:pt x="60" y="537"/>
                </a:lnTo>
                <a:lnTo>
                  <a:pt x="65" y="529"/>
                </a:lnTo>
                <a:lnTo>
                  <a:pt x="69" y="520"/>
                </a:lnTo>
                <a:lnTo>
                  <a:pt x="76" y="510"/>
                </a:lnTo>
                <a:lnTo>
                  <a:pt x="83" y="503"/>
                </a:lnTo>
                <a:lnTo>
                  <a:pt x="88" y="490"/>
                </a:lnTo>
                <a:lnTo>
                  <a:pt x="96" y="479"/>
                </a:lnTo>
                <a:lnTo>
                  <a:pt x="104" y="468"/>
                </a:lnTo>
                <a:lnTo>
                  <a:pt x="111" y="459"/>
                </a:lnTo>
                <a:lnTo>
                  <a:pt x="119" y="446"/>
                </a:lnTo>
                <a:lnTo>
                  <a:pt x="127" y="434"/>
                </a:lnTo>
                <a:lnTo>
                  <a:pt x="136" y="422"/>
                </a:lnTo>
                <a:lnTo>
                  <a:pt x="146" y="409"/>
                </a:lnTo>
                <a:lnTo>
                  <a:pt x="150" y="401"/>
                </a:lnTo>
                <a:lnTo>
                  <a:pt x="153" y="395"/>
                </a:lnTo>
                <a:lnTo>
                  <a:pt x="160" y="387"/>
                </a:lnTo>
                <a:lnTo>
                  <a:pt x="164" y="381"/>
                </a:lnTo>
                <a:lnTo>
                  <a:pt x="175" y="369"/>
                </a:lnTo>
                <a:lnTo>
                  <a:pt x="186" y="356"/>
                </a:lnTo>
                <a:lnTo>
                  <a:pt x="189" y="348"/>
                </a:lnTo>
                <a:lnTo>
                  <a:pt x="195" y="342"/>
                </a:lnTo>
                <a:lnTo>
                  <a:pt x="202" y="336"/>
                </a:lnTo>
                <a:lnTo>
                  <a:pt x="206" y="330"/>
                </a:lnTo>
                <a:lnTo>
                  <a:pt x="211" y="323"/>
                </a:lnTo>
                <a:lnTo>
                  <a:pt x="217" y="317"/>
                </a:lnTo>
                <a:lnTo>
                  <a:pt x="222" y="311"/>
                </a:lnTo>
                <a:lnTo>
                  <a:pt x="230" y="305"/>
                </a:lnTo>
                <a:lnTo>
                  <a:pt x="233" y="299"/>
                </a:lnTo>
                <a:lnTo>
                  <a:pt x="240" y="292"/>
                </a:lnTo>
                <a:lnTo>
                  <a:pt x="244" y="286"/>
                </a:lnTo>
                <a:lnTo>
                  <a:pt x="251" y="280"/>
                </a:lnTo>
                <a:lnTo>
                  <a:pt x="256" y="274"/>
                </a:lnTo>
                <a:lnTo>
                  <a:pt x="264" y="269"/>
                </a:lnTo>
                <a:lnTo>
                  <a:pt x="268" y="261"/>
                </a:lnTo>
                <a:lnTo>
                  <a:pt x="276" y="258"/>
                </a:lnTo>
                <a:lnTo>
                  <a:pt x="287" y="246"/>
                </a:lnTo>
                <a:lnTo>
                  <a:pt x="298" y="235"/>
                </a:lnTo>
                <a:lnTo>
                  <a:pt x="310" y="222"/>
                </a:lnTo>
                <a:lnTo>
                  <a:pt x="323" y="213"/>
                </a:lnTo>
                <a:lnTo>
                  <a:pt x="329" y="207"/>
                </a:lnTo>
                <a:lnTo>
                  <a:pt x="335" y="200"/>
                </a:lnTo>
                <a:lnTo>
                  <a:pt x="342" y="194"/>
                </a:lnTo>
                <a:lnTo>
                  <a:pt x="349" y="191"/>
                </a:lnTo>
                <a:lnTo>
                  <a:pt x="356" y="185"/>
                </a:lnTo>
                <a:lnTo>
                  <a:pt x="362" y="180"/>
                </a:lnTo>
                <a:lnTo>
                  <a:pt x="368" y="177"/>
                </a:lnTo>
                <a:lnTo>
                  <a:pt x="376" y="172"/>
                </a:lnTo>
                <a:lnTo>
                  <a:pt x="388" y="162"/>
                </a:lnTo>
                <a:lnTo>
                  <a:pt x="402" y="152"/>
                </a:lnTo>
                <a:lnTo>
                  <a:pt x="407" y="147"/>
                </a:lnTo>
                <a:lnTo>
                  <a:pt x="415" y="143"/>
                </a:lnTo>
                <a:lnTo>
                  <a:pt x="421" y="140"/>
                </a:lnTo>
                <a:lnTo>
                  <a:pt x="427" y="135"/>
                </a:lnTo>
                <a:lnTo>
                  <a:pt x="441" y="127"/>
                </a:lnTo>
                <a:lnTo>
                  <a:pt x="453" y="118"/>
                </a:lnTo>
                <a:lnTo>
                  <a:pt x="466" y="112"/>
                </a:lnTo>
                <a:lnTo>
                  <a:pt x="478" y="104"/>
                </a:lnTo>
                <a:lnTo>
                  <a:pt x="488" y="96"/>
                </a:lnTo>
                <a:lnTo>
                  <a:pt x="499" y="88"/>
                </a:lnTo>
                <a:lnTo>
                  <a:pt x="508" y="82"/>
                </a:lnTo>
                <a:lnTo>
                  <a:pt x="520" y="77"/>
                </a:lnTo>
                <a:lnTo>
                  <a:pt x="528" y="73"/>
                </a:lnTo>
                <a:lnTo>
                  <a:pt x="537" y="67"/>
                </a:lnTo>
                <a:lnTo>
                  <a:pt x="547" y="62"/>
                </a:lnTo>
                <a:lnTo>
                  <a:pt x="555" y="59"/>
                </a:lnTo>
                <a:lnTo>
                  <a:pt x="561" y="56"/>
                </a:lnTo>
                <a:lnTo>
                  <a:pt x="567" y="51"/>
                </a:lnTo>
                <a:lnTo>
                  <a:pt x="572" y="48"/>
                </a:lnTo>
                <a:lnTo>
                  <a:pt x="576" y="46"/>
                </a:lnTo>
                <a:lnTo>
                  <a:pt x="584" y="45"/>
                </a:lnTo>
                <a:lnTo>
                  <a:pt x="587" y="45"/>
                </a:lnTo>
                <a:lnTo>
                  <a:pt x="56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59" name="Freeform 91">
            <a:extLst>
              <a:ext uri="{FF2B5EF4-FFF2-40B4-BE49-F238E27FC236}">
                <a16:creationId xmlns:a16="http://schemas.microsoft.com/office/drawing/2014/main" id="{4F435B29-DB5D-BD4A-A961-6659F8E97BDD}"/>
              </a:ext>
            </a:extLst>
          </p:cNvPr>
          <p:cNvSpPr>
            <a:spLocks/>
          </p:cNvSpPr>
          <p:nvPr/>
        </p:nvSpPr>
        <p:spPr bwMode="auto">
          <a:xfrm>
            <a:off x="2652713" y="5472113"/>
            <a:ext cx="271462" cy="546100"/>
          </a:xfrm>
          <a:custGeom>
            <a:avLst/>
            <a:gdLst>
              <a:gd name="T0" fmla="*/ 187120662 w 342"/>
              <a:gd name="T1" fmla="*/ 5025864 h 689"/>
              <a:gd name="T2" fmla="*/ 171370309 w 342"/>
              <a:gd name="T3" fmla="*/ 21987460 h 689"/>
              <a:gd name="T4" fmla="*/ 159398994 w 342"/>
              <a:gd name="T5" fmla="*/ 37692789 h 689"/>
              <a:gd name="T6" fmla="*/ 144908321 w 342"/>
              <a:gd name="T7" fmla="*/ 55282916 h 689"/>
              <a:gd name="T8" fmla="*/ 128527732 w 342"/>
              <a:gd name="T9" fmla="*/ 74757048 h 689"/>
              <a:gd name="T10" fmla="*/ 112776586 w 342"/>
              <a:gd name="T11" fmla="*/ 97373038 h 689"/>
              <a:gd name="T12" fmla="*/ 97025440 w 342"/>
              <a:gd name="T13" fmla="*/ 120616766 h 689"/>
              <a:gd name="T14" fmla="*/ 81275088 w 342"/>
              <a:gd name="T15" fmla="*/ 143860494 h 689"/>
              <a:gd name="T16" fmla="*/ 68674330 w 342"/>
              <a:gd name="T17" fmla="*/ 168360490 h 689"/>
              <a:gd name="T18" fmla="*/ 56703014 w 342"/>
              <a:gd name="T19" fmla="*/ 194117546 h 689"/>
              <a:gd name="T20" fmla="*/ 47252644 w 342"/>
              <a:gd name="T21" fmla="*/ 220502340 h 689"/>
              <a:gd name="T22" fmla="*/ 38432510 w 342"/>
              <a:gd name="T23" fmla="*/ 243746068 h 689"/>
              <a:gd name="T24" fmla="*/ 35282123 w 342"/>
              <a:gd name="T25" fmla="*/ 259451397 h 689"/>
              <a:gd name="T26" fmla="*/ 29611583 w 342"/>
              <a:gd name="T27" fmla="*/ 273271927 h 689"/>
              <a:gd name="T28" fmla="*/ 26461195 w 342"/>
              <a:gd name="T29" fmla="*/ 287720988 h 689"/>
              <a:gd name="T30" fmla="*/ 21420892 w 342"/>
              <a:gd name="T31" fmla="*/ 303426317 h 689"/>
              <a:gd name="T32" fmla="*/ 19530977 w 342"/>
              <a:gd name="T33" fmla="*/ 317875378 h 689"/>
              <a:gd name="T34" fmla="*/ 15751146 w 342"/>
              <a:gd name="T35" fmla="*/ 331695909 h 689"/>
              <a:gd name="T36" fmla="*/ 10710843 w 342"/>
              <a:gd name="T37" fmla="*/ 354311107 h 689"/>
              <a:gd name="T38" fmla="*/ 6930218 w 342"/>
              <a:gd name="T39" fmla="*/ 378811895 h 689"/>
              <a:gd name="T40" fmla="*/ 3150388 w 342"/>
              <a:gd name="T41" fmla="*/ 399542295 h 689"/>
              <a:gd name="T42" fmla="*/ 0 w 342"/>
              <a:gd name="T43" fmla="*/ 413991356 h 689"/>
              <a:gd name="T44" fmla="*/ 0 w 342"/>
              <a:gd name="T45" fmla="*/ 428440417 h 689"/>
              <a:gd name="T46" fmla="*/ 30241819 w 342"/>
              <a:gd name="T47" fmla="*/ 424670821 h 689"/>
              <a:gd name="T48" fmla="*/ 32131735 w 342"/>
              <a:gd name="T49" fmla="*/ 412106558 h 689"/>
              <a:gd name="T50" fmla="*/ 36541801 w 342"/>
              <a:gd name="T51" fmla="*/ 393260163 h 689"/>
              <a:gd name="T52" fmla="*/ 40322426 w 342"/>
              <a:gd name="T53" fmla="*/ 371272703 h 689"/>
              <a:gd name="T54" fmla="*/ 45992965 w 342"/>
              <a:gd name="T55" fmla="*/ 345516440 h 689"/>
              <a:gd name="T56" fmla="*/ 47882881 w 342"/>
              <a:gd name="T57" fmla="*/ 331067379 h 689"/>
              <a:gd name="T58" fmla="*/ 51662711 w 342"/>
              <a:gd name="T59" fmla="*/ 317246848 h 689"/>
              <a:gd name="T60" fmla="*/ 54813099 w 342"/>
              <a:gd name="T61" fmla="*/ 302797787 h 689"/>
              <a:gd name="T62" fmla="*/ 59853402 w 342"/>
              <a:gd name="T63" fmla="*/ 287720988 h 689"/>
              <a:gd name="T64" fmla="*/ 65523942 w 342"/>
              <a:gd name="T65" fmla="*/ 264477260 h 689"/>
              <a:gd name="T66" fmla="*/ 69303772 w 342"/>
              <a:gd name="T67" fmla="*/ 249399669 h 689"/>
              <a:gd name="T68" fmla="*/ 78124700 w 342"/>
              <a:gd name="T69" fmla="*/ 222387138 h 689"/>
              <a:gd name="T70" fmla="*/ 90095222 w 342"/>
              <a:gd name="T71" fmla="*/ 199143410 h 689"/>
              <a:gd name="T72" fmla="*/ 100806064 w 342"/>
              <a:gd name="T73" fmla="*/ 175271152 h 689"/>
              <a:gd name="T74" fmla="*/ 113406822 w 342"/>
              <a:gd name="T75" fmla="*/ 150771156 h 689"/>
              <a:gd name="T76" fmla="*/ 128527732 w 342"/>
              <a:gd name="T77" fmla="*/ 127526635 h 689"/>
              <a:gd name="T78" fmla="*/ 144908321 w 342"/>
              <a:gd name="T79" fmla="*/ 106167705 h 689"/>
              <a:gd name="T80" fmla="*/ 160659467 w 342"/>
              <a:gd name="T81" fmla="*/ 84180245 h 689"/>
              <a:gd name="T82" fmla="*/ 174519904 w 342"/>
              <a:gd name="T83" fmla="*/ 66590118 h 689"/>
              <a:gd name="T84" fmla="*/ 187120662 w 342"/>
              <a:gd name="T85" fmla="*/ 50257052 h 689"/>
              <a:gd name="T86" fmla="*/ 200981892 w 342"/>
              <a:gd name="T87" fmla="*/ 37692789 h 689"/>
              <a:gd name="T88" fmla="*/ 213582650 w 342"/>
              <a:gd name="T89" fmla="*/ 21987460 h 689"/>
              <a:gd name="T90" fmla="*/ 194051674 w 342"/>
              <a:gd name="T91" fmla="*/ 0 h 68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42" h="689">
                <a:moveTo>
                  <a:pt x="308" y="0"/>
                </a:moveTo>
                <a:lnTo>
                  <a:pt x="303" y="2"/>
                </a:lnTo>
                <a:lnTo>
                  <a:pt x="297" y="8"/>
                </a:lnTo>
                <a:lnTo>
                  <a:pt x="289" y="16"/>
                </a:lnTo>
                <a:lnTo>
                  <a:pt x="280" y="28"/>
                </a:lnTo>
                <a:lnTo>
                  <a:pt x="272" y="35"/>
                </a:lnTo>
                <a:lnTo>
                  <a:pt x="266" y="42"/>
                </a:lnTo>
                <a:lnTo>
                  <a:pt x="258" y="52"/>
                </a:lnTo>
                <a:lnTo>
                  <a:pt x="253" y="60"/>
                </a:lnTo>
                <a:lnTo>
                  <a:pt x="244" y="67"/>
                </a:lnTo>
                <a:lnTo>
                  <a:pt x="238" y="78"/>
                </a:lnTo>
                <a:lnTo>
                  <a:pt x="230" y="88"/>
                </a:lnTo>
                <a:lnTo>
                  <a:pt x="222" y="99"/>
                </a:lnTo>
                <a:lnTo>
                  <a:pt x="213" y="108"/>
                </a:lnTo>
                <a:lnTo>
                  <a:pt x="204" y="119"/>
                </a:lnTo>
                <a:lnTo>
                  <a:pt x="196" y="131"/>
                </a:lnTo>
                <a:lnTo>
                  <a:pt x="188" y="144"/>
                </a:lnTo>
                <a:lnTo>
                  <a:pt x="179" y="155"/>
                </a:lnTo>
                <a:lnTo>
                  <a:pt x="171" y="167"/>
                </a:lnTo>
                <a:lnTo>
                  <a:pt x="163" y="179"/>
                </a:lnTo>
                <a:lnTo>
                  <a:pt x="154" y="192"/>
                </a:lnTo>
                <a:lnTo>
                  <a:pt x="146" y="204"/>
                </a:lnTo>
                <a:lnTo>
                  <a:pt x="137" y="217"/>
                </a:lnTo>
                <a:lnTo>
                  <a:pt x="129" y="229"/>
                </a:lnTo>
                <a:lnTo>
                  <a:pt x="123" y="243"/>
                </a:lnTo>
                <a:lnTo>
                  <a:pt x="114" y="256"/>
                </a:lnTo>
                <a:lnTo>
                  <a:pt x="109" y="268"/>
                </a:lnTo>
                <a:lnTo>
                  <a:pt x="101" y="282"/>
                </a:lnTo>
                <a:lnTo>
                  <a:pt x="98" y="296"/>
                </a:lnTo>
                <a:lnTo>
                  <a:pt x="90" y="309"/>
                </a:lnTo>
                <a:lnTo>
                  <a:pt x="84" y="321"/>
                </a:lnTo>
                <a:lnTo>
                  <a:pt x="79" y="335"/>
                </a:lnTo>
                <a:lnTo>
                  <a:pt x="75" y="351"/>
                </a:lnTo>
                <a:lnTo>
                  <a:pt x="70" y="365"/>
                </a:lnTo>
                <a:lnTo>
                  <a:pt x="64" y="380"/>
                </a:lnTo>
                <a:lnTo>
                  <a:pt x="61" y="388"/>
                </a:lnTo>
                <a:lnTo>
                  <a:pt x="59" y="396"/>
                </a:lnTo>
                <a:lnTo>
                  <a:pt x="58" y="404"/>
                </a:lnTo>
                <a:lnTo>
                  <a:pt x="56" y="413"/>
                </a:lnTo>
                <a:lnTo>
                  <a:pt x="51" y="419"/>
                </a:lnTo>
                <a:lnTo>
                  <a:pt x="50" y="429"/>
                </a:lnTo>
                <a:lnTo>
                  <a:pt x="47" y="435"/>
                </a:lnTo>
                <a:lnTo>
                  <a:pt x="45" y="443"/>
                </a:lnTo>
                <a:lnTo>
                  <a:pt x="44" y="450"/>
                </a:lnTo>
                <a:lnTo>
                  <a:pt x="42" y="458"/>
                </a:lnTo>
                <a:lnTo>
                  <a:pt x="39" y="468"/>
                </a:lnTo>
                <a:lnTo>
                  <a:pt x="37" y="475"/>
                </a:lnTo>
                <a:lnTo>
                  <a:pt x="34" y="483"/>
                </a:lnTo>
                <a:lnTo>
                  <a:pt x="33" y="491"/>
                </a:lnTo>
                <a:lnTo>
                  <a:pt x="31" y="497"/>
                </a:lnTo>
                <a:lnTo>
                  <a:pt x="31" y="506"/>
                </a:lnTo>
                <a:lnTo>
                  <a:pt x="28" y="513"/>
                </a:lnTo>
                <a:lnTo>
                  <a:pt x="28" y="522"/>
                </a:lnTo>
                <a:lnTo>
                  <a:pt x="25" y="528"/>
                </a:lnTo>
                <a:lnTo>
                  <a:pt x="25" y="536"/>
                </a:lnTo>
                <a:lnTo>
                  <a:pt x="20" y="550"/>
                </a:lnTo>
                <a:lnTo>
                  <a:pt x="17" y="564"/>
                </a:lnTo>
                <a:lnTo>
                  <a:pt x="16" y="577"/>
                </a:lnTo>
                <a:lnTo>
                  <a:pt x="14" y="591"/>
                </a:lnTo>
                <a:lnTo>
                  <a:pt x="11" y="603"/>
                </a:lnTo>
                <a:lnTo>
                  <a:pt x="9" y="615"/>
                </a:lnTo>
                <a:lnTo>
                  <a:pt x="6" y="625"/>
                </a:lnTo>
                <a:lnTo>
                  <a:pt x="5" y="636"/>
                </a:lnTo>
                <a:lnTo>
                  <a:pt x="3" y="644"/>
                </a:lnTo>
                <a:lnTo>
                  <a:pt x="2" y="653"/>
                </a:lnTo>
                <a:lnTo>
                  <a:pt x="0" y="659"/>
                </a:lnTo>
                <a:lnTo>
                  <a:pt x="0" y="667"/>
                </a:lnTo>
                <a:lnTo>
                  <a:pt x="0" y="676"/>
                </a:lnTo>
                <a:lnTo>
                  <a:pt x="0" y="682"/>
                </a:lnTo>
                <a:lnTo>
                  <a:pt x="48" y="689"/>
                </a:lnTo>
                <a:lnTo>
                  <a:pt x="48" y="684"/>
                </a:lnTo>
                <a:lnTo>
                  <a:pt x="48" y="676"/>
                </a:lnTo>
                <a:lnTo>
                  <a:pt x="48" y="670"/>
                </a:lnTo>
                <a:lnTo>
                  <a:pt x="50" y="664"/>
                </a:lnTo>
                <a:lnTo>
                  <a:pt x="51" y="656"/>
                </a:lnTo>
                <a:lnTo>
                  <a:pt x="55" y="647"/>
                </a:lnTo>
                <a:lnTo>
                  <a:pt x="55" y="636"/>
                </a:lnTo>
                <a:lnTo>
                  <a:pt x="58" y="626"/>
                </a:lnTo>
                <a:lnTo>
                  <a:pt x="58" y="615"/>
                </a:lnTo>
                <a:lnTo>
                  <a:pt x="61" y="605"/>
                </a:lnTo>
                <a:lnTo>
                  <a:pt x="64" y="591"/>
                </a:lnTo>
                <a:lnTo>
                  <a:pt x="67" y="577"/>
                </a:lnTo>
                <a:lnTo>
                  <a:pt x="70" y="563"/>
                </a:lnTo>
                <a:lnTo>
                  <a:pt x="73" y="550"/>
                </a:lnTo>
                <a:lnTo>
                  <a:pt x="73" y="542"/>
                </a:lnTo>
                <a:lnTo>
                  <a:pt x="76" y="536"/>
                </a:lnTo>
                <a:lnTo>
                  <a:pt x="76" y="527"/>
                </a:lnTo>
                <a:lnTo>
                  <a:pt x="79" y="521"/>
                </a:lnTo>
                <a:lnTo>
                  <a:pt x="81" y="511"/>
                </a:lnTo>
                <a:lnTo>
                  <a:pt x="82" y="505"/>
                </a:lnTo>
                <a:lnTo>
                  <a:pt x="84" y="496"/>
                </a:lnTo>
                <a:lnTo>
                  <a:pt x="86" y="489"/>
                </a:lnTo>
                <a:lnTo>
                  <a:pt x="87" y="482"/>
                </a:lnTo>
                <a:lnTo>
                  <a:pt x="90" y="474"/>
                </a:lnTo>
                <a:lnTo>
                  <a:pt x="92" y="466"/>
                </a:lnTo>
                <a:lnTo>
                  <a:pt x="95" y="458"/>
                </a:lnTo>
                <a:lnTo>
                  <a:pt x="98" y="443"/>
                </a:lnTo>
                <a:lnTo>
                  <a:pt x="103" y="429"/>
                </a:lnTo>
                <a:lnTo>
                  <a:pt x="104" y="421"/>
                </a:lnTo>
                <a:lnTo>
                  <a:pt x="107" y="413"/>
                </a:lnTo>
                <a:lnTo>
                  <a:pt x="109" y="404"/>
                </a:lnTo>
                <a:lnTo>
                  <a:pt x="110" y="397"/>
                </a:lnTo>
                <a:lnTo>
                  <a:pt x="115" y="382"/>
                </a:lnTo>
                <a:lnTo>
                  <a:pt x="121" y="368"/>
                </a:lnTo>
                <a:lnTo>
                  <a:pt x="124" y="354"/>
                </a:lnTo>
                <a:lnTo>
                  <a:pt x="131" y="340"/>
                </a:lnTo>
                <a:lnTo>
                  <a:pt x="137" y="327"/>
                </a:lnTo>
                <a:lnTo>
                  <a:pt x="143" y="317"/>
                </a:lnTo>
                <a:lnTo>
                  <a:pt x="148" y="304"/>
                </a:lnTo>
                <a:lnTo>
                  <a:pt x="154" y="292"/>
                </a:lnTo>
                <a:lnTo>
                  <a:pt x="160" y="279"/>
                </a:lnTo>
                <a:lnTo>
                  <a:pt x="166" y="267"/>
                </a:lnTo>
                <a:lnTo>
                  <a:pt x="174" y="254"/>
                </a:lnTo>
                <a:lnTo>
                  <a:pt x="180" y="240"/>
                </a:lnTo>
                <a:lnTo>
                  <a:pt x="190" y="228"/>
                </a:lnTo>
                <a:lnTo>
                  <a:pt x="198" y="215"/>
                </a:lnTo>
                <a:lnTo>
                  <a:pt x="204" y="203"/>
                </a:lnTo>
                <a:lnTo>
                  <a:pt x="213" y="190"/>
                </a:lnTo>
                <a:lnTo>
                  <a:pt x="221" y="179"/>
                </a:lnTo>
                <a:lnTo>
                  <a:pt x="230" y="169"/>
                </a:lnTo>
                <a:lnTo>
                  <a:pt x="238" y="156"/>
                </a:lnTo>
                <a:lnTo>
                  <a:pt x="246" y="147"/>
                </a:lnTo>
                <a:lnTo>
                  <a:pt x="255" y="134"/>
                </a:lnTo>
                <a:lnTo>
                  <a:pt x="263" y="127"/>
                </a:lnTo>
                <a:lnTo>
                  <a:pt x="271" y="116"/>
                </a:lnTo>
                <a:lnTo>
                  <a:pt x="277" y="106"/>
                </a:lnTo>
                <a:lnTo>
                  <a:pt x="283" y="97"/>
                </a:lnTo>
                <a:lnTo>
                  <a:pt x="292" y="89"/>
                </a:lnTo>
                <a:lnTo>
                  <a:pt x="297" y="80"/>
                </a:lnTo>
                <a:lnTo>
                  <a:pt x="305" y="72"/>
                </a:lnTo>
                <a:lnTo>
                  <a:pt x="311" y="66"/>
                </a:lnTo>
                <a:lnTo>
                  <a:pt x="319" y="60"/>
                </a:lnTo>
                <a:lnTo>
                  <a:pt x="327" y="47"/>
                </a:lnTo>
                <a:lnTo>
                  <a:pt x="336" y="39"/>
                </a:lnTo>
                <a:lnTo>
                  <a:pt x="339" y="35"/>
                </a:lnTo>
                <a:lnTo>
                  <a:pt x="342" y="35"/>
                </a:lnTo>
                <a:lnTo>
                  <a:pt x="30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60" name="Freeform 92">
            <a:extLst>
              <a:ext uri="{FF2B5EF4-FFF2-40B4-BE49-F238E27FC236}">
                <a16:creationId xmlns:a16="http://schemas.microsoft.com/office/drawing/2014/main" id="{5F7DCADF-C893-D444-ABB6-691DEE76AB40}"/>
              </a:ext>
            </a:extLst>
          </p:cNvPr>
          <p:cNvSpPr>
            <a:spLocks/>
          </p:cNvSpPr>
          <p:nvPr/>
        </p:nvSpPr>
        <p:spPr bwMode="auto">
          <a:xfrm>
            <a:off x="3548063" y="5716588"/>
            <a:ext cx="57150" cy="115887"/>
          </a:xfrm>
          <a:custGeom>
            <a:avLst/>
            <a:gdLst>
              <a:gd name="T0" fmla="*/ 20085408 w 71"/>
              <a:gd name="T1" fmla="*/ 0 h 146"/>
              <a:gd name="T2" fmla="*/ 20085408 w 71"/>
              <a:gd name="T3" fmla="*/ 7560436 h 146"/>
              <a:gd name="T4" fmla="*/ 20085408 w 71"/>
              <a:gd name="T5" fmla="*/ 16380548 h 146"/>
              <a:gd name="T6" fmla="*/ 20085408 w 71"/>
              <a:gd name="T7" fmla="*/ 25201454 h 146"/>
              <a:gd name="T8" fmla="*/ 20733376 w 71"/>
              <a:gd name="T9" fmla="*/ 34021566 h 146"/>
              <a:gd name="T10" fmla="*/ 1943905 w 71"/>
              <a:gd name="T11" fmla="*/ 28351834 h 146"/>
              <a:gd name="T12" fmla="*/ 647968 w 71"/>
              <a:gd name="T13" fmla="*/ 32131655 h 146"/>
              <a:gd name="T14" fmla="*/ 647968 w 71"/>
              <a:gd name="T15" fmla="*/ 37802181 h 146"/>
              <a:gd name="T16" fmla="*/ 0 w 71"/>
              <a:gd name="T17" fmla="*/ 44732382 h 146"/>
              <a:gd name="T18" fmla="*/ 647968 w 71"/>
              <a:gd name="T19" fmla="*/ 54812964 h 146"/>
              <a:gd name="T20" fmla="*/ 1943905 w 71"/>
              <a:gd name="T21" fmla="*/ 63633075 h 146"/>
              <a:gd name="T22" fmla="*/ 5182942 w 71"/>
              <a:gd name="T23" fmla="*/ 72453981 h 146"/>
              <a:gd name="T24" fmla="*/ 7126846 w 71"/>
              <a:gd name="T25" fmla="*/ 75604361 h 146"/>
              <a:gd name="T26" fmla="*/ 9718720 w 71"/>
              <a:gd name="T27" fmla="*/ 80014417 h 146"/>
              <a:gd name="T28" fmla="*/ 11662625 w 71"/>
              <a:gd name="T29" fmla="*/ 84424473 h 146"/>
              <a:gd name="T30" fmla="*/ 18141503 w 71"/>
              <a:gd name="T31" fmla="*/ 88205088 h 146"/>
              <a:gd name="T32" fmla="*/ 22029313 w 71"/>
              <a:gd name="T33" fmla="*/ 90094999 h 146"/>
              <a:gd name="T34" fmla="*/ 27212254 w 71"/>
              <a:gd name="T35" fmla="*/ 91984909 h 146"/>
              <a:gd name="T36" fmla="*/ 29804127 w 71"/>
              <a:gd name="T37" fmla="*/ 91984909 h 146"/>
              <a:gd name="T38" fmla="*/ 34987069 w 71"/>
              <a:gd name="T39" fmla="*/ 91354675 h 146"/>
              <a:gd name="T40" fmla="*/ 36283006 w 71"/>
              <a:gd name="T41" fmla="*/ 88834529 h 146"/>
              <a:gd name="T42" fmla="*/ 38874879 w 71"/>
              <a:gd name="T43" fmla="*/ 86314384 h 146"/>
              <a:gd name="T44" fmla="*/ 42113915 w 71"/>
              <a:gd name="T45" fmla="*/ 82534563 h 146"/>
              <a:gd name="T46" fmla="*/ 45353757 w 71"/>
              <a:gd name="T47" fmla="*/ 75604361 h 146"/>
              <a:gd name="T48" fmla="*/ 45353757 w 71"/>
              <a:gd name="T49" fmla="*/ 68673366 h 146"/>
              <a:gd name="T50" fmla="*/ 45353757 w 71"/>
              <a:gd name="T51" fmla="*/ 63633075 h 146"/>
              <a:gd name="T52" fmla="*/ 45353757 w 71"/>
              <a:gd name="T53" fmla="*/ 56702874 h 146"/>
              <a:gd name="T54" fmla="*/ 46001725 w 71"/>
              <a:gd name="T55" fmla="*/ 49142438 h 146"/>
              <a:gd name="T56" fmla="*/ 45353757 w 71"/>
              <a:gd name="T57" fmla="*/ 42842471 h 146"/>
              <a:gd name="T58" fmla="*/ 45353757 w 71"/>
              <a:gd name="T59" fmla="*/ 37802181 h 146"/>
              <a:gd name="T60" fmla="*/ 45353757 w 71"/>
              <a:gd name="T61" fmla="*/ 33392125 h 146"/>
              <a:gd name="T62" fmla="*/ 45353757 w 71"/>
              <a:gd name="T63" fmla="*/ 27091364 h 146"/>
              <a:gd name="T64" fmla="*/ 45353757 w 71"/>
              <a:gd name="T65" fmla="*/ 20161163 h 146"/>
              <a:gd name="T66" fmla="*/ 45353757 w 71"/>
              <a:gd name="T67" fmla="*/ 14490637 h 146"/>
              <a:gd name="T68" fmla="*/ 45353757 w 71"/>
              <a:gd name="T69" fmla="*/ 7560436 h 146"/>
              <a:gd name="T70" fmla="*/ 45353757 w 71"/>
              <a:gd name="T71" fmla="*/ 630235 h 146"/>
              <a:gd name="T72" fmla="*/ 20085408 w 71"/>
              <a:gd name="T73" fmla="*/ 0 h 146"/>
              <a:gd name="T74" fmla="*/ 20085408 w 71"/>
              <a:gd name="T75" fmla="*/ 0 h 14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71" h="146">
                <a:moveTo>
                  <a:pt x="31" y="0"/>
                </a:moveTo>
                <a:lnTo>
                  <a:pt x="31" y="12"/>
                </a:lnTo>
                <a:lnTo>
                  <a:pt x="31" y="26"/>
                </a:lnTo>
                <a:lnTo>
                  <a:pt x="31" y="40"/>
                </a:lnTo>
                <a:lnTo>
                  <a:pt x="32" y="54"/>
                </a:lnTo>
                <a:lnTo>
                  <a:pt x="3" y="45"/>
                </a:lnTo>
                <a:lnTo>
                  <a:pt x="1" y="51"/>
                </a:lnTo>
                <a:lnTo>
                  <a:pt x="1" y="60"/>
                </a:lnTo>
                <a:lnTo>
                  <a:pt x="0" y="71"/>
                </a:lnTo>
                <a:lnTo>
                  <a:pt x="1" y="87"/>
                </a:lnTo>
                <a:lnTo>
                  <a:pt x="3" y="101"/>
                </a:lnTo>
                <a:lnTo>
                  <a:pt x="8" y="115"/>
                </a:lnTo>
                <a:lnTo>
                  <a:pt x="11" y="120"/>
                </a:lnTo>
                <a:lnTo>
                  <a:pt x="15" y="127"/>
                </a:lnTo>
                <a:lnTo>
                  <a:pt x="18" y="134"/>
                </a:lnTo>
                <a:lnTo>
                  <a:pt x="28" y="140"/>
                </a:lnTo>
                <a:lnTo>
                  <a:pt x="34" y="143"/>
                </a:lnTo>
                <a:lnTo>
                  <a:pt x="42" y="146"/>
                </a:lnTo>
                <a:lnTo>
                  <a:pt x="46" y="146"/>
                </a:lnTo>
                <a:lnTo>
                  <a:pt x="54" y="145"/>
                </a:lnTo>
                <a:lnTo>
                  <a:pt x="56" y="141"/>
                </a:lnTo>
                <a:lnTo>
                  <a:pt x="60" y="137"/>
                </a:lnTo>
                <a:lnTo>
                  <a:pt x="65" y="131"/>
                </a:lnTo>
                <a:lnTo>
                  <a:pt x="70" y="120"/>
                </a:lnTo>
                <a:lnTo>
                  <a:pt x="70" y="109"/>
                </a:lnTo>
                <a:lnTo>
                  <a:pt x="70" y="101"/>
                </a:lnTo>
                <a:lnTo>
                  <a:pt x="70" y="90"/>
                </a:lnTo>
                <a:lnTo>
                  <a:pt x="71" y="78"/>
                </a:lnTo>
                <a:lnTo>
                  <a:pt x="70" y="68"/>
                </a:lnTo>
                <a:lnTo>
                  <a:pt x="70" y="60"/>
                </a:lnTo>
                <a:lnTo>
                  <a:pt x="70" y="53"/>
                </a:lnTo>
                <a:lnTo>
                  <a:pt x="70" y="43"/>
                </a:lnTo>
                <a:lnTo>
                  <a:pt x="70" y="32"/>
                </a:lnTo>
                <a:lnTo>
                  <a:pt x="70" y="23"/>
                </a:lnTo>
                <a:lnTo>
                  <a:pt x="70" y="12"/>
                </a:lnTo>
                <a:lnTo>
                  <a:pt x="70" y="1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61" name="Freeform 93">
            <a:extLst>
              <a:ext uri="{FF2B5EF4-FFF2-40B4-BE49-F238E27FC236}">
                <a16:creationId xmlns:a16="http://schemas.microsoft.com/office/drawing/2014/main" id="{584BA29E-012D-2647-BD63-2ECFC3DEA8E5}"/>
              </a:ext>
            </a:extLst>
          </p:cNvPr>
          <p:cNvSpPr>
            <a:spLocks/>
          </p:cNvSpPr>
          <p:nvPr/>
        </p:nvSpPr>
        <p:spPr bwMode="auto">
          <a:xfrm>
            <a:off x="2578100" y="5983288"/>
            <a:ext cx="127000" cy="92075"/>
          </a:xfrm>
          <a:custGeom>
            <a:avLst/>
            <a:gdLst>
              <a:gd name="T0" fmla="*/ 100806250 w 160"/>
              <a:gd name="T1" fmla="*/ 47067638 h 117"/>
              <a:gd name="T2" fmla="*/ 91355863 w 160"/>
              <a:gd name="T3" fmla="*/ 43352373 h 117"/>
              <a:gd name="T4" fmla="*/ 82534919 w 160"/>
              <a:gd name="T5" fmla="*/ 40255662 h 117"/>
              <a:gd name="T6" fmla="*/ 72454294 w 160"/>
              <a:gd name="T7" fmla="*/ 36539610 h 117"/>
              <a:gd name="T8" fmla="*/ 64893825 w 160"/>
              <a:gd name="T9" fmla="*/ 34062241 h 117"/>
              <a:gd name="T10" fmla="*/ 79385319 w 160"/>
              <a:gd name="T11" fmla="*/ 17340792 h 117"/>
              <a:gd name="T12" fmla="*/ 74345006 w 160"/>
              <a:gd name="T13" fmla="*/ 14244081 h 117"/>
              <a:gd name="T14" fmla="*/ 68674456 w 160"/>
              <a:gd name="T15" fmla="*/ 10528029 h 117"/>
              <a:gd name="T16" fmla="*/ 61113988 w 160"/>
              <a:gd name="T17" fmla="*/ 6812763 h 117"/>
              <a:gd name="T18" fmla="*/ 52923281 w 160"/>
              <a:gd name="T19" fmla="*/ 3716053 h 117"/>
              <a:gd name="T20" fmla="*/ 47252731 w 160"/>
              <a:gd name="T21" fmla="*/ 1858026 h 117"/>
              <a:gd name="T22" fmla="*/ 42212419 w 160"/>
              <a:gd name="T23" fmla="*/ 1238684 h 117"/>
              <a:gd name="T24" fmla="*/ 37172106 w 160"/>
              <a:gd name="T25" fmla="*/ 0 h 117"/>
              <a:gd name="T26" fmla="*/ 31502350 w 160"/>
              <a:gd name="T27" fmla="*/ 0 h 117"/>
              <a:gd name="T28" fmla="*/ 25831800 w 160"/>
              <a:gd name="T29" fmla="*/ 0 h 117"/>
              <a:gd name="T30" fmla="*/ 20791488 w 160"/>
              <a:gd name="T31" fmla="*/ 1238684 h 117"/>
              <a:gd name="T32" fmla="*/ 15120938 w 160"/>
              <a:gd name="T33" fmla="*/ 3096710 h 117"/>
              <a:gd name="T34" fmla="*/ 10710863 w 160"/>
              <a:gd name="T35" fmla="*/ 6812763 h 117"/>
              <a:gd name="T36" fmla="*/ 5040313 w 160"/>
              <a:gd name="T37" fmla="*/ 8670789 h 117"/>
              <a:gd name="T38" fmla="*/ 3150394 w 160"/>
              <a:gd name="T39" fmla="*/ 12386055 h 117"/>
              <a:gd name="T40" fmla="*/ 0 w 160"/>
              <a:gd name="T41" fmla="*/ 16721450 h 117"/>
              <a:gd name="T42" fmla="*/ 0 w 160"/>
              <a:gd name="T43" fmla="*/ 22295528 h 117"/>
              <a:gd name="T44" fmla="*/ 0 w 160"/>
              <a:gd name="T45" fmla="*/ 24153555 h 117"/>
              <a:gd name="T46" fmla="*/ 1260475 w 160"/>
              <a:gd name="T47" fmla="*/ 27868820 h 117"/>
              <a:gd name="T48" fmla="*/ 1889919 w 160"/>
              <a:gd name="T49" fmla="*/ 29726847 h 117"/>
              <a:gd name="T50" fmla="*/ 3780631 w 160"/>
              <a:gd name="T51" fmla="*/ 32823557 h 117"/>
              <a:gd name="T52" fmla="*/ 6930231 w 160"/>
              <a:gd name="T53" fmla="*/ 34681583 h 117"/>
              <a:gd name="T54" fmla="*/ 11970544 w 160"/>
              <a:gd name="T55" fmla="*/ 38397636 h 117"/>
              <a:gd name="T56" fmla="*/ 15751175 w 160"/>
              <a:gd name="T57" fmla="*/ 41494346 h 117"/>
              <a:gd name="T58" fmla="*/ 21421725 w 160"/>
              <a:gd name="T59" fmla="*/ 44591057 h 117"/>
              <a:gd name="T60" fmla="*/ 28351956 w 160"/>
              <a:gd name="T61" fmla="*/ 48306322 h 117"/>
              <a:gd name="T62" fmla="*/ 37172106 w 160"/>
              <a:gd name="T63" fmla="*/ 52022375 h 117"/>
              <a:gd name="T64" fmla="*/ 42212419 w 160"/>
              <a:gd name="T65" fmla="*/ 53880401 h 117"/>
              <a:gd name="T66" fmla="*/ 47252731 w 160"/>
              <a:gd name="T67" fmla="*/ 56977112 h 117"/>
              <a:gd name="T68" fmla="*/ 52923281 w 160"/>
              <a:gd name="T69" fmla="*/ 58215796 h 117"/>
              <a:gd name="T70" fmla="*/ 59224069 w 160"/>
              <a:gd name="T71" fmla="*/ 60693164 h 117"/>
              <a:gd name="T72" fmla="*/ 64893825 w 160"/>
              <a:gd name="T73" fmla="*/ 63789088 h 117"/>
              <a:gd name="T74" fmla="*/ 71824850 w 160"/>
              <a:gd name="T75" fmla="*/ 65647114 h 117"/>
              <a:gd name="T76" fmla="*/ 79385319 w 160"/>
              <a:gd name="T77" fmla="*/ 68743825 h 117"/>
              <a:gd name="T78" fmla="*/ 88205469 w 160"/>
              <a:gd name="T79" fmla="*/ 72459877 h 117"/>
              <a:gd name="T80" fmla="*/ 100806250 w 160"/>
              <a:gd name="T81" fmla="*/ 47067638 h 117"/>
              <a:gd name="T82" fmla="*/ 100806250 w 160"/>
              <a:gd name="T83" fmla="*/ 47067638 h 117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60" h="117">
                <a:moveTo>
                  <a:pt x="160" y="76"/>
                </a:moveTo>
                <a:lnTo>
                  <a:pt x="145" y="70"/>
                </a:lnTo>
                <a:lnTo>
                  <a:pt x="131" y="65"/>
                </a:lnTo>
                <a:lnTo>
                  <a:pt x="115" y="59"/>
                </a:lnTo>
                <a:lnTo>
                  <a:pt x="103" y="55"/>
                </a:lnTo>
                <a:lnTo>
                  <a:pt x="126" y="28"/>
                </a:lnTo>
                <a:lnTo>
                  <a:pt x="118" y="23"/>
                </a:lnTo>
                <a:lnTo>
                  <a:pt x="109" y="17"/>
                </a:lnTo>
                <a:lnTo>
                  <a:pt x="97" y="11"/>
                </a:lnTo>
                <a:lnTo>
                  <a:pt x="84" y="6"/>
                </a:lnTo>
                <a:lnTo>
                  <a:pt x="75" y="3"/>
                </a:lnTo>
                <a:lnTo>
                  <a:pt x="67" y="2"/>
                </a:lnTo>
                <a:lnTo>
                  <a:pt x="59" y="0"/>
                </a:lnTo>
                <a:lnTo>
                  <a:pt x="50" y="0"/>
                </a:lnTo>
                <a:lnTo>
                  <a:pt x="41" y="0"/>
                </a:lnTo>
                <a:lnTo>
                  <a:pt x="33" y="2"/>
                </a:lnTo>
                <a:lnTo>
                  <a:pt x="24" y="5"/>
                </a:lnTo>
                <a:lnTo>
                  <a:pt x="17" y="11"/>
                </a:lnTo>
                <a:lnTo>
                  <a:pt x="8" y="14"/>
                </a:lnTo>
                <a:lnTo>
                  <a:pt x="5" y="20"/>
                </a:lnTo>
                <a:lnTo>
                  <a:pt x="0" y="27"/>
                </a:lnTo>
                <a:lnTo>
                  <a:pt x="0" y="36"/>
                </a:lnTo>
                <a:lnTo>
                  <a:pt x="0" y="39"/>
                </a:lnTo>
                <a:lnTo>
                  <a:pt x="2" y="45"/>
                </a:lnTo>
                <a:lnTo>
                  <a:pt x="3" y="48"/>
                </a:lnTo>
                <a:lnTo>
                  <a:pt x="6" y="53"/>
                </a:lnTo>
                <a:lnTo>
                  <a:pt x="11" y="56"/>
                </a:lnTo>
                <a:lnTo>
                  <a:pt x="19" y="62"/>
                </a:lnTo>
                <a:lnTo>
                  <a:pt x="25" y="67"/>
                </a:lnTo>
                <a:lnTo>
                  <a:pt x="34" y="72"/>
                </a:lnTo>
                <a:lnTo>
                  <a:pt x="45" y="78"/>
                </a:lnTo>
                <a:lnTo>
                  <a:pt x="59" y="84"/>
                </a:lnTo>
                <a:lnTo>
                  <a:pt x="67" y="87"/>
                </a:lnTo>
                <a:lnTo>
                  <a:pt x="75" y="92"/>
                </a:lnTo>
                <a:lnTo>
                  <a:pt x="84" y="94"/>
                </a:lnTo>
                <a:lnTo>
                  <a:pt x="94" y="98"/>
                </a:lnTo>
                <a:lnTo>
                  <a:pt x="103" y="103"/>
                </a:lnTo>
                <a:lnTo>
                  <a:pt x="114" y="106"/>
                </a:lnTo>
                <a:lnTo>
                  <a:pt x="126" y="111"/>
                </a:lnTo>
                <a:lnTo>
                  <a:pt x="140" y="117"/>
                </a:lnTo>
                <a:lnTo>
                  <a:pt x="160" y="7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62" name="Freeform 94">
            <a:extLst>
              <a:ext uri="{FF2B5EF4-FFF2-40B4-BE49-F238E27FC236}">
                <a16:creationId xmlns:a16="http://schemas.microsoft.com/office/drawing/2014/main" id="{2E9F3C07-172C-654F-9AE8-96FCDF54D13B}"/>
              </a:ext>
            </a:extLst>
          </p:cNvPr>
          <p:cNvSpPr>
            <a:spLocks/>
          </p:cNvSpPr>
          <p:nvPr/>
        </p:nvSpPr>
        <p:spPr bwMode="auto">
          <a:xfrm>
            <a:off x="2095500" y="4467225"/>
            <a:ext cx="506413" cy="769938"/>
          </a:xfrm>
          <a:custGeom>
            <a:avLst/>
            <a:gdLst>
              <a:gd name="T0" fmla="*/ 376841805 w 639"/>
              <a:gd name="T1" fmla="*/ 594790981 h 971"/>
              <a:gd name="T2" fmla="*/ 390659193 w 639"/>
              <a:gd name="T3" fmla="*/ 560209585 h 971"/>
              <a:gd name="T4" fmla="*/ 398824409 w 639"/>
              <a:gd name="T5" fmla="*/ 530659348 h 971"/>
              <a:gd name="T6" fmla="*/ 400708202 w 639"/>
              <a:gd name="T7" fmla="*/ 500479523 h 971"/>
              <a:gd name="T8" fmla="*/ 394427571 w 639"/>
              <a:gd name="T9" fmla="*/ 463383736 h 971"/>
              <a:gd name="T10" fmla="*/ 385634688 w 639"/>
              <a:gd name="T11" fmla="*/ 430059931 h 971"/>
              <a:gd name="T12" fmla="*/ 381238643 w 639"/>
              <a:gd name="T13" fmla="*/ 405539269 h 971"/>
              <a:gd name="T14" fmla="*/ 376841805 w 639"/>
              <a:gd name="T15" fmla="*/ 380389812 h 971"/>
              <a:gd name="T16" fmla="*/ 374958012 w 639"/>
              <a:gd name="T17" fmla="*/ 353981969 h 971"/>
              <a:gd name="T18" fmla="*/ 372445760 w 639"/>
              <a:gd name="T19" fmla="*/ 327574919 h 971"/>
              <a:gd name="T20" fmla="*/ 367421255 w 639"/>
              <a:gd name="T21" fmla="*/ 303683053 h 971"/>
              <a:gd name="T22" fmla="*/ 352975409 w 639"/>
              <a:gd name="T23" fmla="*/ 264700878 h 971"/>
              <a:gd name="T24" fmla="*/ 334133516 w 639"/>
              <a:gd name="T25" fmla="*/ 238293829 h 971"/>
              <a:gd name="T26" fmla="*/ 310894787 w 639"/>
              <a:gd name="T27" fmla="*/ 217545149 h 971"/>
              <a:gd name="T28" fmla="*/ 287027597 w 639"/>
              <a:gd name="T29" fmla="*/ 203083636 h 971"/>
              <a:gd name="T30" fmla="*/ 251856065 w 639"/>
              <a:gd name="T31" fmla="*/ 187994120 h 971"/>
              <a:gd name="T32" fmla="*/ 226733542 w 639"/>
              <a:gd name="T33" fmla="*/ 161587070 h 971"/>
              <a:gd name="T34" fmla="*/ 212287696 w 639"/>
              <a:gd name="T35" fmla="*/ 135180021 h 971"/>
              <a:gd name="T36" fmla="*/ 196585723 w 639"/>
              <a:gd name="T37" fmla="*/ 103113808 h 971"/>
              <a:gd name="T38" fmla="*/ 177743830 w 639"/>
              <a:gd name="T39" fmla="*/ 69790796 h 971"/>
              <a:gd name="T40" fmla="*/ 159529605 w 639"/>
              <a:gd name="T41" fmla="*/ 42126155 h 971"/>
              <a:gd name="T42" fmla="*/ 135663208 w 639"/>
              <a:gd name="T43" fmla="*/ 16975904 h 971"/>
              <a:gd name="T44" fmla="*/ 108656100 w 639"/>
              <a:gd name="T45" fmla="*/ 2515184 h 971"/>
              <a:gd name="T46" fmla="*/ 78509073 w 639"/>
              <a:gd name="T47" fmla="*/ 0 h 971"/>
              <a:gd name="T48" fmla="*/ 52129631 w 639"/>
              <a:gd name="T49" fmla="*/ 11317534 h 971"/>
              <a:gd name="T50" fmla="*/ 28263234 w 639"/>
              <a:gd name="T51" fmla="*/ 27035846 h 971"/>
              <a:gd name="T52" fmla="*/ 13189721 w 639"/>
              <a:gd name="T53" fmla="*/ 50299709 h 971"/>
              <a:gd name="T54" fmla="*/ 1256126 w 639"/>
              <a:gd name="T55" fmla="*/ 83622720 h 971"/>
              <a:gd name="T56" fmla="*/ 1884585 w 639"/>
              <a:gd name="T57" fmla="*/ 120718508 h 971"/>
              <a:gd name="T58" fmla="*/ 10049009 w 639"/>
              <a:gd name="T59" fmla="*/ 154042312 h 971"/>
              <a:gd name="T60" fmla="*/ 27634775 w 639"/>
              <a:gd name="T61" fmla="*/ 183592549 h 971"/>
              <a:gd name="T62" fmla="*/ 45849000 w 639"/>
              <a:gd name="T63" fmla="*/ 205598820 h 971"/>
              <a:gd name="T64" fmla="*/ 77252947 w 639"/>
              <a:gd name="T65" fmla="*/ 192395691 h 971"/>
              <a:gd name="T66" fmla="*/ 68459271 w 639"/>
              <a:gd name="T67" fmla="*/ 184221345 h 971"/>
              <a:gd name="T68" fmla="*/ 47105127 w 639"/>
              <a:gd name="T69" fmla="*/ 159071887 h 971"/>
              <a:gd name="T70" fmla="*/ 36427658 w 639"/>
              <a:gd name="T71" fmla="*/ 136436820 h 971"/>
              <a:gd name="T72" fmla="*/ 31403154 w 639"/>
              <a:gd name="T73" fmla="*/ 110029770 h 971"/>
              <a:gd name="T74" fmla="*/ 34543865 w 639"/>
              <a:gd name="T75" fmla="*/ 83622720 h 971"/>
              <a:gd name="T76" fmla="*/ 48989712 w 639"/>
              <a:gd name="T77" fmla="*/ 52185303 h 971"/>
              <a:gd name="T78" fmla="*/ 82277451 w 639"/>
              <a:gd name="T79" fmla="*/ 33323012 h 971"/>
              <a:gd name="T80" fmla="*/ 119333569 w 639"/>
              <a:gd name="T81" fmla="*/ 45269341 h 971"/>
              <a:gd name="T82" fmla="*/ 141943839 w 639"/>
              <a:gd name="T83" fmla="*/ 71047595 h 971"/>
              <a:gd name="T84" fmla="*/ 156389686 w 639"/>
              <a:gd name="T85" fmla="*/ 95569050 h 971"/>
              <a:gd name="T86" fmla="*/ 172090867 w 639"/>
              <a:gd name="T87" fmla="*/ 123862487 h 971"/>
              <a:gd name="T88" fmla="*/ 185909047 w 639"/>
              <a:gd name="T89" fmla="*/ 150269537 h 971"/>
              <a:gd name="T90" fmla="*/ 199726434 w 639"/>
              <a:gd name="T91" fmla="*/ 178562974 h 971"/>
              <a:gd name="T92" fmla="*/ 211031569 w 639"/>
              <a:gd name="T93" fmla="*/ 198054062 h 971"/>
              <a:gd name="T94" fmla="*/ 236782552 w 639"/>
              <a:gd name="T95" fmla="*/ 215658762 h 971"/>
              <a:gd name="T96" fmla="*/ 273838669 w 639"/>
              <a:gd name="T97" fmla="*/ 231377074 h 971"/>
              <a:gd name="T98" fmla="*/ 303985696 w 639"/>
              <a:gd name="T99" fmla="*/ 254012141 h 971"/>
              <a:gd name="T100" fmla="*/ 320315336 w 639"/>
              <a:gd name="T101" fmla="*/ 272245636 h 971"/>
              <a:gd name="T102" fmla="*/ 335389643 w 639"/>
              <a:gd name="T103" fmla="*/ 301796666 h 971"/>
              <a:gd name="T104" fmla="*/ 342926399 w 639"/>
              <a:gd name="T105" fmla="*/ 338263657 h 971"/>
              <a:gd name="T106" fmla="*/ 344810192 w 639"/>
              <a:gd name="T107" fmla="*/ 366557094 h 971"/>
              <a:gd name="T108" fmla="*/ 346694778 w 639"/>
              <a:gd name="T109" fmla="*/ 392964144 h 971"/>
              <a:gd name="T110" fmla="*/ 352975409 w 639"/>
              <a:gd name="T111" fmla="*/ 421257581 h 971"/>
              <a:gd name="T112" fmla="*/ 359256039 w 639"/>
              <a:gd name="T113" fmla="*/ 447664631 h 971"/>
              <a:gd name="T114" fmla="*/ 368048922 w 639"/>
              <a:gd name="T115" fmla="*/ 482874824 h 971"/>
              <a:gd name="T116" fmla="*/ 369305048 w 639"/>
              <a:gd name="T117" fmla="*/ 510539465 h 971"/>
              <a:gd name="T118" fmla="*/ 364280544 w 639"/>
              <a:gd name="T119" fmla="*/ 541976089 h 971"/>
              <a:gd name="T120" fmla="*/ 352975409 w 639"/>
              <a:gd name="T121" fmla="*/ 572784710 h 971"/>
              <a:gd name="T122" fmla="*/ 344810192 w 639"/>
              <a:gd name="T123" fmla="*/ 589760614 h 97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39" h="971">
                <a:moveTo>
                  <a:pt x="585" y="971"/>
                </a:moveTo>
                <a:lnTo>
                  <a:pt x="586" y="967"/>
                </a:lnTo>
                <a:lnTo>
                  <a:pt x="591" y="958"/>
                </a:lnTo>
                <a:lnTo>
                  <a:pt x="596" y="952"/>
                </a:lnTo>
                <a:lnTo>
                  <a:pt x="600" y="946"/>
                </a:lnTo>
                <a:lnTo>
                  <a:pt x="604" y="938"/>
                </a:lnTo>
                <a:lnTo>
                  <a:pt x="610" y="929"/>
                </a:lnTo>
                <a:lnTo>
                  <a:pt x="614" y="916"/>
                </a:lnTo>
                <a:lnTo>
                  <a:pt x="618" y="905"/>
                </a:lnTo>
                <a:lnTo>
                  <a:pt x="622" y="891"/>
                </a:lnTo>
                <a:lnTo>
                  <a:pt x="628" y="877"/>
                </a:lnTo>
                <a:lnTo>
                  <a:pt x="628" y="869"/>
                </a:lnTo>
                <a:lnTo>
                  <a:pt x="630" y="860"/>
                </a:lnTo>
                <a:lnTo>
                  <a:pt x="632" y="852"/>
                </a:lnTo>
                <a:lnTo>
                  <a:pt x="635" y="844"/>
                </a:lnTo>
                <a:lnTo>
                  <a:pt x="635" y="834"/>
                </a:lnTo>
                <a:lnTo>
                  <a:pt x="636" y="826"/>
                </a:lnTo>
                <a:lnTo>
                  <a:pt x="638" y="816"/>
                </a:lnTo>
                <a:lnTo>
                  <a:pt x="639" y="807"/>
                </a:lnTo>
                <a:lnTo>
                  <a:pt x="638" y="796"/>
                </a:lnTo>
                <a:lnTo>
                  <a:pt x="638" y="787"/>
                </a:lnTo>
                <a:lnTo>
                  <a:pt x="636" y="774"/>
                </a:lnTo>
                <a:lnTo>
                  <a:pt x="635" y="763"/>
                </a:lnTo>
                <a:lnTo>
                  <a:pt x="630" y="749"/>
                </a:lnTo>
                <a:lnTo>
                  <a:pt x="628" y="737"/>
                </a:lnTo>
                <a:lnTo>
                  <a:pt x="625" y="723"/>
                </a:lnTo>
                <a:lnTo>
                  <a:pt x="622" y="709"/>
                </a:lnTo>
                <a:lnTo>
                  <a:pt x="619" y="700"/>
                </a:lnTo>
                <a:lnTo>
                  <a:pt x="618" y="692"/>
                </a:lnTo>
                <a:lnTo>
                  <a:pt x="614" y="684"/>
                </a:lnTo>
                <a:lnTo>
                  <a:pt x="614" y="676"/>
                </a:lnTo>
                <a:lnTo>
                  <a:pt x="611" y="668"/>
                </a:lnTo>
                <a:lnTo>
                  <a:pt x="610" y="659"/>
                </a:lnTo>
                <a:lnTo>
                  <a:pt x="607" y="651"/>
                </a:lnTo>
                <a:lnTo>
                  <a:pt x="607" y="645"/>
                </a:lnTo>
                <a:lnTo>
                  <a:pt x="604" y="636"/>
                </a:lnTo>
                <a:lnTo>
                  <a:pt x="602" y="628"/>
                </a:lnTo>
                <a:lnTo>
                  <a:pt x="600" y="620"/>
                </a:lnTo>
                <a:lnTo>
                  <a:pt x="600" y="612"/>
                </a:lnTo>
                <a:lnTo>
                  <a:pt x="600" y="605"/>
                </a:lnTo>
                <a:lnTo>
                  <a:pt x="600" y="595"/>
                </a:lnTo>
                <a:lnTo>
                  <a:pt x="600" y="589"/>
                </a:lnTo>
                <a:lnTo>
                  <a:pt x="600" y="581"/>
                </a:lnTo>
                <a:lnTo>
                  <a:pt x="599" y="572"/>
                </a:lnTo>
                <a:lnTo>
                  <a:pt x="597" y="563"/>
                </a:lnTo>
                <a:lnTo>
                  <a:pt x="596" y="553"/>
                </a:lnTo>
                <a:lnTo>
                  <a:pt x="596" y="545"/>
                </a:lnTo>
                <a:lnTo>
                  <a:pt x="594" y="536"/>
                </a:lnTo>
                <a:lnTo>
                  <a:pt x="594" y="527"/>
                </a:lnTo>
                <a:lnTo>
                  <a:pt x="593" y="521"/>
                </a:lnTo>
                <a:lnTo>
                  <a:pt x="593" y="513"/>
                </a:lnTo>
                <a:lnTo>
                  <a:pt x="590" y="505"/>
                </a:lnTo>
                <a:lnTo>
                  <a:pt x="588" y="497"/>
                </a:lnTo>
                <a:lnTo>
                  <a:pt x="586" y="489"/>
                </a:lnTo>
                <a:lnTo>
                  <a:pt x="585" y="483"/>
                </a:lnTo>
                <a:lnTo>
                  <a:pt x="580" y="471"/>
                </a:lnTo>
                <a:lnTo>
                  <a:pt x="577" y="458"/>
                </a:lnTo>
                <a:lnTo>
                  <a:pt x="572" y="444"/>
                </a:lnTo>
                <a:lnTo>
                  <a:pt x="566" y="432"/>
                </a:lnTo>
                <a:lnTo>
                  <a:pt x="562" y="421"/>
                </a:lnTo>
                <a:lnTo>
                  <a:pt x="557" y="413"/>
                </a:lnTo>
                <a:lnTo>
                  <a:pt x="549" y="404"/>
                </a:lnTo>
                <a:lnTo>
                  <a:pt x="545" y="394"/>
                </a:lnTo>
                <a:lnTo>
                  <a:pt x="537" y="387"/>
                </a:lnTo>
                <a:lnTo>
                  <a:pt x="532" y="379"/>
                </a:lnTo>
                <a:lnTo>
                  <a:pt x="523" y="371"/>
                </a:lnTo>
                <a:lnTo>
                  <a:pt x="517" y="363"/>
                </a:lnTo>
                <a:lnTo>
                  <a:pt x="509" y="357"/>
                </a:lnTo>
                <a:lnTo>
                  <a:pt x="503" y="351"/>
                </a:lnTo>
                <a:lnTo>
                  <a:pt x="495" y="346"/>
                </a:lnTo>
                <a:lnTo>
                  <a:pt x="487" y="340"/>
                </a:lnTo>
                <a:lnTo>
                  <a:pt x="481" y="337"/>
                </a:lnTo>
                <a:lnTo>
                  <a:pt x="473" y="332"/>
                </a:lnTo>
                <a:lnTo>
                  <a:pt x="465" y="327"/>
                </a:lnTo>
                <a:lnTo>
                  <a:pt x="457" y="323"/>
                </a:lnTo>
                <a:lnTo>
                  <a:pt x="451" y="320"/>
                </a:lnTo>
                <a:lnTo>
                  <a:pt x="443" y="317"/>
                </a:lnTo>
                <a:lnTo>
                  <a:pt x="429" y="310"/>
                </a:lnTo>
                <a:lnTo>
                  <a:pt x="417" y="307"/>
                </a:lnTo>
                <a:lnTo>
                  <a:pt x="401" y="299"/>
                </a:lnTo>
                <a:lnTo>
                  <a:pt x="389" y="295"/>
                </a:lnTo>
                <a:lnTo>
                  <a:pt x="378" y="287"/>
                </a:lnTo>
                <a:lnTo>
                  <a:pt x="374" y="282"/>
                </a:lnTo>
                <a:lnTo>
                  <a:pt x="366" y="270"/>
                </a:lnTo>
                <a:lnTo>
                  <a:pt x="361" y="257"/>
                </a:lnTo>
                <a:lnTo>
                  <a:pt x="356" y="250"/>
                </a:lnTo>
                <a:lnTo>
                  <a:pt x="352" y="242"/>
                </a:lnTo>
                <a:lnTo>
                  <a:pt x="349" y="233"/>
                </a:lnTo>
                <a:lnTo>
                  <a:pt x="344" y="226"/>
                </a:lnTo>
                <a:lnTo>
                  <a:pt x="338" y="215"/>
                </a:lnTo>
                <a:lnTo>
                  <a:pt x="335" y="204"/>
                </a:lnTo>
                <a:lnTo>
                  <a:pt x="328" y="195"/>
                </a:lnTo>
                <a:lnTo>
                  <a:pt x="324" y="186"/>
                </a:lnTo>
                <a:lnTo>
                  <a:pt x="319" y="175"/>
                </a:lnTo>
                <a:lnTo>
                  <a:pt x="313" y="164"/>
                </a:lnTo>
                <a:lnTo>
                  <a:pt x="308" y="153"/>
                </a:lnTo>
                <a:lnTo>
                  <a:pt x="304" y="144"/>
                </a:lnTo>
                <a:lnTo>
                  <a:pt x="297" y="133"/>
                </a:lnTo>
                <a:lnTo>
                  <a:pt x="291" y="122"/>
                </a:lnTo>
                <a:lnTo>
                  <a:pt x="283" y="111"/>
                </a:lnTo>
                <a:lnTo>
                  <a:pt x="279" y="103"/>
                </a:lnTo>
                <a:lnTo>
                  <a:pt x="271" y="94"/>
                </a:lnTo>
                <a:lnTo>
                  <a:pt x="266" y="83"/>
                </a:lnTo>
                <a:lnTo>
                  <a:pt x="258" y="75"/>
                </a:lnTo>
                <a:lnTo>
                  <a:pt x="254" y="67"/>
                </a:lnTo>
                <a:lnTo>
                  <a:pt x="244" y="57"/>
                </a:lnTo>
                <a:lnTo>
                  <a:pt x="238" y="49"/>
                </a:lnTo>
                <a:lnTo>
                  <a:pt x="230" y="41"/>
                </a:lnTo>
                <a:lnTo>
                  <a:pt x="224" y="35"/>
                </a:lnTo>
                <a:lnTo>
                  <a:pt x="216" y="27"/>
                </a:lnTo>
                <a:lnTo>
                  <a:pt x="207" y="21"/>
                </a:lnTo>
                <a:lnTo>
                  <a:pt x="199" y="16"/>
                </a:lnTo>
                <a:lnTo>
                  <a:pt x="190" y="13"/>
                </a:lnTo>
                <a:lnTo>
                  <a:pt x="181" y="8"/>
                </a:lnTo>
                <a:lnTo>
                  <a:pt x="173" y="4"/>
                </a:lnTo>
                <a:lnTo>
                  <a:pt x="164" y="0"/>
                </a:lnTo>
                <a:lnTo>
                  <a:pt x="154" y="0"/>
                </a:lnTo>
                <a:lnTo>
                  <a:pt x="145" y="0"/>
                </a:lnTo>
                <a:lnTo>
                  <a:pt x="136" y="0"/>
                </a:lnTo>
                <a:lnTo>
                  <a:pt x="125" y="0"/>
                </a:lnTo>
                <a:lnTo>
                  <a:pt x="117" y="5"/>
                </a:lnTo>
                <a:lnTo>
                  <a:pt x="108" y="7"/>
                </a:lnTo>
                <a:lnTo>
                  <a:pt x="97" y="10"/>
                </a:lnTo>
                <a:lnTo>
                  <a:pt x="89" y="13"/>
                </a:lnTo>
                <a:lnTo>
                  <a:pt x="83" y="18"/>
                </a:lnTo>
                <a:lnTo>
                  <a:pt x="73" y="22"/>
                </a:lnTo>
                <a:lnTo>
                  <a:pt x="66" y="27"/>
                </a:lnTo>
                <a:lnTo>
                  <a:pt x="58" y="32"/>
                </a:lnTo>
                <a:lnTo>
                  <a:pt x="53" y="39"/>
                </a:lnTo>
                <a:lnTo>
                  <a:pt x="45" y="43"/>
                </a:lnTo>
                <a:lnTo>
                  <a:pt x="41" y="50"/>
                </a:lnTo>
                <a:lnTo>
                  <a:pt x="33" y="55"/>
                </a:lnTo>
                <a:lnTo>
                  <a:pt x="30" y="64"/>
                </a:lnTo>
                <a:lnTo>
                  <a:pt x="25" y="71"/>
                </a:lnTo>
                <a:lnTo>
                  <a:pt x="21" y="80"/>
                </a:lnTo>
                <a:lnTo>
                  <a:pt x="17" y="88"/>
                </a:lnTo>
                <a:lnTo>
                  <a:pt x="14" y="97"/>
                </a:lnTo>
                <a:lnTo>
                  <a:pt x="8" y="108"/>
                </a:lnTo>
                <a:lnTo>
                  <a:pt x="5" y="120"/>
                </a:lnTo>
                <a:lnTo>
                  <a:pt x="2" y="133"/>
                </a:lnTo>
                <a:lnTo>
                  <a:pt x="2" y="145"/>
                </a:lnTo>
                <a:lnTo>
                  <a:pt x="0" y="156"/>
                </a:lnTo>
                <a:lnTo>
                  <a:pt x="0" y="169"/>
                </a:lnTo>
                <a:lnTo>
                  <a:pt x="0" y="180"/>
                </a:lnTo>
                <a:lnTo>
                  <a:pt x="3" y="192"/>
                </a:lnTo>
                <a:lnTo>
                  <a:pt x="3" y="203"/>
                </a:lnTo>
                <a:lnTo>
                  <a:pt x="5" y="215"/>
                </a:lnTo>
                <a:lnTo>
                  <a:pt x="8" y="225"/>
                </a:lnTo>
                <a:lnTo>
                  <a:pt x="13" y="236"/>
                </a:lnTo>
                <a:lnTo>
                  <a:pt x="16" y="245"/>
                </a:lnTo>
                <a:lnTo>
                  <a:pt x="19" y="256"/>
                </a:lnTo>
                <a:lnTo>
                  <a:pt x="24" y="264"/>
                </a:lnTo>
                <a:lnTo>
                  <a:pt x="30" y="271"/>
                </a:lnTo>
                <a:lnTo>
                  <a:pt x="36" y="282"/>
                </a:lnTo>
                <a:lnTo>
                  <a:pt x="44" y="292"/>
                </a:lnTo>
                <a:lnTo>
                  <a:pt x="50" y="299"/>
                </a:lnTo>
                <a:lnTo>
                  <a:pt x="58" y="309"/>
                </a:lnTo>
                <a:lnTo>
                  <a:pt x="63" y="315"/>
                </a:lnTo>
                <a:lnTo>
                  <a:pt x="69" y="323"/>
                </a:lnTo>
                <a:lnTo>
                  <a:pt x="73" y="327"/>
                </a:lnTo>
                <a:lnTo>
                  <a:pt x="80" y="334"/>
                </a:lnTo>
                <a:lnTo>
                  <a:pt x="89" y="324"/>
                </a:lnTo>
                <a:lnTo>
                  <a:pt x="100" y="318"/>
                </a:lnTo>
                <a:lnTo>
                  <a:pt x="111" y="310"/>
                </a:lnTo>
                <a:lnTo>
                  <a:pt x="123" y="306"/>
                </a:lnTo>
                <a:lnTo>
                  <a:pt x="123" y="304"/>
                </a:lnTo>
                <a:lnTo>
                  <a:pt x="120" y="303"/>
                </a:lnTo>
                <a:lnTo>
                  <a:pt x="114" y="296"/>
                </a:lnTo>
                <a:lnTo>
                  <a:pt x="109" y="293"/>
                </a:lnTo>
                <a:lnTo>
                  <a:pt x="100" y="284"/>
                </a:lnTo>
                <a:lnTo>
                  <a:pt x="92" y="275"/>
                </a:lnTo>
                <a:lnTo>
                  <a:pt x="86" y="268"/>
                </a:lnTo>
                <a:lnTo>
                  <a:pt x="81" y="261"/>
                </a:lnTo>
                <a:lnTo>
                  <a:pt x="75" y="253"/>
                </a:lnTo>
                <a:lnTo>
                  <a:pt x="70" y="245"/>
                </a:lnTo>
                <a:lnTo>
                  <a:pt x="67" y="239"/>
                </a:lnTo>
                <a:lnTo>
                  <a:pt x="63" y="231"/>
                </a:lnTo>
                <a:lnTo>
                  <a:pt x="59" y="225"/>
                </a:lnTo>
                <a:lnTo>
                  <a:pt x="58" y="217"/>
                </a:lnTo>
                <a:lnTo>
                  <a:pt x="55" y="209"/>
                </a:lnTo>
                <a:lnTo>
                  <a:pt x="53" y="201"/>
                </a:lnTo>
                <a:lnTo>
                  <a:pt x="52" y="192"/>
                </a:lnTo>
                <a:lnTo>
                  <a:pt x="52" y="186"/>
                </a:lnTo>
                <a:lnTo>
                  <a:pt x="50" y="175"/>
                </a:lnTo>
                <a:lnTo>
                  <a:pt x="50" y="167"/>
                </a:lnTo>
                <a:lnTo>
                  <a:pt x="50" y="159"/>
                </a:lnTo>
                <a:lnTo>
                  <a:pt x="52" y="150"/>
                </a:lnTo>
                <a:lnTo>
                  <a:pt x="52" y="141"/>
                </a:lnTo>
                <a:lnTo>
                  <a:pt x="55" y="133"/>
                </a:lnTo>
                <a:lnTo>
                  <a:pt x="56" y="124"/>
                </a:lnTo>
                <a:lnTo>
                  <a:pt x="59" y="116"/>
                </a:lnTo>
                <a:lnTo>
                  <a:pt x="64" y="103"/>
                </a:lnTo>
                <a:lnTo>
                  <a:pt x="70" y="94"/>
                </a:lnTo>
                <a:lnTo>
                  <a:pt x="78" y="83"/>
                </a:lnTo>
                <a:lnTo>
                  <a:pt x="86" y="75"/>
                </a:lnTo>
                <a:lnTo>
                  <a:pt x="95" y="67"/>
                </a:lnTo>
                <a:lnTo>
                  <a:pt x="106" y="61"/>
                </a:lnTo>
                <a:lnTo>
                  <a:pt x="117" y="55"/>
                </a:lnTo>
                <a:lnTo>
                  <a:pt x="131" y="53"/>
                </a:lnTo>
                <a:lnTo>
                  <a:pt x="142" y="50"/>
                </a:lnTo>
                <a:lnTo>
                  <a:pt x="154" y="52"/>
                </a:lnTo>
                <a:lnTo>
                  <a:pt x="167" y="55"/>
                </a:lnTo>
                <a:lnTo>
                  <a:pt x="179" y="64"/>
                </a:lnTo>
                <a:lnTo>
                  <a:pt x="190" y="72"/>
                </a:lnTo>
                <a:lnTo>
                  <a:pt x="202" y="83"/>
                </a:lnTo>
                <a:lnTo>
                  <a:pt x="207" y="89"/>
                </a:lnTo>
                <a:lnTo>
                  <a:pt x="215" y="95"/>
                </a:lnTo>
                <a:lnTo>
                  <a:pt x="218" y="105"/>
                </a:lnTo>
                <a:lnTo>
                  <a:pt x="226" y="113"/>
                </a:lnTo>
                <a:lnTo>
                  <a:pt x="230" y="120"/>
                </a:lnTo>
                <a:lnTo>
                  <a:pt x="235" y="127"/>
                </a:lnTo>
                <a:lnTo>
                  <a:pt x="240" y="134"/>
                </a:lnTo>
                <a:lnTo>
                  <a:pt x="244" y="144"/>
                </a:lnTo>
                <a:lnTo>
                  <a:pt x="249" y="152"/>
                </a:lnTo>
                <a:lnTo>
                  <a:pt x="255" y="162"/>
                </a:lnTo>
                <a:lnTo>
                  <a:pt x="260" y="170"/>
                </a:lnTo>
                <a:lnTo>
                  <a:pt x="266" y="180"/>
                </a:lnTo>
                <a:lnTo>
                  <a:pt x="269" y="187"/>
                </a:lnTo>
                <a:lnTo>
                  <a:pt x="274" y="197"/>
                </a:lnTo>
                <a:lnTo>
                  <a:pt x="279" y="204"/>
                </a:lnTo>
                <a:lnTo>
                  <a:pt x="283" y="214"/>
                </a:lnTo>
                <a:lnTo>
                  <a:pt x="286" y="222"/>
                </a:lnTo>
                <a:lnTo>
                  <a:pt x="291" y="229"/>
                </a:lnTo>
                <a:lnTo>
                  <a:pt x="296" y="239"/>
                </a:lnTo>
                <a:lnTo>
                  <a:pt x="299" y="247"/>
                </a:lnTo>
                <a:lnTo>
                  <a:pt x="304" y="256"/>
                </a:lnTo>
                <a:lnTo>
                  <a:pt x="308" y="267"/>
                </a:lnTo>
                <a:lnTo>
                  <a:pt x="311" y="275"/>
                </a:lnTo>
                <a:lnTo>
                  <a:pt x="318" y="284"/>
                </a:lnTo>
                <a:lnTo>
                  <a:pt x="321" y="290"/>
                </a:lnTo>
                <a:lnTo>
                  <a:pt x="324" y="296"/>
                </a:lnTo>
                <a:lnTo>
                  <a:pt x="328" y="303"/>
                </a:lnTo>
                <a:lnTo>
                  <a:pt x="333" y="309"/>
                </a:lnTo>
                <a:lnTo>
                  <a:pt x="336" y="315"/>
                </a:lnTo>
                <a:lnTo>
                  <a:pt x="344" y="323"/>
                </a:lnTo>
                <a:lnTo>
                  <a:pt x="350" y="327"/>
                </a:lnTo>
                <a:lnTo>
                  <a:pt x="360" y="334"/>
                </a:lnTo>
                <a:lnTo>
                  <a:pt x="367" y="337"/>
                </a:lnTo>
                <a:lnTo>
                  <a:pt x="377" y="343"/>
                </a:lnTo>
                <a:lnTo>
                  <a:pt x="387" y="348"/>
                </a:lnTo>
                <a:lnTo>
                  <a:pt x="398" y="352"/>
                </a:lnTo>
                <a:lnTo>
                  <a:pt x="411" y="357"/>
                </a:lnTo>
                <a:lnTo>
                  <a:pt x="423" y="363"/>
                </a:lnTo>
                <a:lnTo>
                  <a:pt x="436" y="368"/>
                </a:lnTo>
                <a:lnTo>
                  <a:pt x="448" y="377"/>
                </a:lnTo>
                <a:lnTo>
                  <a:pt x="459" y="384"/>
                </a:lnTo>
                <a:lnTo>
                  <a:pt x="471" y="393"/>
                </a:lnTo>
                <a:lnTo>
                  <a:pt x="478" y="398"/>
                </a:lnTo>
                <a:lnTo>
                  <a:pt x="484" y="404"/>
                </a:lnTo>
                <a:lnTo>
                  <a:pt x="490" y="408"/>
                </a:lnTo>
                <a:lnTo>
                  <a:pt x="496" y="416"/>
                </a:lnTo>
                <a:lnTo>
                  <a:pt x="501" y="419"/>
                </a:lnTo>
                <a:lnTo>
                  <a:pt x="507" y="427"/>
                </a:lnTo>
                <a:lnTo>
                  <a:pt x="510" y="433"/>
                </a:lnTo>
                <a:lnTo>
                  <a:pt x="517" y="443"/>
                </a:lnTo>
                <a:lnTo>
                  <a:pt x="521" y="451"/>
                </a:lnTo>
                <a:lnTo>
                  <a:pt x="524" y="458"/>
                </a:lnTo>
                <a:lnTo>
                  <a:pt x="529" y="469"/>
                </a:lnTo>
                <a:lnTo>
                  <a:pt x="534" y="480"/>
                </a:lnTo>
                <a:lnTo>
                  <a:pt x="535" y="488"/>
                </a:lnTo>
                <a:lnTo>
                  <a:pt x="538" y="499"/>
                </a:lnTo>
                <a:lnTo>
                  <a:pt x="541" y="511"/>
                </a:lnTo>
                <a:lnTo>
                  <a:pt x="545" y="524"/>
                </a:lnTo>
                <a:lnTo>
                  <a:pt x="546" y="538"/>
                </a:lnTo>
                <a:lnTo>
                  <a:pt x="548" y="552"/>
                </a:lnTo>
                <a:lnTo>
                  <a:pt x="548" y="560"/>
                </a:lnTo>
                <a:lnTo>
                  <a:pt x="549" y="566"/>
                </a:lnTo>
                <a:lnTo>
                  <a:pt x="549" y="575"/>
                </a:lnTo>
                <a:lnTo>
                  <a:pt x="549" y="583"/>
                </a:lnTo>
                <a:lnTo>
                  <a:pt x="549" y="592"/>
                </a:lnTo>
                <a:lnTo>
                  <a:pt x="549" y="600"/>
                </a:lnTo>
                <a:lnTo>
                  <a:pt x="549" y="608"/>
                </a:lnTo>
                <a:lnTo>
                  <a:pt x="551" y="617"/>
                </a:lnTo>
                <a:lnTo>
                  <a:pt x="552" y="625"/>
                </a:lnTo>
                <a:lnTo>
                  <a:pt x="554" y="634"/>
                </a:lnTo>
                <a:lnTo>
                  <a:pt x="555" y="644"/>
                </a:lnTo>
                <a:lnTo>
                  <a:pt x="559" y="653"/>
                </a:lnTo>
                <a:lnTo>
                  <a:pt x="559" y="661"/>
                </a:lnTo>
                <a:lnTo>
                  <a:pt x="562" y="670"/>
                </a:lnTo>
                <a:lnTo>
                  <a:pt x="562" y="678"/>
                </a:lnTo>
                <a:lnTo>
                  <a:pt x="565" y="686"/>
                </a:lnTo>
                <a:lnTo>
                  <a:pt x="566" y="695"/>
                </a:lnTo>
                <a:lnTo>
                  <a:pt x="569" y="703"/>
                </a:lnTo>
                <a:lnTo>
                  <a:pt x="572" y="712"/>
                </a:lnTo>
                <a:lnTo>
                  <a:pt x="576" y="721"/>
                </a:lnTo>
                <a:lnTo>
                  <a:pt x="577" y="732"/>
                </a:lnTo>
                <a:lnTo>
                  <a:pt x="580" y="745"/>
                </a:lnTo>
                <a:lnTo>
                  <a:pt x="583" y="756"/>
                </a:lnTo>
                <a:lnTo>
                  <a:pt x="586" y="768"/>
                </a:lnTo>
                <a:lnTo>
                  <a:pt x="588" y="779"/>
                </a:lnTo>
                <a:lnTo>
                  <a:pt x="588" y="788"/>
                </a:lnTo>
                <a:lnTo>
                  <a:pt x="588" y="796"/>
                </a:lnTo>
                <a:lnTo>
                  <a:pt x="590" y="806"/>
                </a:lnTo>
                <a:lnTo>
                  <a:pt x="588" y="812"/>
                </a:lnTo>
                <a:lnTo>
                  <a:pt x="588" y="820"/>
                </a:lnTo>
                <a:lnTo>
                  <a:pt x="586" y="827"/>
                </a:lnTo>
                <a:lnTo>
                  <a:pt x="586" y="835"/>
                </a:lnTo>
                <a:lnTo>
                  <a:pt x="583" y="848"/>
                </a:lnTo>
                <a:lnTo>
                  <a:pt x="580" y="862"/>
                </a:lnTo>
                <a:lnTo>
                  <a:pt x="576" y="874"/>
                </a:lnTo>
                <a:lnTo>
                  <a:pt x="574" y="885"/>
                </a:lnTo>
                <a:lnTo>
                  <a:pt x="569" y="894"/>
                </a:lnTo>
                <a:lnTo>
                  <a:pt x="566" y="904"/>
                </a:lnTo>
                <a:lnTo>
                  <a:pt x="562" y="911"/>
                </a:lnTo>
                <a:lnTo>
                  <a:pt x="559" y="918"/>
                </a:lnTo>
                <a:lnTo>
                  <a:pt x="555" y="924"/>
                </a:lnTo>
                <a:lnTo>
                  <a:pt x="552" y="929"/>
                </a:lnTo>
                <a:lnTo>
                  <a:pt x="549" y="935"/>
                </a:lnTo>
                <a:lnTo>
                  <a:pt x="549" y="938"/>
                </a:lnTo>
                <a:lnTo>
                  <a:pt x="585" y="97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63" name="Freeform 95">
            <a:extLst>
              <a:ext uri="{FF2B5EF4-FFF2-40B4-BE49-F238E27FC236}">
                <a16:creationId xmlns:a16="http://schemas.microsoft.com/office/drawing/2014/main" id="{9627FF46-76F2-8848-B6CB-1AF69C722DC8}"/>
              </a:ext>
            </a:extLst>
          </p:cNvPr>
          <p:cNvSpPr>
            <a:spLocks/>
          </p:cNvSpPr>
          <p:nvPr/>
        </p:nvSpPr>
        <p:spPr bwMode="auto">
          <a:xfrm>
            <a:off x="1984375" y="4814888"/>
            <a:ext cx="433388" cy="311150"/>
          </a:xfrm>
          <a:custGeom>
            <a:avLst/>
            <a:gdLst>
              <a:gd name="T0" fmla="*/ 6879639 w 548"/>
              <a:gd name="T1" fmla="*/ 121575081 h 390"/>
              <a:gd name="T2" fmla="*/ 3127037 w 548"/>
              <a:gd name="T3" fmla="*/ 136215087 h 390"/>
              <a:gd name="T4" fmla="*/ 1251131 w 548"/>
              <a:gd name="T5" fmla="*/ 159129290 h 390"/>
              <a:gd name="T6" fmla="*/ 1251131 w 548"/>
              <a:gd name="T7" fmla="*/ 183953476 h 390"/>
              <a:gd name="T8" fmla="*/ 8130770 w 548"/>
              <a:gd name="T9" fmla="*/ 208777661 h 390"/>
              <a:gd name="T10" fmla="*/ 23766745 w 548"/>
              <a:gd name="T11" fmla="*/ 231692662 h 390"/>
              <a:gd name="T12" fmla="*/ 40029076 w 548"/>
              <a:gd name="T13" fmla="*/ 241876841 h 390"/>
              <a:gd name="T14" fmla="*/ 55039485 w 548"/>
              <a:gd name="T15" fmla="*/ 246332668 h 390"/>
              <a:gd name="T16" fmla="*/ 70050685 w 548"/>
              <a:gd name="T17" fmla="*/ 248241853 h 390"/>
              <a:gd name="T18" fmla="*/ 88813697 w 548"/>
              <a:gd name="T19" fmla="*/ 248241853 h 390"/>
              <a:gd name="T20" fmla="*/ 111330101 w 548"/>
              <a:gd name="T21" fmla="*/ 244422686 h 390"/>
              <a:gd name="T22" fmla="*/ 135722412 w 548"/>
              <a:gd name="T23" fmla="*/ 238694334 h 390"/>
              <a:gd name="T24" fmla="*/ 162616984 w 548"/>
              <a:gd name="T25" fmla="*/ 231692662 h 390"/>
              <a:gd name="T26" fmla="*/ 188260426 w 548"/>
              <a:gd name="T27" fmla="*/ 220871822 h 390"/>
              <a:gd name="T28" fmla="*/ 205147531 w 548"/>
              <a:gd name="T29" fmla="*/ 212596828 h 390"/>
              <a:gd name="T30" fmla="*/ 222660203 w 548"/>
              <a:gd name="T31" fmla="*/ 203685970 h 390"/>
              <a:gd name="T32" fmla="*/ 248303644 w 548"/>
              <a:gd name="T33" fmla="*/ 190955148 h 390"/>
              <a:gd name="T34" fmla="*/ 270820049 w 548"/>
              <a:gd name="T35" fmla="*/ 175042618 h 390"/>
              <a:gd name="T36" fmla="*/ 292085322 w 548"/>
              <a:gd name="T37" fmla="*/ 159129290 h 390"/>
              <a:gd name="T38" fmla="*/ 309597994 w 548"/>
              <a:gd name="T39" fmla="*/ 141306778 h 390"/>
              <a:gd name="T40" fmla="*/ 325233968 w 548"/>
              <a:gd name="T41" fmla="*/ 124757587 h 390"/>
              <a:gd name="T42" fmla="*/ 334615870 w 548"/>
              <a:gd name="T43" fmla="*/ 107571735 h 390"/>
              <a:gd name="T44" fmla="*/ 339619603 w 548"/>
              <a:gd name="T45" fmla="*/ 94204253 h 390"/>
              <a:gd name="T46" fmla="*/ 341495509 w 548"/>
              <a:gd name="T47" fmla="*/ 70016728 h 390"/>
              <a:gd name="T48" fmla="*/ 338368472 w 548"/>
              <a:gd name="T49" fmla="*/ 53467537 h 390"/>
              <a:gd name="T50" fmla="*/ 328986571 w 548"/>
              <a:gd name="T51" fmla="*/ 36281686 h 390"/>
              <a:gd name="T52" fmla="*/ 318979895 w 548"/>
              <a:gd name="T53" fmla="*/ 22278340 h 390"/>
              <a:gd name="T54" fmla="*/ 304594260 w 548"/>
              <a:gd name="T55" fmla="*/ 10820840 h 390"/>
              <a:gd name="T56" fmla="*/ 281452290 w 548"/>
              <a:gd name="T57" fmla="*/ 2545845 h 390"/>
              <a:gd name="T58" fmla="*/ 257059980 w 548"/>
              <a:gd name="T59" fmla="*/ 0 h 390"/>
              <a:gd name="T60" fmla="*/ 236420272 w 548"/>
              <a:gd name="T61" fmla="*/ 2545845 h 390"/>
              <a:gd name="T62" fmla="*/ 239547308 w 548"/>
              <a:gd name="T63" fmla="*/ 37554209 h 390"/>
              <a:gd name="T64" fmla="*/ 248303644 w 548"/>
              <a:gd name="T65" fmla="*/ 33735043 h 390"/>
              <a:gd name="T66" fmla="*/ 262063713 w 548"/>
              <a:gd name="T67" fmla="*/ 31189197 h 390"/>
              <a:gd name="T68" fmla="*/ 278325253 w 548"/>
              <a:gd name="T69" fmla="*/ 34371703 h 390"/>
              <a:gd name="T70" fmla="*/ 295212359 w 548"/>
              <a:gd name="T71" fmla="*/ 44555882 h 390"/>
              <a:gd name="T72" fmla="*/ 305845391 w 548"/>
              <a:gd name="T73" fmla="*/ 57286704 h 390"/>
              <a:gd name="T74" fmla="*/ 311473899 w 548"/>
              <a:gd name="T75" fmla="*/ 71926711 h 390"/>
              <a:gd name="T76" fmla="*/ 309597994 w 548"/>
              <a:gd name="T77" fmla="*/ 87839241 h 390"/>
              <a:gd name="T78" fmla="*/ 302717564 w 548"/>
              <a:gd name="T79" fmla="*/ 103115908 h 390"/>
              <a:gd name="T80" fmla="*/ 290834191 w 548"/>
              <a:gd name="T81" fmla="*/ 116482593 h 390"/>
              <a:gd name="T82" fmla="*/ 276448557 w 548"/>
              <a:gd name="T83" fmla="*/ 130485938 h 390"/>
              <a:gd name="T84" fmla="*/ 260187017 w 548"/>
              <a:gd name="T85" fmla="*/ 144489284 h 390"/>
              <a:gd name="T86" fmla="*/ 240172874 w 548"/>
              <a:gd name="T87" fmla="*/ 157220106 h 390"/>
              <a:gd name="T88" fmla="*/ 218907600 w 548"/>
              <a:gd name="T89" fmla="*/ 172495975 h 390"/>
              <a:gd name="T90" fmla="*/ 195765630 w 548"/>
              <a:gd name="T91" fmla="*/ 182044291 h 390"/>
              <a:gd name="T92" fmla="*/ 171373320 w 548"/>
              <a:gd name="T93" fmla="*/ 192865131 h 390"/>
              <a:gd name="T94" fmla="*/ 146981009 w 548"/>
              <a:gd name="T95" fmla="*/ 201139327 h 390"/>
              <a:gd name="T96" fmla="*/ 122587908 w 548"/>
              <a:gd name="T97" fmla="*/ 208777661 h 390"/>
              <a:gd name="T98" fmla="*/ 98195598 w 548"/>
              <a:gd name="T99" fmla="*/ 214506810 h 390"/>
              <a:gd name="T100" fmla="*/ 75053628 w 548"/>
              <a:gd name="T101" fmla="*/ 217052655 h 390"/>
              <a:gd name="T102" fmla="*/ 55665051 w 548"/>
              <a:gd name="T103" fmla="*/ 212596828 h 390"/>
              <a:gd name="T104" fmla="*/ 41904982 w 548"/>
              <a:gd name="T105" fmla="*/ 204958494 h 390"/>
              <a:gd name="T106" fmla="*/ 34399777 w 548"/>
              <a:gd name="T107" fmla="*/ 190318488 h 390"/>
              <a:gd name="T108" fmla="*/ 32523080 w 548"/>
              <a:gd name="T109" fmla="*/ 174405958 h 390"/>
              <a:gd name="T110" fmla="*/ 32523080 w 548"/>
              <a:gd name="T111" fmla="*/ 156583445 h 390"/>
              <a:gd name="T112" fmla="*/ 34399777 w 548"/>
              <a:gd name="T113" fmla="*/ 141306778 h 390"/>
              <a:gd name="T114" fmla="*/ 8756336 w 548"/>
              <a:gd name="T115" fmla="*/ 116482593 h 39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548" h="390">
                <a:moveTo>
                  <a:pt x="14" y="183"/>
                </a:moveTo>
                <a:lnTo>
                  <a:pt x="11" y="186"/>
                </a:lnTo>
                <a:lnTo>
                  <a:pt x="11" y="191"/>
                </a:lnTo>
                <a:lnTo>
                  <a:pt x="10" y="197"/>
                </a:lnTo>
                <a:lnTo>
                  <a:pt x="8" y="205"/>
                </a:lnTo>
                <a:lnTo>
                  <a:pt x="5" y="214"/>
                </a:lnTo>
                <a:lnTo>
                  <a:pt x="4" y="225"/>
                </a:lnTo>
                <a:lnTo>
                  <a:pt x="2" y="238"/>
                </a:lnTo>
                <a:lnTo>
                  <a:pt x="2" y="250"/>
                </a:lnTo>
                <a:lnTo>
                  <a:pt x="0" y="263"/>
                </a:lnTo>
                <a:lnTo>
                  <a:pt x="0" y="275"/>
                </a:lnTo>
                <a:lnTo>
                  <a:pt x="2" y="289"/>
                </a:lnTo>
                <a:lnTo>
                  <a:pt x="5" y="303"/>
                </a:lnTo>
                <a:lnTo>
                  <a:pt x="8" y="316"/>
                </a:lnTo>
                <a:lnTo>
                  <a:pt x="13" y="328"/>
                </a:lnTo>
                <a:lnTo>
                  <a:pt x="21" y="341"/>
                </a:lnTo>
                <a:lnTo>
                  <a:pt x="30" y="355"/>
                </a:lnTo>
                <a:lnTo>
                  <a:pt x="38" y="364"/>
                </a:lnTo>
                <a:lnTo>
                  <a:pt x="52" y="372"/>
                </a:lnTo>
                <a:lnTo>
                  <a:pt x="56" y="375"/>
                </a:lnTo>
                <a:lnTo>
                  <a:pt x="64" y="380"/>
                </a:lnTo>
                <a:lnTo>
                  <a:pt x="72" y="381"/>
                </a:lnTo>
                <a:lnTo>
                  <a:pt x="80" y="386"/>
                </a:lnTo>
                <a:lnTo>
                  <a:pt x="88" y="387"/>
                </a:lnTo>
                <a:lnTo>
                  <a:pt x="95" y="389"/>
                </a:lnTo>
                <a:lnTo>
                  <a:pt x="105" y="389"/>
                </a:lnTo>
                <a:lnTo>
                  <a:pt x="112" y="390"/>
                </a:lnTo>
                <a:lnTo>
                  <a:pt x="120" y="390"/>
                </a:lnTo>
                <a:lnTo>
                  <a:pt x="131" y="390"/>
                </a:lnTo>
                <a:lnTo>
                  <a:pt x="142" y="390"/>
                </a:lnTo>
                <a:lnTo>
                  <a:pt x="153" y="390"/>
                </a:lnTo>
                <a:lnTo>
                  <a:pt x="165" y="387"/>
                </a:lnTo>
                <a:lnTo>
                  <a:pt x="178" y="384"/>
                </a:lnTo>
                <a:lnTo>
                  <a:pt x="190" y="381"/>
                </a:lnTo>
                <a:lnTo>
                  <a:pt x="204" y="380"/>
                </a:lnTo>
                <a:lnTo>
                  <a:pt x="217" y="375"/>
                </a:lnTo>
                <a:lnTo>
                  <a:pt x="231" y="370"/>
                </a:lnTo>
                <a:lnTo>
                  <a:pt x="245" y="367"/>
                </a:lnTo>
                <a:lnTo>
                  <a:pt x="260" y="364"/>
                </a:lnTo>
                <a:lnTo>
                  <a:pt x="273" y="358"/>
                </a:lnTo>
                <a:lnTo>
                  <a:pt x="288" y="353"/>
                </a:lnTo>
                <a:lnTo>
                  <a:pt x="301" y="347"/>
                </a:lnTo>
                <a:lnTo>
                  <a:pt x="316" y="341"/>
                </a:lnTo>
                <a:lnTo>
                  <a:pt x="321" y="337"/>
                </a:lnTo>
                <a:lnTo>
                  <a:pt x="328" y="334"/>
                </a:lnTo>
                <a:lnTo>
                  <a:pt x="335" y="330"/>
                </a:lnTo>
                <a:lnTo>
                  <a:pt x="342" y="327"/>
                </a:lnTo>
                <a:lnTo>
                  <a:pt x="356" y="320"/>
                </a:lnTo>
                <a:lnTo>
                  <a:pt x="370" y="314"/>
                </a:lnTo>
                <a:lnTo>
                  <a:pt x="384" y="306"/>
                </a:lnTo>
                <a:lnTo>
                  <a:pt x="397" y="300"/>
                </a:lnTo>
                <a:lnTo>
                  <a:pt x="409" y="291"/>
                </a:lnTo>
                <a:lnTo>
                  <a:pt x="422" y="285"/>
                </a:lnTo>
                <a:lnTo>
                  <a:pt x="433" y="275"/>
                </a:lnTo>
                <a:lnTo>
                  <a:pt x="445" y="267"/>
                </a:lnTo>
                <a:lnTo>
                  <a:pt x="456" y="260"/>
                </a:lnTo>
                <a:lnTo>
                  <a:pt x="467" y="250"/>
                </a:lnTo>
                <a:lnTo>
                  <a:pt x="476" y="241"/>
                </a:lnTo>
                <a:lnTo>
                  <a:pt x="487" y="233"/>
                </a:lnTo>
                <a:lnTo>
                  <a:pt x="495" y="222"/>
                </a:lnTo>
                <a:lnTo>
                  <a:pt x="504" y="214"/>
                </a:lnTo>
                <a:lnTo>
                  <a:pt x="512" y="205"/>
                </a:lnTo>
                <a:lnTo>
                  <a:pt x="520" y="196"/>
                </a:lnTo>
                <a:lnTo>
                  <a:pt x="526" y="186"/>
                </a:lnTo>
                <a:lnTo>
                  <a:pt x="532" y="179"/>
                </a:lnTo>
                <a:lnTo>
                  <a:pt x="535" y="169"/>
                </a:lnTo>
                <a:lnTo>
                  <a:pt x="538" y="162"/>
                </a:lnTo>
                <a:lnTo>
                  <a:pt x="541" y="154"/>
                </a:lnTo>
                <a:lnTo>
                  <a:pt x="543" y="148"/>
                </a:lnTo>
                <a:lnTo>
                  <a:pt x="546" y="134"/>
                </a:lnTo>
                <a:lnTo>
                  <a:pt x="548" y="123"/>
                </a:lnTo>
                <a:lnTo>
                  <a:pt x="546" y="110"/>
                </a:lnTo>
                <a:lnTo>
                  <a:pt x="545" y="99"/>
                </a:lnTo>
                <a:lnTo>
                  <a:pt x="541" y="90"/>
                </a:lnTo>
                <a:lnTo>
                  <a:pt x="541" y="84"/>
                </a:lnTo>
                <a:lnTo>
                  <a:pt x="535" y="73"/>
                </a:lnTo>
                <a:lnTo>
                  <a:pt x="531" y="65"/>
                </a:lnTo>
                <a:lnTo>
                  <a:pt x="526" y="57"/>
                </a:lnTo>
                <a:lnTo>
                  <a:pt x="521" y="49"/>
                </a:lnTo>
                <a:lnTo>
                  <a:pt x="515" y="42"/>
                </a:lnTo>
                <a:lnTo>
                  <a:pt x="510" y="35"/>
                </a:lnTo>
                <a:lnTo>
                  <a:pt x="503" y="31"/>
                </a:lnTo>
                <a:lnTo>
                  <a:pt x="500" y="26"/>
                </a:lnTo>
                <a:lnTo>
                  <a:pt x="487" y="17"/>
                </a:lnTo>
                <a:lnTo>
                  <a:pt x="475" y="11"/>
                </a:lnTo>
                <a:lnTo>
                  <a:pt x="462" y="4"/>
                </a:lnTo>
                <a:lnTo>
                  <a:pt x="450" y="4"/>
                </a:lnTo>
                <a:lnTo>
                  <a:pt x="437" y="0"/>
                </a:lnTo>
                <a:lnTo>
                  <a:pt x="423" y="0"/>
                </a:lnTo>
                <a:lnTo>
                  <a:pt x="411" y="0"/>
                </a:lnTo>
                <a:lnTo>
                  <a:pt x="400" y="1"/>
                </a:lnTo>
                <a:lnTo>
                  <a:pt x="388" y="3"/>
                </a:lnTo>
                <a:lnTo>
                  <a:pt x="378" y="4"/>
                </a:lnTo>
                <a:lnTo>
                  <a:pt x="369" y="9"/>
                </a:lnTo>
                <a:lnTo>
                  <a:pt x="361" y="14"/>
                </a:lnTo>
                <a:lnTo>
                  <a:pt x="383" y="59"/>
                </a:lnTo>
                <a:lnTo>
                  <a:pt x="386" y="56"/>
                </a:lnTo>
                <a:lnTo>
                  <a:pt x="397" y="53"/>
                </a:lnTo>
                <a:lnTo>
                  <a:pt x="402" y="51"/>
                </a:lnTo>
                <a:lnTo>
                  <a:pt x="409" y="49"/>
                </a:lnTo>
                <a:lnTo>
                  <a:pt x="419" y="49"/>
                </a:lnTo>
                <a:lnTo>
                  <a:pt x="428" y="51"/>
                </a:lnTo>
                <a:lnTo>
                  <a:pt x="437" y="51"/>
                </a:lnTo>
                <a:lnTo>
                  <a:pt x="445" y="54"/>
                </a:lnTo>
                <a:lnTo>
                  <a:pt x="453" y="57"/>
                </a:lnTo>
                <a:lnTo>
                  <a:pt x="462" y="62"/>
                </a:lnTo>
                <a:lnTo>
                  <a:pt x="472" y="70"/>
                </a:lnTo>
                <a:lnTo>
                  <a:pt x="479" y="79"/>
                </a:lnTo>
                <a:lnTo>
                  <a:pt x="484" y="84"/>
                </a:lnTo>
                <a:lnTo>
                  <a:pt x="489" y="90"/>
                </a:lnTo>
                <a:lnTo>
                  <a:pt x="492" y="96"/>
                </a:lnTo>
                <a:lnTo>
                  <a:pt x="496" y="104"/>
                </a:lnTo>
                <a:lnTo>
                  <a:pt x="498" y="113"/>
                </a:lnTo>
                <a:lnTo>
                  <a:pt x="500" y="126"/>
                </a:lnTo>
                <a:lnTo>
                  <a:pt x="496" y="132"/>
                </a:lnTo>
                <a:lnTo>
                  <a:pt x="495" y="138"/>
                </a:lnTo>
                <a:lnTo>
                  <a:pt x="492" y="146"/>
                </a:lnTo>
                <a:lnTo>
                  <a:pt x="489" y="154"/>
                </a:lnTo>
                <a:lnTo>
                  <a:pt x="484" y="162"/>
                </a:lnTo>
                <a:lnTo>
                  <a:pt x="478" y="168"/>
                </a:lnTo>
                <a:lnTo>
                  <a:pt x="472" y="176"/>
                </a:lnTo>
                <a:lnTo>
                  <a:pt x="465" y="183"/>
                </a:lnTo>
                <a:lnTo>
                  <a:pt x="458" y="191"/>
                </a:lnTo>
                <a:lnTo>
                  <a:pt x="450" y="197"/>
                </a:lnTo>
                <a:lnTo>
                  <a:pt x="442" y="205"/>
                </a:lnTo>
                <a:lnTo>
                  <a:pt x="436" y="213"/>
                </a:lnTo>
                <a:lnTo>
                  <a:pt x="425" y="219"/>
                </a:lnTo>
                <a:lnTo>
                  <a:pt x="416" y="227"/>
                </a:lnTo>
                <a:lnTo>
                  <a:pt x="405" y="233"/>
                </a:lnTo>
                <a:lnTo>
                  <a:pt x="395" y="241"/>
                </a:lnTo>
                <a:lnTo>
                  <a:pt x="384" y="247"/>
                </a:lnTo>
                <a:lnTo>
                  <a:pt x="372" y="255"/>
                </a:lnTo>
                <a:lnTo>
                  <a:pt x="361" y="261"/>
                </a:lnTo>
                <a:lnTo>
                  <a:pt x="350" y="271"/>
                </a:lnTo>
                <a:lnTo>
                  <a:pt x="338" y="275"/>
                </a:lnTo>
                <a:lnTo>
                  <a:pt x="325" y="281"/>
                </a:lnTo>
                <a:lnTo>
                  <a:pt x="313" y="286"/>
                </a:lnTo>
                <a:lnTo>
                  <a:pt x="301" y="294"/>
                </a:lnTo>
                <a:lnTo>
                  <a:pt x="287" y="299"/>
                </a:lnTo>
                <a:lnTo>
                  <a:pt x="274" y="303"/>
                </a:lnTo>
                <a:lnTo>
                  <a:pt x="262" y="308"/>
                </a:lnTo>
                <a:lnTo>
                  <a:pt x="249" y="313"/>
                </a:lnTo>
                <a:lnTo>
                  <a:pt x="235" y="316"/>
                </a:lnTo>
                <a:lnTo>
                  <a:pt x="223" y="320"/>
                </a:lnTo>
                <a:lnTo>
                  <a:pt x="209" y="325"/>
                </a:lnTo>
                <a:lnTo>
                  <a:pt x="196" y="328"/>
                </a:lnTo>
                <a:lnTo>
                  <a:pt x="184" y="331"/>
                </a:lnTo>
                <a:lnTo>
                  <a:pt x="171" y="334"/>
                </a:lnTo>
                <a:lnTo>
                  <a:pt x="157" y="337"/>
                </a:lnTo>
                <a:lnTo>
                  <a:pt x="147" y="341"/>
                </a:lnTo>
                <a:lnTo>
                  <a:pt x="131" y="341"/>
                </a:lnTo>
                <a:lnTo>
                  <a:pt x="120" y="341"/>
                </a:lnTo>
                <a:lnTo>
                  <a:pt x="108" y="341"/>
                </a:lnTo>
                <a:lnTo>
                  <a:pt x="98" y="339"/>
                </a:lnTo>
                <a:lnTo>
                  <a:pt x="89" y="334"/>
                </a:lnTo>
                <a:lnTo>
                  <a:pt x="80" y="331"/>
                </a:lnTo>
                <a:lnTo>
                  <a:pt x="72" y="327"/>
                </a:lnTo>
                <a:lnTo>
                  <a:pt x="67" y="322"/>
                </a:lnTo>
                <a:lnTo>
                  <a:pt x="63" y="313"/>
                </a:lnTo>
                <a:lnTo>
                  <a:pt x="58" y="306"/>
                </a:lnTo>
                <a:lnTo>
                  <a:pt x="55" y="299"/>
                </a:lnTo>
                <a:lnTo>
                  <a:pt x="53" y="291"/>
                </a:lnTo>
                <a:lnTo>
                  <a:pt x="52" y="281"/>
                </a:lnTo>
                <a:lnTo>
                  <a:pt x="52" y="274"/>
                </a:lnTo>
                <a:lnTo>
                  <a:pt x="52" y="264"/>
                </a:lnTo>
                <a:lnTo>
                  <a:pt x="52" y="257"/>
                </a:lnTo>
                <a:lnTo>
                  <a:pt x="52" y="246"/>
                </a:lnTo>
                <a:lnTo>
                  <a:pt x="52" y="238"/>
                </a:lnTo>
                <a:lnTo>
                  <a:pt x="53" y="230"/>
                </a:lnTo>
                <a:lnTo>
                  <a:pt x="55" y="222"/>
                </a:lnTo>
                <a:lnTo>
                  <a:pt x="58" y="208"/>
                </a:lnTo>
                <a:lnTo>
                  <a:pt x="63" y="199"/>
                </a:lnTo>
                <a:lnTo>
                  <a:pt x="14" y="18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64" name="Freeform 96">
            <a:extLst>
              <a:ext uri="{FF2B5EF4-FFF2-40B4-BE49-F238E27FC236}">
                <a16:creationId xmlns:a16="http://schemas.microsoft.com/office/drawing/2014/main" id="{82D74263-B038-9C4F-8B5B-F34439E75EFC}"/>
              </a:ext>
            </a:extLst>
          </p:cNvPr>
          <p:cNvSpPr>
            <a:spLocks/>
          </p:cNvSpPr>
          <p:nvPr/>
        </p:nvSpPr>
        <p:spPr bwMode="auto">
          <a:xfrm>
            <a:off x="1917700" y="4692650"/>
            <a:ext cx="404813" cy="288925"/>
          </a:xfrm>
          <a:custGeom>
            <a:avLst/>
            <a:gdLst>
              <a:gd name="T0" fmla="*/ 228971458 w 509"/>
              <a:gd name="T1" fmla="*/ 181711661 h 365"/>
              <a:gd name="T2" fmla="*/ 252375058 w 509"/>
              <a:gd name="T3" fmla="*/ 169179440 h 365"/>
              <a:gd name="T4" fmla="*/ 273247980 w 509"/>
              <a:gd name="T5" fmla="*/ 156648011 h 365"/>
              <a:gd name="T6" fmla="*/ 293488630 w 509"/>
              <a:gd name="T7" fmla="*/ 139103535 h 365"/>
              <a:gd name="T8" fmla="*/ 310566330 w 509"/>
              <a:gd name="T9" fmla="*/ 118426004 h 365"/>
              <a:gd name="T10" fmla="*/ 320054383 w 509"/>
              <a:gd name="T11" fmla="*/ 93988490 h 365"/>
              <a:gd name="T12" fmla="*/ 321319722 w 509"/>
              <a:gd name="T13" fmla="*/ 66418712 h 365"/>
              <a:gd name="T14" fmla="*/ 309301787 w 509"/>
              <a:gd name="T15" fmla="*/ 36342016 h 365"/>
              <a:gd name="T16" fmla="*/ 285898187 w 509"/>
              <a:gd name="T17" fmla="*/ 13785285 h 365"/>
              <a:gd name="T18" fmla="*/ 254272669 w 509"/>
              <a:gd name="T19" fmla="*/ 2506128 h 365"/>
              <a:gd name="T20" fmla="*/ 220748744 w 509"/>
              <a:gd name="T21" fmla="*/ 0 h 365"/>
              <a:gd name="T22" fmla="*/ 187225615 w 509"/>
              <a:gd name="T23" fmla="*/ 4386119 h 365"/>
              <a:gd name="T24" fmla="*/ 158129979 w 509"/>
              <a:gd name="T25" fmla="*/ 13785285 h 365"/>
              <a:gd name="T26" fmla="*/ 136623990 w 509"/>
              <a:gd name="T27" fmla="*/ 22557523 h 365"/>
              <a:gd name="T28" fmla="*/ 104998471 w 509"/>
              <a:gd name="T29" fmla="*/ 37595871 h 365"/>
              <a:gd name="T30" fmla="*/ 73372157 w 509"/>
              <a:gd name="T31" fmla="*/ 55766483 h 365"/>
              <a:gd name="T32" fmla="*/ 48071743 w 509"/>
              <a:gd name="T33" fmla="*/ 74564023 h 365"/>
              <a:gd name="T34" fmla="*/ 27198025 w 509"/>
              <a:gd name="T35" fmla="*/ 92735426 h 365"/>
              <a:gd name="T36" fmla="*/ 12650207 w 509"/>
              <a:gd name="T37" fmla="*/ 111532966 h 365"/>
              <a:gd name="T38" fmla="*/ 2529882 w 509"/>
              <a:gd name="T39" fmla="*/ 132837425 h 365"/>
              <a:gd name="T40" fmla="*/ 0 w 509"/>
              <a:gd name="T41" fmla="*/ 153514956 h 365"/>
              <a:gd name="T42" fmla="*/ 1897611 w 509"/>
              <a:gd name="T43" fmla="*/ 176072478 h 365"/>
              <a:gd name="T44" fmla="*/ 15180090 w 509"/>
              <a:gd name="T45" fmla="*/ 203015328 h 365"/>
              <a:gd name="T46" fmla="*/ 37318350 w 509"/>
              <a:gd name="T47" fmla="*/ 219933668 h 365"/>
              <a:gd name="T48" fmla="*/ 57559000 w 509"/>
              <a:gd name="T49" fmla="*/ 225572851 h 365"/>
              <a:gd name="T50" fmla="*/ 78431922 w 509"/>
              <a:gd name="T51" fmla="*/ 227452842 h 365"/>
              <a:gd name="T52" fmla="*/ 101203250 w 509"/>
              <a:gd name="T53" fmla="*/ 226825914 h 365"/>
              <a:gd name="T54" fmla="*/ 122708444 w 509"/>
              <a:gd name="T55" fmla="*/ 223692859 h 365"/>
              <a:gd name="T56" fmla="*/ 142949094 w 509"/>
              <a:gd name="T57" fmla="*/ 218053676 h 365"/>
              <a:gd name="T58" fmla="*/ 167617237 w 509"/>
              <a:gd name="T59" fmla="*/ 209908366 h 365"/>
              <a:gd name="T60" fmla="*/ 178370629 w 509"/>
              <a:gd name="T61" fmla="*/ 174819414 h 365"/>
              <a:gd name="T62" fmla="*/ 158129979 w 509"/>
              <a:gd name="T63" fmla="*/ 182964725 h 365"/>
              <a:gd name="T64" fmla="*/ 137256262 w 509"/>
              <a:gd name="T65" fmla="*/ 188603907 h 365"/>
              <a:gd name="T66" fmla="*/ 101835522 w 509"/>
              <a:gd name="T67" fmla="*/ 197376145 h 365"/>
              <a:gd name="T68" fmla="*/ 71474547 w 509"/>
              <a:gd name="T69" fmla="*/ 197376145 h 365"/>
              <a:gd name="T70" fmla="*/ 49969353 w 509"/>
              <a:gd name="T71" fmla="*/ 192363890 h 365"/>
              <a:gd name="T72" fmla="*/ 34156196 w 509"/>
              <a:gd name="T73" fmla="*/ 172939423 h 365"/>
              <a:gd name="T74" fmla="*/ 32258586 w 509"/>
              <a:gd name="T75" fmla="*/ 149755764 h 365"/>
              <a:gd name="T76" fmla="*/ 46806404 w 509"/>
              <a:gd name="T77" fmla="*/ 119052140 h 365"/>
              <a:gd name="T78" fmla="*/ 61354222 w 509"/>
              <a:gd name="T79" fmla="*/ 104640719 h 365"/>
              <a:gd name="T80" fmla="*/ 79064989 w 509"/>
              <a:gd name="T81" fmla="*/ 88976235 h 365"/>
              <a:gd name="T82" fmla="*/ 103100861 w 509"/>
              <a:gd name="T83" fmla="*/ 74564023 h 365"/>
              <a:gd name="T84" fmla="*/ 131564225 w 509"/>
              <a:gd name="T85" fmla="*/ 58899538 h 365"/>
              <a:gd name="T86" fmla="*/ 163822015 w 509"/>
              <a:gd name="T87" fmla="*/ 45114253 h 365"/>
              <a:gd name="T88" fmla="*/ 187225615 w 509"/>
              <a:gd name="T89" fmla="*/ 36342016 h 365"/>
              <a:gd name="T90" fmla="*/ 215056707 w 509"/>
              <a:gd name="T91" fmla="*/ 32582824 h 365"/>
              <a:gd name="T92" fmla="*/ 241622461 w 509"/>
              <a:gd name="T93" fmla="*/ 32582824 h 365"/>
              <a:gd name="T94" fmla="*/ 265025265 w 509"/>
              <a:gd name="T95" fmla="*/ 39475071 h 365"/>
              <a:gd name="T96" fmla="*/ 286531254 w 509"/>
              <a:gd name="T97" fmla="*/ 57646474 h 365"/>
              <a:gd name="T98" fmla="*/ 290958747 w 509"/>
              <a:gd name="T99" fmla="*/ 87096243 h 365"/>
              <a:gd name="T100" fmla="*/ 277675473 w 509"/>
              <a:gd name="T101" fmla="*/ 111532966 h 365"/>
              <a:gd name="T102" fmla="*/ 254272669 w 509"/>
              <a:gd name="T103" fmla="*/ 132837425 h 365"/>
              <a:gd name="T104" fmla="*/ 235929629 w 509"/>
              <a:gd name="T105" fmla="*/ 142862726 h 365"/>
              <a:gd name="T106" fmla="*/ 209363875 w 509"/>
              <a:gd name="T107" fmla="*/ 156648011 h 365"/>
              <a:gd name="T108" fmla="*/ 216953523 w 509"/>
              <a:gd name="T109" fmla="*/ 188603907 h 36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509" h="365">
                <a:moveTo>
                  <a:pt x="343" y="301"/>
                </a:moveTo>
                <a:lnTo>
                  <a:pt x="346" y="298"/>
                </a:lnTo>
                <a:lnTo>
                  <a:pt x="352" y="295"/>
                </a:lnTo>
                <a:lnTo>
                  <a:pt x="362" y="290"/>
                </a:lnTo>
                <a:lnTo>
                  <a:pt x="376" y="284"/>
                </a:lnTo>
                <a:lnTo>
                  <a:pt x="384" y="279"/>
                </a:lnTo>
                <a:lnTo>
                  <a:pt x="390" y="275"/>
                </a:lnTo>
                <a:lnTo>
                  <a:pt x="399" y="270"/>
                </a:lnTo>
                <a:lnTo>
                  <a:pt x="407" y="267"/>
                </a:lnTo>
                <a:lnTo>
                  <a:pt x="415" y="260"/>
                </a:lnTo>
                <a:lnTo>
                  <a:pt x="424" y="254"/>
                </a:lnTo>
                <a:lnTo>
                  <a:pt x="432" y="250"/>
                </a:lnTo>
                <a:lnTo>
                  <a:pt x="441" y="243"/>
                </a:lnTo>
                <a:lnTo>
                  <a:pt x="449" y="236"/>
                </a:lnTo>
                <a:lnTo>
                  <a:pt x="457" y="228"/>
                </a:lnTo>
                <a:lnTo>
                  <a:pt x="464" y="222"/>
                </a:lnTo>
                <a:lnTo>
                  <a:pt x="472" y="214"/>
                </a:lnTo>
                <a:lnTo>
                  <a:pt x="478" y="206"/>
                </a:lnTo>
                <a:lnTo>
                  <a:pt x="485" y="198"/>
                </a:lnTo>
                <a:lnTo>
                  <a:pt x="491" y="189"/>
                </a:lnTo>
                <a:lnTo>
                  <a:pt x="497" y="181"/>
                </a:lnTo>
                <a:lnTo>
                  <a:pt x="500" y="170"/>
                </a:lnTo>
                <a:lnTo>
                  <a:pt x="505" y="159"/>
                </a:lnTo>
                <a:lnTo>
                  <a:pt x="506" y="150"/>
                </a:lnTo>
                <a:lnTo>
                  <a:pt x="509" y="141"/>
                </a:lnTo>
                <a:lnTo>
                  <a:pt x="509" y="130"/>
                </a:lnTo>
                <a:lnTo>
                  <a:pt x="509" y="119"/>
                </a:lnTo>
                <a:lnTo>
                  <a:pt x="508" y="106"/>
                </a:lnTo>
                <a:lnTo>
                  <a:pt x="506" y="97"/>
                </a:lnTo>
                <a:lnTo>
                  <a:pt x="502" y="83"/>
                </a:lnTo>
                <a:lnTo>
                  <a:pt x="495" y="71"/>
                </a:lnTo>
                <a:lnTo>
                  <a:pt x="489" y="58"/>
                </a:lnTo>
                <a:lnTo>
                  <a:pt x="481" y="49"/>
                </a:lnTo>
                <a:lnTo>
                  <a:pt x="472" y="38"/>
                </a:lnTo>
                <a:lnTo>
                  <a:pt x="463" y="30"/>
                </a:lnTo>
                <a:lnTo>
                  <a:pt x="452" y="22"/>
                </a:lnTo>
                <a:lnTo>
                  <a:pt x="439" y="18"/>
                </a:lnTo>
                <a:lnTo>
                  <a:pt x="427" y="11"/>
                </a:lnTo>
                <a:lnTo>
                  <a:pt x="415" y="8"/>
                </a:lnTo>
                <a:lnTo>
                  <a:pt x="402" y="4"/>
                </a:lnTo>
                <a:lnTo>
                  <a:pt x="390" y="2"/>
                </a:lnTo>
                <a:lnTo>
                  <a:pt x="376" y="0"/>
                </a:lnTo>
                <a:lnTo>
                  <a:pt x="362" y="0"/>
                </a:lnTo>
                <a:lnTo>
                  <a:pt x="349" y="0"/>
                </a:lnTo>
                <a:lnTo>
                  <a:pt x="337" y="2"/>
                </a:lnTo>
                <a:lnTo>
                  <a:pt x="323" y="2"/>
                </a:lnTo>
                <a:lnTo>
                  <a:pt x="309" y="5"/>
                </a:lnTo>
                <a:lnTo>
                  <a:pt x="296" y="7"/>
                </a:lnTo>
                <a:lnTo>
                  <a:pt x="284" y="11"/>
                </a:lnTo>
                <a:lnTo>
                  <a:pt x="272" y="13"/>
                </a:lnTo>
                <a:lnTo>
                  <a:pt x="261" y="18"/>
                </a:lnTo>
                <a:lnTo>
                  <a:pt x="250" y="22"/>
                </a:lnTo>
                <a:lnTo>
                  <a:pt x="240" y="27"/>
                </a:lnTo>
                <a:lnTo>
                  <a:pt x="233" y="30"/>
                </a:lnTo>
                <a:lnTo>
                  <a:pt x="225" y="33"/>
                </a:lnTo>
                <a:lnTo>
                  <a:pt x="216" y="36"/>
                </a:lnTo>
                <a:lnTo>
                  <a:pt x="209" y="39"/>
                </a:lnTo>
                <a:lnTo>
                  <a:pt x="194" y="46"/>
                </a:lnTo>
                <a:lnTo>
                  <a:pt x="180" y="52"/>
                </a:lnTo>
                <a:lnTo>
                  <a:pt x="166" y="60"/>
                </a:lnTo>
                <a:lnTo>
                  <a:pt x="152" y="66"/>
                </a:lnTo>
                <a:lnTo>
                  <a:pt x="139" y="74"/>
                </a:lnTo>
                <a:lnTo>
                  <a:pt x="129" y="81"/>
                </a:lnTo>
                <a:lnTo>
                  <a:pt x="116" y="89"/>
                </a:lnTo>
                <a:lnTo>
                  <a:pt x="105" y="95"/>
                </a:lnTo>
                <a:lnTo>
                  <a:pt x="94" y="103"/>
                </a:lnTo>
                <a:lnTo>
                  <a:pt x="85" y="111"/>
                </a:lnTo>
                <a:lnTo>
                  <a:pt x="76" y="119"/>
                </a:lnTo>
                <a:lnTo>
                  <a:pt x="68" y="125"/>
                </a:lnTo>
                <a:lnTo>
                  <a:pt x="59" y="133"/>
                </a:lnTo>
                <a:lnTo>
                  <a:pt x="52" y="142"/>
                </a:lnTo>
                <a:lnTo>
                  <a:pt x="43" y="148"/>
                </a:lnTo>
                <a:lnTo>
                  <a:pt x="37" y="156"/>
                </a:lnTo>
                <a:lnTo>
                  <a:pt x="29" y="162"/>
                </a:lnTo>
                <a:lnTo>
                  <a:pt x="26" y="172"/>
                </a:lnTo>
                <a:lnTo>
                  <a:pt x="20" y="178"/>
                </a:lnTo>
                <a:lnTo>
                  <a:pt x="15" y="186"/>
                </a:lnTo>
                <a:lnTo>
                  <a:pt x="12" y="195"/>
                </a:lnTo>
                <a:lnTo>
                  <a:pt x="9" y="203"/>
                </a:lnTo>
                <a:lnTo>
                  <a:pt x="4" y="212"/>
                </a:lnTo>
                <a:lnTo>
                  <a:pt x="3" y="220"/>
                </a:lnTo>
                <a:lnTo>
                  <a:pt x="1" y="228"/>
                </a:lnTo>
                <a:lnTo>
                  <a:pt x="1" y="237"/>
                </a:lnTo>
                <a:lnTo>
                  <a:pt x="0" y="245"/>
                </a:lnTo>
                <a:lnTo>
                  <a:pt x="0" y="253"/>
                </a:lnTo>
                <a:lnTo>
                  <a:pt x="0" y="262"/>
                </a:lnTo>
                <a:lnTo>
                  <a:pt x="3" y="270"/>
                </a:lnTo>
                <a:lnTo>
                  <a:pt x="3" y="281"/>
                </a:lnTo>
                <a:lnTo>
                  <a:pt x="7" y="293"/>
                </a:lnTo>
                <a:lnTo>
                  <a:pt x="12" y="306"/>
                </a:lnTo>
                <a:lnTo>
                  <a:pt x="18" y="317"/>
                </a:lnTo>
                <a:lnTo>
                  <a:pt x="24" y="324"/>
                </a:lnTo>
                <a:lnTo>
                  <a:pt x="34" y="334"/>
                </a:lnTo>
                <a:lnTo>
                  <a:pt x="41" y="340"/>
                </a:lnTo>
                <a:lnTo>
                  <a:pt x="54" y="348"/>
                </a:lnTo>
                <a:lnTo>
                  <a:pt x="59" y="351"/>
                </a:lnTo>
                <a:lnTo>
                  <a:pt x="66" y="354"/>
                </a:lnTo>
                <a:lnTo>
                  <a:pt x="74" y="357"/>
                </a:lnTo>
                <a:lnTo>
                  <a:pt x="82" y="360"/>
                </a:lnTo>
                <a:lnTo>
                  <a:pt x="91" y="360"/>
                </a:lnTo>
                <a:lnTo>
                  <a:pt x="99" y="362"/>
                </a:lnTo>
                <a:lnTo>
                  <a:pt x="108" y="363"/>
                </a:lnTo>
                <a:lnTo>
                  <a:pt x="116" y="365"/>
                </a:lnTo>
                <a:lnTo>
                  <a:pt x="124" y="363"/>
                </a:lnTo>
                <a:lnTo>
                  <a:pt x="133" y="363"/>
                </a:lnTo>
                <a:lnTo>
                  <a:pt x="141" y="363"/>
                </a:lnTo>
                <a:lnTo>
                  <a:pt x="150" y="363"/>
                </a:lnTo>
                <a:lnTo>
                  <a:pt x="160" y="362"/>
                </a:lnTo>
                <a:lnTo>
                  <a:pt x="167" y="360"/>
                </a:lnTo>
                <a:lnTo>
                  <a:pt x="177" y="360"/>
                </a:lnTo>
                <a:lnTo>
                  <a:pt x="188" y="360"/>
                </a:lnTo>
                <a:lnTo>
                  <a:pt x="194" y="357"/>
                </a:lnTo>
                <a:lnTo>
                  <a:pt x="202" y="355"/>
                </a:lnTo>
                <a:lnTo>
                  <a:pt x="211" y="352"/>
                </a:lnTo>
                <a:lnTo>
                  <a:pt x="219" y="351"/>
                </a:lnTo>
                <a:lnTo>
                  <a:pt x="226" y="348"/>
                </a:lnTo>
                <a:lnTo>
                  <a:pt x="236" y="346"/>
                </a:lnTo>
                <a:lnTo>
                  <a:pt x="244" y="343"/>
                </a:lnTo>
                <a:lnTo>
                  <a:pt x="253" y="341"/>
                </a:lnTo>
                <a:lnTo>
                  <a:pt x="265" y="335"/>
                </a:lnTo>
                <a:lnTo>
                  <a:pt x="279" y="332"/>
                </a:lnTo>
                <a:lnTo>
                  <a:pt x="292" y="327"/>
                </a:lnTo>
                <a:lnTo>
                  <a:pt x="303" y="324"/>
                </a:lnTo>
                <a:lnTo>
                  <a:pt x="282" y="279"/>
                </a:lnTo>
                <a:lnTo>
                  <a:pt x="275" y="281"/>
                </a:lnTo>
                <a:lnTo>
                  <a:pt x="267" y="284"/>
                </a:lnTo>
                <a:lnTo>
                  <a:pt x="258" y="287"/>
                </a:lnTo>
                <a:lnTo>
                  <a:pt x="250" y="292"/>
                </a:lnTo>
                <a:lnTo>
                  <a:pt x="240" y="293"/>
                </a:lnTo>
                <a:lnTo>
                  <a:pt x="233" y="295"/>
                </a:lnTo>
                <a:lnTo>
                  <a:pt x="225" y="298"/>
                </a:lnTo>
                <a:lnTo>
                  <a:pt x="217" y="301"/>
                </a:lnTo>
                <a:lnTo>
                  <a:pt x="202" y="306"/>
                </a:lnTo>
                <a:lnTo>
                  <a:pt x="188" y="309"/>
                </a:lnTo>
                <a:lnTo>
                  <a:pt x="174" y="312"/>
                </a:lnTo>
                <a:lnTo>
                  <a:pt x="161" y="315"/>
                </a:lnTo>
                <a:lnTo>
                  <a:pt x="147" y="315"/>
                </a:lnTo>
                <a:lnTo>
                  <a:pt x="135" y="315"/>
                </a:lnTo>
                <a:lnTo>
                  <a:pt x="122" y="315"/>
                </a:lnTo>
                <a:lnTo>
                  <a:pt x="113" y="315"/>
                </a:lnTo>
                <a:lnTo>
                  <a:pt x="102" y="312"/>
                </a:lnTo>
                <a:lnTo>
                  <a:pt x="94" y="310"/>
                </a:lnTo>
                <a:lnTo>
                  <a:pt x="83" y="307"/>
                </a:lnTo>
                <a:lnTo>
                  <a:pt x="79" y="307"/>
                </a:lnTo>
                <a:lnTo>
                  <a:pt x="66" y="296"/>
                </a:lnTo>
                <a:lnTo>
                  <a:pt x="59" y="289"/>
                </a:lnTo>
                <a:lnTo>
                  <a:pt x="55" y="281"/>
                </a:lnTo>
                <a:lnTo>
                  <a:pt x="54" y="276"/>
                </a:lnTo>
                <a:lnTo>
                  <a:pt x="51" y="268"/>
                </a:lnTo>
                <a:lnTo>
                  <a:pt x="51" y="262"/>
                </a:lnTo>
                <a:lnTo>
                  <a:pt x="49" y="250"/>
                </a:lnTo>
                <a:lnTo>
                  <a:pt x="51" y="239"/>
                </a:lnTo>
                <a:lnTo>
                  <a:pt x="54" y="226"/>
                </a:lnTo>
                <a:lnTo>
                  <a:pt x="59" y="214"/>
                </a:lnTo>
                <a:lnTo>
                  <a:pt x="65" y="201"/>
                </a:lnTo>
                <a:lnTo>
                  <a:pt x="74" y="190"/>
                </a:lnTo>
                <a:lnTo>
                  <a:pt x="79" y="184"/>
                </a:lnTo>
                <a:lnTo>
                  <a:pt x="83" y="178"/>
                </a:lnTo>
                <a:lnTo>
                  <a:pt x="90" y="172"/>
                </a:lnTo>
                <a:lnTo>
                  <a:pt x="97" y="167"/>
                </a:lnTo>
                <a:lnTo>
                  <a:pt x="104" y="159"/>
                </a:lnTo>
                <a:lnTo>
                  <a:pt x="110" y="155"/>
                </a:lnTo>
                <a:lnTo>
                  <a:pt x="118" y="147"/>
                </a:lnTo>
                <a:lnTo>
                  <a:pt x="125" y="142"/>
                </a:lnTo>
                <a:lnTo>
                  <a:pt x="135" y="134"/>
                </a:lnTo>
                <a:lnTo>
                  <a:pt x="143" y="130"/>
                </a:lnTo>
                <a:lnTo>
                  <a:pt x="152" y="123"/>
                </a:lnTo>
                <a:lnTo>
                  <a:pt x="163" y="119"/>
                </a:lnTo>
                <a:lnTo>
                  <a:pt x="174" y="111"/>
                </a:lnTo>
                <a:lnTo>
                  <a:pt x="185" y="106"/>
                </a:lnTo>
                <a:lnTo>
                  <a:pt x="195" y="100"/>
                </a:lnTo>
                <a:lnTo>
                  <a:pt x="208" y="94"/>
                </a:lnTo>
                <a:lnTo>
                  <a:pt x="219" y="88"/>
                </a:lnTo>
                <a:lnTo>
                  <a:pt x="231" y="83"/>
                </a:lnTo>
                <a:lnTo>
                  <a:pt x="245" y="77"/>
                </a:lnTo>
                <a:lnTo>
                  <a:pt x="259" y="72"/>
                </a:lnTo>
                <a:lnTo>
                  <a:pt x="268" y="67"/>
                </a:lnTo>
                <a:lnTo>
                  <a:pt x="276" y="64"/>
                </a:lnTo>
                <a:lnTo>
                  <a:pt x="286" y="61"/>
                </a:lnTo>
                <a:lnTo>
                  <a:pt x="296" y="58"/>
                </a:lnTo>
                <a:lnTo>
                  <a:pt x="307" y="55"/>
                </a:lnTo>
                <a:lnTo>
                  <a:pt x="318" y="53"/>
                </a:lnTo>
                <a:lnTo>
                  <a:pt x="328" y="52"/>
                </a:lnTo>
                <a:lnTo>
                  <a:pt x="340" y="52"/>
                </a:lnTo>
                <a:lnTo>
                  <a:pt x="349" y="50"/>
                </a:lnTo>
                <a:lnTo>
                  <a:pt x="360" y="50"/>
                </a:lnTo>
                <a:lnTo>
                  <a:pt x="371" y="50"/>
                </a:lnTo>
                <a:lnTo>
                  <a:pt x="382" y="52"/>
                </a:lnTo>
                <a:lnTo>
                  <a:pt x="390" y="52"/>
                </a:lnTo>
                <a:lnTo>
                  <a:pt x="401" y="53"/>
                </a:lnTo>
                <a:lnTo>
                  <a:pt x="410" y="58"/>
                </a:lnTo>
                <a:lnTo>
                  <a:pt x="419" y="63"/>
                </a:lnTo>
                <a:lnTo>
                  <a:pt x="432" y="69"/>
                </a:lnTo>
                <a:lnTo>
                  <a:pt x="444" y="80"/>
                </a:lnTo>
                <a:lnTo>
                  <a:pt x="449" y="86"/>
                </a:lnTo>
                <a:lnTo>
                  <a:pt x="453" y="92"/>
                </a:lnTo>
                <a:lnTo>
                  <a:pt x="455" y="102"/>
                </a:lnTo>
                <a:lnTo>
                  <a:pt x="460" y="111"/>
                </a:lnTo>
                <a:lnTo>
                  <a:pt x="461" y="125"/>
                </a:lnTo>
                <a:lnTo>
                  <a:pt x="460" y="139"/>
                </a:lnTo>
                <a:lnTo>
                  <a:pt x="455" y="153"/>
                </a:lnTo>
                <a:lnTo>
                  <a:pt x="449" y="167"/>
                </a:lnTo>
                <a:lnTo>
                  <a:pt x="443" y="173"/>
                </a:lnTo>
                <a:lnTo>
                  <a:pt x="439" y="178"/>
                </a:lnTo>
                <a:lnTo>
                  <a:pt x="433" y="184"/>
                </a:lnTo>
                <a:lnTo>
                  <a:pt x="427" y="190"/>
                </a:lnTo>
                <a:lnTo>
                  <a:pt x="415" y="200"/>
                </a:lnTo>
                <a:lnTo>
                  <a:pt x="402" y="212"/>
                </a:lnTo>
                <a:lnTo>
                  <a:pt x="394" y="215"/>
                </a:lnTo>
                <a:lnTo>
                  <a:pt x="387" y="220"/>
                </a:lnTo>
                <a:lnTo>
                  <a:pt x="380" y="225"/>
                </a:lnTo>
                <a:lnTo>
                  <a:pt x="373" y="228"/>
                </a:lnTo>
                <a:lnTo>
                  <a:pt x="360" y="236"/>
                </a:lnTo>
                <a:lnTo>
                  <a:pt x="349" y="242"/>
                </a:lnTo>
                <a:lnTo>
                  <a:pt x="338" y="245"/>
                </a:lnTo>
                <a:lnTo>
                  <a:pt x="331" y="250"/>
                </a:lnTo>
                <a:lnTo>
                  <a:pt x="324" y="253"/>
                </a:lnTo>
                <a:lnTo>
                  <a:pt x="343" y="30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65" name="Freeform 97">
            <a:extLst>
              <a:ext uri="{FF2B5EF4-FFF2-40B4-BE49-F238E27FC236}">
                <a16:creationId xmlns:a16="http://schemas.microsoft.com/office/drawing/2014/main" id="{70269A71-7004-2D4D-8827-1E73E1916539}"/>
              </a:ext>
            </a:extLst>
          </p:cNvPr>
          <p:cNvSpPr>
            <a:spLocks/>
          </p:cNvSpPr>
          <p:nvPr/>
        </p:nvSpPr>
        <p:spPr bwMode="auto">
          <a:xfrm>
            <a:off x="2119313" y="4886325"/>
            <a:ext cx="85725" cy="73025"/>
          </a:xfrm>
          <a:custGeom>
            <a:avLst/>
            <a:gdLst>
              <a:gd name="T0" fmla="*/ 15751175 w 108"/>
              <a:gd name="T1" fmla="*/ 56730326 h 94"/>
              <a:gd name="T2" fmla="*/ 68044219 w 108"/>
              <a:gd name="T3" fmla="*/ 25347444 h 94"/>
              <a:gd name="T4" fmla="*/ 51033363 w 108"/>
              <a:gd name="T5" fmla="*/ 0 h 94"/>
              <a:gd name="T6" fmla="*/ 0 w 108"/>
              <a:gd name="T7" fmla="*/ 30175639 h 94"/>
              <a:gd name="T8" fmla="*/ 15751175 w 108"/>
              <a:gd name="T9" fmla="*/ 56730326 h 94"/>
              <a:gd name="T10" fmla="*/ 15751175 w 108"/>
              <a:gd name="T11" fmla="*/ 56730326 h 9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8" h="94">
                <a:moveTo>
                  <a:pt x="25" y="94"/>
                </a:moveTo>
                <a:lnTo>
                  <a:pt x="108" y="42"/>
                </a:lnTo>
                <a:lnTo>
                  <a:pt x="81" y="0"/>
                </a:lnTo>
                <a:lnTo>
                  <a:pt x="0" y="50"/>
                </a:lnTo>
                <a:lnTo>
                  <a:pt x="25" y="9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66" name="Freeform 98">
            <a:extLst>
              <a:ext uri="{FF2B5EF4-FFF2-40B4-BE49-F238E27FC236}">
                <a16:creationId xmlns:a16="http://schemas.microsoft.com/office/drawing/2014/main" id="{C05D4BBE-7CA0-7447-88F2-92FB58A6D925}"/>
              </a:ext>
            </a:extLst>
          </p:cNvPr>
          <p:cNvSpPr>
            <a:spLocks/>
          </p:cNvSpPr>
          <p:nvPr/>
        </p:nvSpPr>
        <p:spPr bwMode="auto">
          <a:xfrm>
            <a:off x="2071688" y="4940300"/>
            <a:ext cx="441325" cy="325438"/>
          </a:xfrm>
          <a:custGeom>
            <a:avLst/>
            <a:gdLst>
              <a:gd name="T0" fmla="*/ 0 w 556"/>
              <a:gd name="T1" fmla="*/ 143719468 h 409"/>
              <a:gd name="T2" fmla="*/ 3780631 w 556"/>
              <a:gd name="T3" fmla="*/ 162713430 h 409"/>
              <a:gd name="T4" fmla="*/ 11970544 w 556"/>
              <a:gd name="T5" fmla="*/ 186138601 h 409"/>
              <a:gd name="T6" fmla="*/ 19531013 w 556"/>
              <a:gd name="T7" fmla="*/ 201967300 h 409"/>
              <a:gd name="T8" fmla="*/ 28982194 w 556"/>
              <a:gd name="T9" fmla="*/ 219061150 h 409"/>
              <a:gd name="T10" fmla="*/ 42842656 w 556"/>
              <a:gd name="T11" fmla="*/ 234256479 h 409"/>
              <a:gd name="T12" fmla="*/ 59853513 w 556"/>
              <a:gd name="T13" fmla="*/ 246285749 h 409"/>
              <a:gd name="T14" fmla="*/ 77494606 w 556"/>
              <a:gd name="T15" fmla="*/ 254516387 h 409"/>
              <a:gd name="T16" fmla="*/ 93245781 w 556"/>
              <a:gd name="T17" fmla="*/ 257049074 h 409"/>
              <a:gd name="T18" fmla="*/ 108366719 w 556"/>
              <a:gd name="T19" fmla="*/ 258948391 h 409"/>
              <a:gd name="T20" fmla="*/ 126007813 w 556"/>
              <a:gd name="T21" fmla="*/ 257049074 h 409"/>
              <a:gd name="T22" fmla="*/ 141758988 w 556"/>
              <a:gd name="T23" fmla="*/ 251983699 h 409"/>
              <a:gd name="T24" fmla="*/ 155619450 w 556"/>
              <a:gd name="T25" fmla="*/ 248185066 h 409"/>
              <a:gd name="T26" fmla="*/ 172000863 w 556"/>
              <a:gd name="T27" fmla="*/ 243120487 h 409"/>
              <a:gd name="T28" fmla="*/ 187121800 w 556"/>
              <a:gd name="T29" fmla="*/ 236789166 h 409"/>
              <a:gd name="T30" fmla="*/ 201612500 w 556"/>
              <a:gd name="T31" fmla="*/ 230457846 h 409"/>
              <a:gd name="T32" fmla="*/ 216103200 w 556"/>
              <a:gd name="T33" fmla="*/ 223493154 h 409"/>
              <a:gd name="T34" fmla="*/ 229964456 w 556"/>
              <a:gd name="T35" fmla="*/ 215895887 h 409"/>
              <a:gd name="T36" fmla="*/ 245085394 w 556"/>
              <a:gd name="T37" fmla="*/ 207665250 h 409"/>
              <a:gd name="T38" fmla="*/ 258316413 w 556"/>
              <a:gd name="T39" fmla="*/ 198801242 h 409"/>
              <a:gd name="T40" fmla="*/ 270917194 w 556"/>
              <a:gd name="T41" fmla="*/ 189304659 h 409"/>
              <a:gd name="T42" fmla="*/ 284777656 w 556"/>
              <a:gd name="T43" fmla="*/ 181074021 h 409"/>
              <a:gd name="T44" fmla="*/ 305569144 w 556"/>
              <a:gd name="T45" fmla="*/ 159547372 h 409"/>
              <a:gd name="T46" fmla="*/ 323840475 w 556"/>
              <a:gd name="T47" fmla="*/ 139920835 h 409"/>
              <a:gd name="T48" fmla="*/ 338961413 w 556"/>
              <a:gd name="T49" fmla="*/ 117128239 h 409"/>
              <a:gd name="T50" fmla="*/ 346521881 w 556"/>
              <a:gd name="T51" fmla="*/ 97501702 h 409"/>
              <a:gd name="T52" fmla="*/ 349671481 w 556"/>
              <a:gd name="T53" fmla="*/ 75975053 h 409"/>
              <a:gd name="T54" fmla="*/ 346521881 w 556"/>
              <a:gd name="T55" fmla="*/ 58247832 h 409"/>
              <a:gd name="T56" fmla="*/ 338961413 w 556"/>
              <a:gd name="T57" fmla="*/ 39253870 h 409"/>
              <a:gd name="T58" fmla="*/ 321949763 w 556"/>
              <a:gd name="T59" fmla="*/ 19626537 h 409"/>
              <a:gd name="T60" fmla="*/ 301788513 w 556"/>
              <a:gd name="T61" fmla="*/ 6964691 h 409"/>
              <a:gd name="T62" fmla="*/ 279107106 w 556"/>
              <a:gd name="T63" fmla="*/ 1899317 h 409"/>
              <a:gd name="T64" fmla="*/ 257686175 w 556"/>
              <a:gd name="T65" fmla="*/ 0 h 409"/>
              <a:gd name="T66" fmla="*/ 255796256 w 556"/>
              <a:gd name="T67" fmla="*/ 32289179 h 409"/>
              <a:gd name="T68" fmla="*/ 269026481 w 556"/>
              <a:gd name="T69" fmla="*/ 31656603 h 409"/>
              <a:gd name="T70" fmla="*/ 286038131 w 556"/>
              <a:gd name="T71" fmla="*/ 36087812 h 409"/>
              <a:gd name="T72" fmla="*/ 301788513 w 556"/>
              <a:gd name="T73" fmla="*/ 42419133 h 409"/>
              <a:gd name="T74" fmla="*/ 314389294 w 556"/>
              <a:gd name="T75" fmla="*/ 58247832 h 409"/>
              <a:gd name="T76" fmla="*/ 319429606 w 556"/>
              <a:gd name="T77" fmla="*/ 77874369 h 409"/>
              <a:gd name="T78" fmla="*/ 316280006 w 556"/>
              <a:gd name="T79" fmla="*/ 92436327 h 409"/>
              <a:gd name="T80" fmla="*/ 307459063 w 556"/>
              <a:gd name="T81" fmla="*/ 108264231 h 409"/>
              <a:gd name="T82" fmla="*/ 296748200 w 556"/>
              <a:gd name="T83" fmla="*/ 125358877 h 409"/>
              <a:gd name="T84" fmla="*/ 279737344 w 556"/>
              <a:gd name="T85" fmla="*/ 141820151 h 409"/>
              <a:gd name="T86" fmla="*/ 261466013 w 556"/>
              <a:gd name="T87" fmla="*/ 159547372 h 409"/>
              <a:gd name="T88" fmla="*/ 238155163 w 556"/>
              <a:gd name="T89" fmla="*/ 175376072 h 409"/>
              <a:gd name="T90" fmla="*/ 213583044 w 556"/>
              <a:gd name="T91" fmla="*/ 189938030 h 409"/>
              <a:gd name="T92" fmla="*/ 200982263 w 556"/>
              <a:gd name="T93" fmla="*/ 196268555 h 409"/>
              <a:gd name="T94" fmla="*/ 178931094 w 556"/>
              <a:gd name="T95" fmla="*/ 205765933 h 409"/>
              <a:gd name="T96" fmla="*/ 151839613 w 556"/>
              <a:gd name="T97" fmla="*/ 216529258 h 409"/>
              <a:gd name="T98" fmla="*/ 126007813 w 556"/>
              <a:gd name="T99" fmla="*/ 225392471 h 409"/>
              <a:gd name="T100" fmla="*/ 102066725 w 556"/>
              <a:gd name="T101" fmla="*/ 226659212 h 409"/>
              <a:gd name="T102" fmla="*/ 81275238 w 556"/>
              <a:gd name="T103" fmla="*/ 222860579 h 409"/>
              <a:gd name="T104" fmla="*/ 62373669 w 556"/>
              <a:gd name="T105" fmla="*/ 210197938 h 409"/>
              <a:gd name="T106" fmla="*/ 49772888 w 556"/>
              <a:gd name="T107" fmla="*/ 193103292 h 409"/>
              <a:gd name="T108" fmla="*/ 39062819 w 556"/>
              <a:gd name="T109" fmla="*/ 172210013 h 409"/>
              <a:gd name="T110" fmla="*/ 34022506 w 556"/>
              <a:gd name="T111" fmla="*/ 153849422 h 409"/>
              <a:gd name="T112" fmla="*/ 31502350 w 556"/>
              <a:gd name="T113" fmla="*/ 136754777 h 409"/>
              <a:gd name="T114" fmla="*/ 0 w 556"/>
              <a:gd name="T115" fmla="*/ 138021518 h 40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556" h="409">
                <a:moveTo>
                  <a:pt x="0" y="218"/>
                </a:moveTo>
                <a:lnTo>
                  <a:pt x="0" y="223"/>
                </a:lnTo>
                <a:lnTo>
                  <a:pt x="0" y="227"/>
                </a:lnTo>
                <a:lnTo>
                  <a:pt x="3" y="237"/>
                </a:lnTo>
                <a:lnTo>
                  <a:pt x="3" y="246"/>
                </a:lnTo>
                <a:lnTo>
                  <a:pt x="6" y="257"/>
                </a:lnTo>
                <a:lnTo>
                  <a:pt x="9" y="268"/>
                </a:lnTo>
                <a:lnTo>
                  <a:pt x="14" y="282"/>
                </a:lnTo>
                <a:lnTo>
                  <a:pt x="19" y="294"/>
                </a:lnTo>
                <a:lnTo>
                  <a:pt x="23" y="307"/>
                </a:lnTo>
                <a:lnTo>
                  <a:pt x="26" y="313"/>
                </a:lnTo>
                <a:lnTo>
                  <a:pt x="31" y="319"/>
                </a:lnTo>
                <a:lnTo>
                  <a:pt x="34" y="327"/>
                </a:lnTo>
                <a:lnTo>
                  <a:pt x="39" y="333"/>
                </a:lnTo>
                <a:lnTo>
                  <a:pt x="46" y="346"/>
                </a:lnTo>
                <a:lnTo>
                  <a:pt x="57" y="358"/>
                </a:lnTo>
                <a:lnTo>
                  <a:pt x="60" y="364"/>
                </a:lnTo>
                <a:lnTo>
                  <a:pt x="68" y="370"/>
                </a:lnTo>
                <a:lnTo>
                  <a:pt x="74" y="375"/>
                </a:lnTo>
                <a:lnTo>
                  <a:pt x="82" y="383"/>
                </a:lnTo>
                <a:lnTo>
                  <a:pt x="95" y="389"/>
                </a:lnTo>
                <a:lnTo>
                  <a:pt x="109" y="398"/>
                </a:lnTo>
                <a:lnTo>
                  <a:pt x="115" y="398"/>
                </a:lnTo>
                <a:lnTo>
                  <a:pt x="123" y="402"/>
                </a:lnTo>
                <a:lnTo>
                  <a:pt x="130" y="403"/>
                </a:lnTo>
                <a:lnTo>
                  <a:pt x="140" y="406"/>
                </a:lnTo>
                <a:lnTo>
                  <a:pt x="148" y="406"/>
                </a:lnTo>
                <a:lnTo>
                  <a:pt x="155" y="408"/>
                </a:lnTo>
                <a:lnTo>
                  <a:pt x="165" y="408"/>
                </a:lnTo>
                <a:lnTo>
                  <a:pt x="172" y="409"/>
                </a:lnTo>
                <a:lnTo>
                  <a:pt x="180" y="408"/>
                </a:lnTo>
                <a:lnTo>
                  <a:pt x="191" y="408"/>
                </a:lnTo>
                <a:lnTo>
                  <a:pt x="200" y="406"/>
                </a:lnTo>
                <a:lnTo>
                  <a:pt x="210" y="405"/>
                </a:lnTo>
                <a:lnTo>
                  <a:pt x="217" y="402"/>
                </a:lnTo>
                <a:lnTo>
                  <a:pt x="225" y="398"/>
                </a:lnTo>
                <a:lnTo>
                  <a:pt x="231" y="397"/>
                </a:lnTo>
                <a:lnTo>
                  <a:pt x="241" y="395"/>
                </a:lnTo>
                <a:lnTo>
                  <a:pt x="247" y="392"/>
                </a:lnTo>
                <a:lnTo>
                  <a:pt x="256" y="389"/>
                </a:lnTo>
                <a:lnTo>
                  <a:pt x="264" y="386"/>
                </a:lnTo>
                <a:lnTo>
                  <a:pt x="273" y="384"/>
                </a:lnTo>
                <a:lnTo>
                  <a:pt x="280" y="381"/>
                </a:lnTo>
                <a:lnTo>
                  <a:pt x="287" y="378"/>
                </a:lnTo>
                <a:lnTo>
                  <a:pt x="297" y="374"/>
                </a:lnTo>
                <a:lnTo>
                  <a:pt x="305" y="372"/>
                </a:lnTo>
                <a:lnTo>
                  <a:pt x="312" y="367"/>
                </a:lnTo>
                <a:lnTo>
                  <a:pt x="320" y="364"/>
                </a:lnTo>
                <a:lnTo>
                  <a:pt x="328" y="360"/>
                </a:lnTo>
                <a:lnTo>
                  <a:pt x="337" y="358"/>
                </a:lnTo>
                <a:lnTo>
                  <a:pt x="343" y="353"/>
                </a:lnTo>
                <a:lnTo>
                  <a:pt x="351" y="349"/>
                </a:lnTo>
                <a:lnTo>
                  <a:pt x="357" y="344"/>
                </a:lnTo>
                <a:lnTo>
                  <a:pt x="365" y="341"/>
                </a:lnTo>
                <a:lnTo>
                  <a:pt x="373" y="336"/>
                </a:lnTo>
                <a:lnTo>
                  <a:pt x="381" y="332"/>
                </a:lnTo>
                <a:lnTo>
                  <a:pt x="389" y="328"/>
                </a:lnTo>
                <a:lnTo>
                  <a:pt x="396" y="324"/>
                </a:lnTo>
                <a:lnTo>
                  <a:pt x="404" y="318"/>
                </a:lnTo>
                <a:lnTo>
                  <a:pt x="410" y="314"/>
                </a:lnTo>
                <a:lnTo>
                  <a:pt x="418" y="308"/>
                </a:lnTo>
                <a:lnTo>
                  <a:pt x="424" y="305"/>
                </a:lnTo>
                <a:lnTo>
                  <a:pt x="430" y="299"/>
                </a:lnTo>
                <a:lnTo>
                  <a:pt x="438" y="294"/>
                </a:lnTo>
                <a:lnTo>
                  <a:pt x="444" y="291"/>
                </a:lnTo>
                <a:lnTo>
                  <a:pt x="452" y="286"/>
                </a:lnTo>
                <a:lnTo>
                  <a:pt x="463" y="275"/>
                </a:lnTo>
                <a:lnTo>
                  <a:pt x="476" y="263"/>
                </a:lnTo>
                <a:lnTo>
                  <a:pt x="485" y="252"/>
                </a:lnTo>
                <a:lnTo>
                  <a:pt x="497" y="243"/>
                </a:lnTo>
                <a:lnTo>
                  <a:pt x="505" y="230"/>
                </a:lnTo>
                <a:lnTo>
                  <a:pt x="514" y="221"/>
                </a:lnTo>
                <a:lnTo>
                  <a:pt x="524" y="209"/>
                </a:lnTo>
                <a:lnTo>
                  <a:pt x="532" y="198"/>
                </a:lnTo>
                <a:lnTo>
                  <a:pt x="538" y="185"/>
                </a:lnTo>
                <a:lnTo>
                  <a:pt x="542" y="174"/>
                </a:lnTo>
                <a:lnTo>
                  <a:pt x="547" y="163"/>
                </a:lnTo>
                <a:lnTo>
                  <a:pt x="550" y="154"/>
                </a:lnTo>
                <a:lnTo>
                  <a:pt x="552" y="142"/>
                </a:lnTo>
                <a:lnTo>
                  <a:pt x="555" y="131"/>
                </a:lnTo>
                <a:lnTo>
                  <a:pt x="555" y="120"/>
                </a:lnTo>
                <a:lnTo>
                  <a:pt x="556" y="110"/>
                </a:lnTo>
                <a:lnTo>
                  <a:pt x="553" y="101"/>
                </a:lnTo>
                <a:lnTo>
                  <a:pt x="550" y="92"/>
                </a:lnTo>
                <a:lnTo>
                  <a:pt x="549" y="84"/>
                </a:lnTo>
                <a:lnTo>
                  <a:pt x="547" y="76"/>
                </a:lnTo>
                <a:lnTo>
                  <a:pt x="538" y="62"/>
                </a:lnTo>
                <a:lnTo>
                  <a:pt x="532" y="51"/>
                </a:lnTo>
                <a:lnTo>
                  <a:pt x="522" y="39"/>
                </a:lnTo>
                <a:lnTo>
                  <a:pt x="511" y="31"/>
                </a:lnTo>
                <a:lnTo>
                  <a:pt x="500" y="23"/>
                </a:lnTo>
                <a:lnTo>
                  <a:pt x="491" y="19"/>
                </a:lnTo>
                <a:lnTo>
                  <a:pt x="479" y="11"/>
                </a:lnTo>
                <a:lnTo>
                  <a:pt x="466" y="9"/>
                </a:lnTo>
                <a:lnTo>
                  <a:pt x="454" y="5"/>
                </a:lnTo>
                <a:lnTo>
                  <a:pt x="443" y="3"/>
                </a:lnTo>
                <a:lnTo>
                  <a:pt x="430" y="0"/>
                </a:lnTo>
                <a:lnTo>
                  <a:pt x="418" y="0"/>
                </a:lnTo>
                <a:lnTo>
                  <a:pt x="409" y="0"/>
                </a:lnTo>
                <a:lnTo>
                  <a:pt x="401" y="1"/>
                </a:lnTo>
                <a:lnTo>
                  <a:pt x="406" y="51"/>
                </a:lnTo>
                <a:lnTo>
                  <a:pt x="409" y="50"/>
                </a:lnTo>
                <a:lnTo>
                  <a:pt x="420" y="50"/>
                </a:lnTo>
                <a:lnTo>
                  <a:pt x="427" y="50"/>
                </a:lnTo>
                <a:lnTo>
                  <a:pt x="435" y="51"/>
                </a:lnTo>
                <a:lnTo>
                  <a:pt x="444" y="53"/>
                </a:lnTo>
                <a:lnTo>
                  <a:pt x="454" y="57"/>
                </a:lnTo>
                <a:lnTo>
                  <a:pt x="462" y="59"/>
                </a:lnTo>
                <a:lnTo>
                  <a:pt x="471" y="62"/>
                </a:lnTo>
                <a:lnTo>
                  <a:pt x="479" y="67"/>
                </a:lnTo>
                <a:lnTo>
                  <a:pt x="486" y="76"/>
                </a:lnTo>
                <a:lnTo>
                  <a:pt x="493" y="82"/>
                </a:lnTo>
                <a:lnTo>
                  <a:pt x="499" y="92"/>
                </a:lnTo>
                <a:lnTo>
                  <a:pt x="504" y="103"/>
                </a:lnTo>
                <a:lnTo>
                  <a:pt x="508" y="117"/>
                </a:lnTo>
                <a:lnTo>
                  <a:pt x="507" y="123"/>
                </a:lnTo>
                <a:lnTo>
                  <a:pt x="507" y="129"/>
                </a:lnTo>
                <a:lnTo>
                  <a:pt x="504" y="138"/>
                </a:lnTo>
                <a:lnTo>
                  <a:pt x="502" y="146"/>
                </a:lnTo>
                <a:lnTo>
                  <a:pt x="497" y="156"/>
                </a:lnTo>
                <a:lnTo>
                  <a:pt x="494" y="163"/>
                </a:lnTo>
                <a:lnTo>
                  <a:pt x="488" y="171"/>
                </a:lnTo>
                <a:lnTo>
                  <a:pt x="483" y="182"/>
                </a:lnTo>
                <a:lnTo>
                  <a:pt x="477" y="190"/>
                </a:lnTo>
                <a:lnTo>
                  <a:pt x="471" y="198"/>
                </a:lnTo>
                <a:lnTo>
                  <a:pt x="462" y="207"/>
                </a:lnTo>
                <a:lnTo>
                  <a:pt x="454" y="216"/>
                </a:lnTo>
                <a:lnTo>
                  <a:pt x="444" y="224"/>
                </a:lnTo>
                <a:lnTo>
                  <a:pt x="434" y="235"/>
                </a:lnTo>
                <a:lnTo>
                  <a:pt x="424" y="243"/>
                </a:lnTo>
                <a:lnTo>
                  <a:pt x="415" y="252"/>
                </a:lnTo>
                <a:lnTo>
                  <a:pt x="403" y="260"/>
                </a:lnTo>
                <a:lnTo>
                  <a:pt x="392" y="268"/>
                </a:lnTo>
                <a:lnTo>
                  <a:pt x="378" y="277"/>
                </a:lnTo>
                <a:lnTo>
                  <a:pt x="365" y="285"/>
                </a:lnTo>
                <a:lnTo>
                  <a:pt x="351" y="291"/>
                </a:lnTo>
                <a:lnTo>
                  <a:pt x="339" y="300"/>
                </a:lnTo>
                <a:lnTo>
                  <a:pt x="333" y="304"/>
                </a:lnTo>
                <a:lnTo>
                  <a:pt x="326" y="307"/>
                </a:lnTo>
                <a:lnTo>
                  <a:pt x="319" y="310"/>
                </a:lnTo>
                <a:lnTo>
                  <a:pt x="312" y="314"/>
                </a:lnTo>
                <a:lnTo>
                  <a:pt x="298" y="319"/>
                </a:lnTo>
                <a:lnTo>
                  <a:pt x="284" y="325"/>
                </a:lnTo>
                <a:lnTo>
                  <a:pt x="270" y="330"/>
                </a:lnTo>
                <a:lnTo>
                  <a:pt x="256" y="338"/>
                </a:lnTo>
                <a:lnTo>
                  <a:pt x="241" y="342"/>
                </a:lnTo>
                <a:lnTo>
                  <a:pt x="228" y="347"/>
                </a:lnTo>
                <a:lnTo>
                  <a:pt x="213" y="352"/>
                </a:lnTo>
                <a:lnTo>
                  <a:pt x="200" y="356"/>
                </a:lnTo>
                <a:lnTo>
                  <a:pt x="186" y="358"/>
                </a:lnTo>
                <a:lnTo>
                  <a:pt x="174" y="358"/>
                </a:lnTo>
                <a:lnTo>
                  <a:pt x="162" y="358"/>
                </a:lnTo>
                <a:lnTo>
                  <a:pt x="151" y="358"/>
                </a:lnTo>
                <a:lnTo>
                  <a:pt x="140" y="355"/>
                </a:lnTo>
                <a:lnTo>
                  <a:pt x="129" y="352"/>
                </a:lnTo>
                <a:lnTo>
                  <a:pt x="120" y="346"/>
                </a:lnTo>
                <a:lnTo>
                  <a:pt x="112" y="342"/>
                </a:lnTo>
                <a:lnTo>
                  <a:pt x="99" y="332"/>
                </a:lnTo>
                <a:lnTo>
                  <a:pt x="93" y="324"/>
                </a:lnTo>
                <a:lnTo>
                  <a:pt x="85" y="314"/>
                </a:lnTo>
                <a:lnTo>
                  <a:pt x="79" y="305"/>
                </a:lnTo>
                <a:lnTo>
                  <a:pt x="73" y="293"/>
                </a:lnTo>
                <a:lnTo>
                  <a:pt x="67" y="283"/>
                </a:lnTo>
                <a:lnTo>
                  <a:pt x="62" y="272"/>
                </a:lnTo>
                <a:lnTo>
                  <a:pt x="60" y="263"/>
                </a:lnTo>
                <a:lnTo>
                  <a:pt x="56" y="251"/>
                </a:lnTo>
                <a:lnTo>
                  <a:pt x="54" y="243"/>
                </a:lnTo>
                <a:lnTo>
                  <a:pt x="51" y="233"/>
                </a:lnTo>
                <a:lnTo>
                  <a:pt x="51" y="227"/>
                </a:lnTo>
                <a:lnTo>
                  <a:pt x="50" y="216"/>
                </a:lnTo>
                <a:lnTo>
                  <a:pt x="50" y="213"/>
                </a:lnTo>
                <a:lnTo>
                  <a:pt x="0" y="21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67" name="Freeform 99">
            <a:extLst>
              <a:ext uri="{FF2B5EF4-FFF2-40B4-BE49-F238E27FC236}">
                <a16:creationId xmlns:a16="http://schemas.microsoft.com/office/drawing/2014/main" id="{34C3810F-B463-A74B-93D6-9A4F2CF7FDE2}"/>
              </a:ext>
            </a:extLst>
          </p:cNvPr>
          <p:cNvSpPr>
            <a:spLocks/>
          </p:cNvSpPr>
          <p:nvPr/>
        </p:nvSpPr>
        <p:spPr bwMode="auto">
          <a:xfrm>
            <a:off x="2208213" y="5070475"/>
            <a:ext cx="357187" cy="301625"/>
          </a:xfrm>
          <a:custGeom>
            <a:avLst/>
            <a:gdLst>
              <a:gd name="T0" fmla="*/ 222402882 w 450"/>
              <a:gd name="T1" fmla="*/ 33392269 h 380"/>
              <a:gd name="T2" fmla="*/ 234374203 w 450"/>
              <a:gd name="T3" fmla="*/ 41582975 h 380"/>
              <a:gd name="T4" fmla="*/ 245084257 w 450"/>
              <a:gd name="T5" fmla="*/ 54183756 h 380"/>
              <a:gd name="T6" fmla="*/ 250754799 w 450"/>
              <a:gd name="T7" fmla="*/ 69934138 h 380"/>
              <a:gd name="T8" fmla="*/ 250754799 w 450"/>
              <a:gd name="T9" fmla="*/ 93245781 h 380"/>
              <a:gd name="T10" fmla="*/ 244454814 w 450"/>
              <a:gd name="T11" fmla="*/ 107107038 h 380"/>
              <a:gd name="T12" fmla="*/ 235633883 w 450"/>
              <a:gd name="T13" fmla="*/ 122857419 h 380"/>
              <a:gd name="T14" fmla="*/ 224293592 w 450"/>
              <a:gd name="T15" fmla="*/ 135458200 h 380"/>
              <a:gd name="T16" fmla="*/ 212952508 w 450"/>
              <a:gd name="T17" fmla="*/ 148058981 h 380"/>
              <a:gd name="T18" fmla="*/ 197831592 w 450"/>
              <a:gd name="T19" fmla="*/ 160030319 h 380"/>
              <a:gd name="T20" fmla="*/ 183340912 w 450"/>
              <a:gd name="T21" fmla="*/ 170740388 h 380"/>
              <a:gd name="T22" fmla="*/ 168850232 w 450"/>
              <a:gd name="T23" fmla="*/ 180821013 h 380"/>
              <a:gd name="T24" fmla="*/ 154988996 w 450"/>
              <a:gd name="T25" fmla="*/ 189641956 h 380"/>
              <a:gd name="T26" fmla="*/ 140498316 w 450"/>
              <a:gd name="T27" fmla="*/ 195312506 h 380"/>
              <a:gd name="T28" fmla="*/ 121597567 w 450"/>
              <a:gd name="T29" fmla="*/ 205393131 h 380"/>
              <a:gd name="T30" fmla="*/ 97025483 w 450"/>
              <a:gd name="T31" fmla="*/ 207283050 h 380"/>
              <a:gd name="T32" fmla="*/ 71823956 w 450"/>
              <a:gd name="T33" fmla="*/ 202242738 h 380"/>
              <a:gd name="T34" fmla="*/ 52292971 w 450"/>
              <a:gd name="T35" fmla="*/ 190272194 h 380"/>
              <a:gd name="T36" fmla="*/ 39692207 w 450"/>
              <a:gd name="T37" fmla="*/ 177041175 h 380"/>
              <a:gd name="T38" fmla="*/ 31501512 w 450"/>
              <a:gd name="T39" fmla="*/ 154359769 h 380"/>
              <a:gd name="T40" fmla="*/ 0 w 450"/>
              <a:gd name="T41" fmla="*/ 150579138 h 380"/>
              <a:gd name="T42" fmla="*/ 3150389 w 450"/>
              <a:gd name="T43" fmla="*/ 166960550 h 380"/>
              <a:gd name="T44" fmla="*/ 6930222 w 450"/>
              <a:gd name="T45" fmla="*/ 181451250 h 380"/>
              <a:gd name="T46" fmla="*/ 13860443 w 450"/>
              <a:gd name="T47" fmla="*/ 196572188 h 380"/>
              <a:gd name="T48" fmla="*/ 24571291 w 450"/>
              <a:gd name="T49" fmla="*/ 207913288 h 380"/>
              <a:gd name="T50" fmla="*/ 38432527 w 450"/>
              <a:gd name="T51" fmla="*/ 221143513 h 380"/>
              <a:gd name="T52" fmla="*/ 54182887 w 450"/>
              <a:gd name="T53" fmla="*/ 229964456 h 380"/>
              <a:gd name="T54" fmla="*/ 71823956 w 450"/>
              <a:gd name="T55" fmla="*/ 235635006 h 380"/>
              <a:gd name="T56" fmla="*/ 89465025 w 450"/>
              <a:gd name="T57" fmla="*/ 238784606 h 380"/>
              <a:gd name="T58" fmla="*/ 108996804 w 450"/>
              <a:gd name="T59" fmla="*/ 239414844 h 380"/>
              <a:gd name="T60" fmla="*/ 126637873 w 450"/>
              <a:gd name="T61" fmla="*/ 235635006 h 380"/>
              <a:gd name="T62" fmla="*/ 140498316 w 450"/>
              <a:gd name="T63" fmla="*/ 230594694 h 380"/>
              <a:gd name="T64" fmla="*/ 154988996 w 450"/>
              <a:gd name="T65" fmla="*/ 223663669 h 380"/>
              <a:gd name="T66" fmla="*/ 171370385 w 450"/>
              <a:gd name="T67" fmla="*/ 216103200 h 380"/>
              <a:gd name="T68" fmla="*/ 188381218 w 450"/>
              <a:gd name="T69" fmla="*/ 205393131 h 380"/>
              <a:gd name="T70" fmla="*/ 204761813 w 450"/>
              <a:gd name="T71" fmla="*/ 194682269 h 380"/>
              <a:gd name="T72" fmla="*/ 221773440 w 450"/>
              <a:gd name="T73" fmla="*/ 181451250 h 380"/>
              <a:gd name="T74" fmla="*/ 237523799 w 450"/>
              <a:gd name="T75" fmla="*/ 168220231 h 380"/>
              <a:gd name="T76" fmla="*/ 250754799 w 450"/>
              <a:gd name="T77" fmla="*/ 152469850 h 380"/>
              <a:gd name="T78" fmla="*/ 262725326 w 450"/>
              <a:gd name="T79" fmla="*/ 136718675 h 380"/>
              <a:gd name="T80" fmla="*/ 272805937 w 450"/>
              <a:gd name="T81" fmla="*/ 119707819 h 380"/>
              <a:gd name="T82" fmla="*/ 280366395 w 450"/>
              <a:gd name="T83" fmla="*/ 102066725 h 380"/>
              <a:gd name="T84" fmla="*/ 282257105 w 450"/>
              <a:gd name="T85" fmla="*/ 85685313 h 380"/>
              <a:gd name="T86" fmla="*/ 281626868 w 450"/>
              <a:gd name="T87" fmla="*/ 61744225 h 380"/>
              <a:gd name="T88" fmla="*/ 271546257 w 450"/>
              <a:gd name="T89" fmla="*/ 37802344 h 380"/>
              <a:gd name="T90" fmla="*/ 255795104 w 450"/>
              <a:gd name="T91" fmla="*/ 20791488 h 380"/>
              <a:gd name="T92" fmla="*/ 238154035 w 450"/>
              <a:gd name="T93" fmla="*/ 6300788 h 380"/>
              <a:gd name="T94" fmla="*/ 222402882 w 450"/>
              <a:gd name="T95" fmla="*/ 0 h 3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450" h="380">
                <a:moveTo>
                  <a:pt x="339" y="47"/>
                </a:moveTo>
                <a:lnTo>
                  <a:pt x="342" y="49"/>
                </a:lnTo>
                <a:lnTo>
                  <a:pt x="353" y="53"/>
                </a:lnTo>
                <a:lnTo>
                  <a:pt x="358" y="56"/>
                </a:lnTo>
                <a:lnTo>
                  <a:pt x="366" y="60"/>
                </a:lnTo>
                <a:lnTo>
                  <a:pt x="372" y="66"/>
                </a:lnTo>
                <a:lnTo>
                  <a:pt x="378" y="74"/>
                </a:lnTo>
                <a:lnTo>
                  <a:pt x="383" y="77"/>
                </a:lnTo>
                <a:lnTo>
                  <a:pt x="389" y="86"/>
                </a:lnTo>
                <a:lnTo>
                  <a:pt x="392" y="92"/>
                </a:lnTo>
                <a:lnTo>
                  <a:pt x="397" y="102"/>
                </a:lnTo>
                <a:lnTo>
                  <a:pt x="398" y="111"/>
                </a:lnTo>
                <a:lnTo>
                  <a:pt x="400" y="123"/>
                </a:lnTo>
                <a:lnTo>
                  <a:pt x="400" y="134"/>
                </a:lnTo>
                <a:lnTo>
                  <a:pt x="398" y="148"/>
                </a:lnTo>
                <a:lnTo>
                  <a:pt x="394" y="155"/>
                </a:lnTo>
                <a:lnTo>
                  <a:pt x="392" y="164"/>
                </a:lnTo>
                <a:lnTo>
                  <a:pt x="388" y="170"/>
                </a:lnTo>
                <a:lnTo>
                  <a:pt x="383" y="179"/>
                </a:lnTo>
                <a:lnTo>
                  <a:pt x="378" y="186"/>
                </a:lnTo>
                <a:lnTo>
                  <a:pt x="374" y="195"/>
                </a:lnTo>
                <a:lnTo>
                  <a:pt x="367" y="201"/>
                </a:lnTo>
                <a:lnTo>
                  <a:pt x="364" y="209"/>
                </a:lnTo>
                <a:lnTo>
                  <a:pt x="356" y="215"/>
                </a:lnTo>
                <a:lnTo>
                  <a:pt x="350" y="221"/>
                </a:lnTo>
                <a:lnTo>
                  <a:pt x="342" y="229"/>
                </a:lnTo>
                <a:lnTo>
                  <a:pt x="338" y="235"/>
                </a:lnTo>
                <a:lnTo>
                  <a:pt x="328" y="242"/>
                </a:lnTo>
                <a:lnTo>
                  <a:pt x="322" y="250"/>
                </a:lnTo>
                <a:lnTo>
                  <a:pt x="314" y="254"/>
                </a:lnTo>
                <a:lnTo>
                  <a:pt x="308" y="262"/>
                </a:lnTo>
                <a:lnTo>
                  <a:pt x="300" y="265"/>
                </a:lnTo>
                <a:lnTo>
                  <a:pt x="291" y="271"/>
                </a:lnTo>
                <a:lnTo>
                  <a:pt x="283" y="276"/>
                </a:lnTo>
                <a:lnTo>
                  <a:pt x="276" y="282"/>
                </a:lnTo>
                <a:lnTo>
                  <a:pt x="268" y="287"/>
                </a:lnTo>
                <a:lnTo>
                  <a:pt x="260" y="290"/>
                </a:lnTo>
                <a:lnTo>
                  <a:pt x="254" y="295"/>
                </a:lnTo>
                <a:lnTo>
                  <a:pt x="246" y="301"/>
                </a:lnTo>
                <a:lnTo>
                  <a:pt x="238" y="302"/>
                </a:lnTo>
                <a:lnTo>
                  <a:pt x="231" y="307"/>
                </a:lnTo>
                <a:lnTo>
                  <a:pt x="223" y="310"/>
                </a:lnTo>
                <a:lnTo>
                  <a:pt x="218" y="315"/>
                </a:lnTo>
                <a:lnTo>
                  <a:pt x="204" y="320"/>
                </a:lnTo>
                <a:lnTo>
                  <a:pt x="193" y="326"/>
                </a:lnTo>
                <a:lnTo>
                  <a:pt x="179" y="329"/>
                </a:lnTo>
                <a:lnTo>
                  <a:pt x="167" y="329"/>
                </a:lnTo>
                <a:lnTo>
                  <a:pt x="154" y="329"/>
                </a:lnTo>
                <a:lnTo>
                  <a:pt x="140" y="329"/>
                </a:lnTo>
                <a:lnTo>
                  <a:pt x="126" y="326"/>
                </a:lnTo>
                <a:lnTo>
                  <a:pt x="114" y="321"/>
                </a:lnTo>
                <a:lnTo>
                  <a:pt x="101" y="316"/>
                </a:lnTo>
                <a:lnTo>
                  <a:pt x="91" y="310"/>
                </a:lnTo>
                <a:lnTo>
                  <a:pt x="83" y="302"/>
                </a:lnTo>
                <a:lnTo>
                  <a:pt x="75" y="298"/>
                </a:lnTo>
                <a:lnTo>
                  <a:pt x="67" y="288"/>
                </a:lnTo>
                <a:lnTo>
                  <a:pt x="63" y="281"/>
                </a:lnTo>
                <a:lnTo>
                  <a:pt x="56" y="270"/>
                </a:lnTo>
                <a:lnTo>
                  <a:pt x="53" y="259"/>
                </a:lnTo>
                <a:lnTo>
                  <a:pt x="50" y="245"/>
                </a:lnTo>
                <a:lnTo>
                  <a:pt x="50" y="232"/>
                </a:lnTo>
                <a:lnTo>
                  <a:pt x="2" y="231"/>
                </a:lnTo>
                <a:lnTo>
                  <a:pt x="0" y="239"/>
                </a:lnTo>
                <a:lnTo>
                  <a:pt x="0" y="248"/>
                </a:lnTo>
                <a:lnTo>
                  <a:pt x="2" y="256"/>
                </a:lnTo>
                <a:lnTo>
                  <a:pt x="5" y="265"/>
                </a:lnTo>
                <a:lnTo>
                  <a:pt x="5" y="273"/>
                </a:lnTo>
                <a:lnTo>
                  <a:pt x="7" y="281"/>
                </a:lnTo>
                <a:lnTo>
                  <a:pt x="11" y="288"/>
                </a:lnTo>
                <a:lnTo>
                  <a:pt x="16" y="298"/>
                </a:lnTo>
                <a:lnTo>
                  <a:pt x="19" y="304"/>
                </a:lnTo>
                <a:lnTo>
                  <a:pt x="22" y="312"/>
                </a:lnTo>
                <a:lnTo>
                  <a:pt x="28" y="318"/>
                </a:lnTo>
                <a:lnTo>
                  <a:pt x="35" y="326"/>
                </a:lnTo>
                <a:lnTo>
                  <a:pt x="39" y="330"/>
                </a:lnTo>
                <a:lnTo>
                  <a:pt x="47" y="338"/>
                </a:lnTo>
                <a:lnTo>
                  <a:pt x="53" y="343"/>
                </a:lnTo>
                <a:lnTo>
                  <a:pt x="61" y="351"/>
                </a:lnTo>
                <a:lnTo>
                  <a:pt x="69" y="355"/>
                </a:lnTo>
                <a:lnTo>
                  <a:pt x="77" y="360"/>
                </a:lnTo>
                <a:lnTo>
                  <a:pt x="86" y="365"/>
                </a:lnTo>
                <a:lnTo>
                  <a:pt x="95" y="369"/>
                </a:lnTo>
                <a:lnTo>
                  <a:pt x="103" y="371"/>
                </a:lnTo>
                <a:lnTo>
                  <a:pt x="114" y="374"/>
                </a:lnTo>
                <a:lnTo>
                  <a:pt x="123" y="376"/>
                </a:lnTo>
                <a:lnTo>
                  <a:pt x="134" y="379"/>
                </a:lnTo>
                <a:lnTo>
                  <a:pt x="142" y="379"/>
                </a:lnTo>
                <a:lnTo>
                  <a:pt x="154" y="380"/>
                </a:lnTo>
                <a:lnTo>
                  <a:pt x="162" y="380"/>
                </a:lnTo>
                <a:lnTo>
                  <a:pt x="173" y="380"/>
                </a:lnTo>
                <a:lnTo>
                  <a:pt x="181" y="379"/>
                </a:lnTo>
                <a:lnTo>
                  <a:pt x="192" y="377"/>
                </a:lnTo>
                <a:lnTo>
                  <a:pt x="201" y="374"/>
                </a:lnTo>
                <a:lnTo>
                  <a:pt x="210" y="373"/>
                </a:lnTo>
                <a:lnTo>
                  <a:pt x="217" y="369"/>
                </a:lnTo>
                <a:lnTo>
                  <a:pt x="223" y="366"/>
                </a:lnTo>
                <a:lnTo>
                  <a:pt x="232" y="362"/>
                </a:lnTo>
                <a:lnTo>
                  <a:pt x="240" y="359"/>
                </a:lnTo>
                <a:lnTo>
                  <a:pt x="246" y="355"/>
                </a:lnTo>
                <a:lnTo>
                  <a:pt x="255" y="351"/>
                </a:lnTo>
                <a:lnTo>
                  <a:pt x="263" y="346"/>
                </a:lnTo>
                <a:lnTo>
                  <a:pt x="272" y="343"/>
                </a:lnTo>
                <a:lnTo>
                  <a:pt x="282" y="337"/>
                </a:lnTo>
                <a:lnTo>
                  <a:pt x="290" y="330"/>
                </a:lnTo>
                <a:lnTo>
                  <a:pt x="299" y="326"/>
                </a:lnTo>
                <a:lnTo>
                  <a:pt x="308" y="321"/>
                </a:lnTo>
                <a:lnTo>
                  <a:pt x="316" y="315"/>
                </a:lnTo>
                <a:lnTo>
                  <a:pt x="325" y="309"/>
                </a:lnTo>
                <a:lnTo>
                  <a:pt x="335" y="302"/>
                </a:lnTo>
                <a:lnTo>
                  <a:pt x="344" y="296"/>
                </a:lnTo>
                <a:lnTo>
                  <a:pt x="352" y="288"/>
                </a:lnTo>
                <a:lnTo>
                  <a:pt x="360" y="281"/>
                </a:lnTo>
                <a:lnTo>
                  <a:pt x="367" y="274"/>
                </a:lnTo>
                <a:lnTo>
                  <a:pt x="377" y="267"/>
                </a:lnTo>
                <a:lnTo>
                  <a:pt x="383" y="259"/>
                </a:lnTo>
                <a:lnTo>
                  <a:pt x="392" y="250"/>
                </a:lnTo>
                <a:lnTo>
                  <a:pt x="398" y="242"/>
                </a:lnTo>
                <a:lnTo>
                  <a:pt x="406" y="235"/>
                </a:lnTo>
                <a:lnTo>
                  <a:pt x="411" y="225"/>
                </a:lnTo>
                <a:lnTo>
                  <a:pt x="417" y="217"/>
                </a:lnTo>
                <a:lnTo>
                  <a:pt x="422" y="209"/>
                </a:lnTo>
                <a:lnTo>
                  <a:pt x="429" y="200"/>
                </a:lnTo>
                <a:lnTo>
                  <a:pt x="433" y="190"/>
                </a:lnTo>
                <a:lnTo>
                  <a:pt x="437" y="181"/>
                </a:lnTo>
                <a:lnTo>
                  <a:pt x="442" y="170"/>
                </a:lnTo>
                <a:lnTo>
                  <a:pt x="445" y="162"/>
                </a:lnTo>
                <a:lnTo>
                  <a:pt x="447" y="153"/>
                </a:lnTo>
                <a:lnTo>
                  <a:pt x="448" y="144"/>
                </a:lnTo>
                <a:lnTo>
                  <a:pt x="448" y="136"/>
                </a:lnTo>
                <a:lnTo>
                  <a:pt x="450" y="128"/>
                </a:lnTo>
                <a:lnTo>
                  <a:pt x="448" y="112"/>
                </a:lnTo>
                <a:lnTo>
                  <a:pt x="447" y="98"/>
                </a:lnTo>
                <a:lnTo>
                  <a:pt x="442" y="84"/>
                </a:lnTo>
                <a:lnTo>
                  <a:pt x="437" y="74"/>
                </a:lnTo>
                <a:lnTo>
                  <a:pt x="431" y="60"/>
                </a:lnTo>
                <a:lnTo>
                  <a:pt x="425" y="52"/>
                </a:lnTo>
                <a:lnTo>
                  <a:pt x="416" y="41"/>
                </a:lnTo>
                <a:lnTo>
                  <a:pt x="406" y="33"/>
                </a:lnTo>
                <a:lnTo>
                  <a:pt x="397" y="24"/>
                </a:lnTo>
                <a:lnTo>
                  <a:pt x="389" y="17"/>
                </a:lnTo>
                <a:lnTo>
                  <a:pt x="378" y="10"/>
                </a:lnTo>
                <a:lnTo>
                  <a:pt x="369" y="7"/>
                </a:lnTo>
                <a:lnTo>
                  <a:pt x="361" y="2"/>
                </a:lnTo>
                <a:lnTo>
                  <a:pt x="353" y="0"/>
                </a:lnTo>
                <a:lnTo>
                  <a:pt x="339" y="4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68" name="Freeform 100">
            <a:extLst>
              <a:ext uri="{FF2B5EF4-FFF2-40B4-BE49-F238E27FC236}">
                <a16:creationId xmlns:a16="http://schemas.microsoft.com/office/drawing/2014/main" id="{4DF1846E-D83B-C645-9CDF-108E4A57F7D4}"/>
              </a:ext>
            </a:extLst>
          </p:cNvPr>
          <p:cNvSpPr>
            <a:spLocks/>
          </p:cNvSpPr>
          <p:nvPr/>
        </p:nvSpPr>
        <p:spPr bwMode="auto">
          <a:xfrm>
            <a:off x="2470150" y="5168900"/>
            <a:ext cx="242888" cy="276225"/>
          </a:xfrm>
          <a:custGeom>
            <a:avLst/>
            <a:gdLst>
              <a:gd name="T0" fmla="*/ 182081862 w 306"/>
              <a:gd name="T1" fmla="*/ 113384426 h 349"/>
              <a:gd name="T2" fmla="*/ 74345159 w 306"/>
              <a:gd name="T3" fmla="*/ 0 h 349"/>
              <a:gd name="T4" fmla="*/ 51663706 w 306"/>
              <a:gd name="T5" fmla="*/ 21298610 h 349"/>
              <a:gd name="T6" fmla="*/ 149950002 w 306"/>
              <a:gd name="T7" fmla="*/ 124033731 h 349"/>
              <a:gd name="T8" fmla="*/ 105846780 w 306"/>
              <a:gd name="T9" fmla="*/ 171642574 h 349"/>
              <a:gd name="T10" fmla="*/ 23311692 w 306"/>
              <a:gd name="T11" fmla="*/ 80183606 h 349"/>
              <a:gd name="T12" fmla="*/ 0 w 306"/>
              <a:gd name="T13" fmla="*/ 100229310 h 349"/>
              <a:gd name="T14" fmla="*/ 93876212 w 306"/>
              <a:gd name="T15" fmla="*/ 205470243 h 349"/>
              <a:gd name="T16" fmla="*/ 105846780 w 306"/>
              <a:gd name="T17" fmla="*/ 218625360 h 349"/>
              <a:gd name="T18" fmla="*/ 116557665 w 306"/>
              <a:gd name="T19" fmla="*/ 205470243 h 349"/>
              <a:gd name="T20" fmla="*/ 182081862 w 306"/>
              <a:gd name="T21" fmla="*/ 134683036 h 349"/>
              <a:gd name="T22" fmla="*/ 192792747 w 306"/>
              <a:gd name="T23" fmla="*/ 124033731 h 349"/>
              <a:gd name="T24" fmla="*/ 182081862 w 306"/>
              <a:gd name="T25" fmla="*/ 113384426 h 349"/>
              <a:gd name="T26" fmla="*/ 182081862 w 306"/>
              <a:gd name="T27" fmla="*/ 113384426 h 34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06" h="349">
                <a:moveTo>
                  <a:pt x="289" y="181"/>
                </a:moveTo>
                <a:lnTo>
                  <a:pt x="118" y="0"/>
                </a:lnTo>
                <a:lnTo>
                  <a:pt x="82" y="34"/>
                </a:lnTo>
                <a:lnTo>
                  <a:pt x="238" y="198"/>
                </a:lnTo>
                <a:lnTo>
                  <a:pt x="168" y="274"/>
                </a:lnTo>
                <a:lnTo>
                  <a:pt x="37" y="128"/>
                </a:lnTo>
                <a:lnTo>
                  <a:pt x="0" y="160"/>
                </a:lnTo>
                <a:lnTo>
                  <a:pt x="149" y="328"/>
                </a:lnTo>
                <a:lnTo>
                  <a:pt x="168" y="349"/>
                </a:lnTo>
                <a:lnTo>
                  <a:pt x="185" y="328"/>
                </a:lnTo>
                <a:lnTo>
                  <a:pt x="289" y="215"/>
                </a:lnTo>
                <a:lnTo>
                  <a:pt x="306" y="198"/>
                </a:lnTo>
                <a:lnTo>
                  <a:pt x="289" y="18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69" name="Freeform 101">
            <a:extLst>
              <a:ext uri="{FF2B5EF4-FFF2-40B4-BE49-F238E27FC236}">
                <a16:creationId xmlns:a16="http://schemas.microsoft.com/office/drawing/2014/main" id="{8D233E90-069B-A04F-8ED0-40588B8BDB56}"/>
              </a:ext>
            </a:extLst>
          </p:cNvPr>
          <p:cNvSpPr>
            <a:spLocks/>
          </p:cNvSpPr>
          <p:nvPr/>
        </p:nvSpPr>
        <p:spPr bwMode="auto">
          <a:xfrm>
            <a:off x="1716088" y="4300538"/>
            <a:ext cx="369887" cy="457200"/>
          </a:xfrm>
          <a:custGeom>
            <a:avLst/>
            <a:gdLst>
              <a:gd name="T0" fmla="*/ 292968721 w 467"/>
              <a:gd name="T1" fmla="*/ 345768253 h 574"/>
              <a:gd name="T2" fmla="*/ 24466401 w 467"/>
              <a:gd name="T3" fmla="*/ 0 h 574"/>
              <a:gd name="T4" fmla="*/ 0 w 467"/>
              <a:gd name="T5" fmla="*/ 19667565 h 574"/>
              <a:gd name="T6" fmla="*/ 268502320 w 467"/>
              <a:gd name="T7" fmla="*/ 364166969 h 574"/>
              <a:gd name="T8" fmla="*/ 292968721 w 467"/>
              <a:gd name="T9" fmla="*/ 345768253 h 574"/>
              <a:gd name="T10" fmla="*/ 292968721 w 467"/>
              <a:gd name="T11" fmla="*/ 345768253 h 57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67" h="574">
                <a:moveTo>
                  <a:pt x="467" y="545"/>
                </a:moveTo>
                <a:lnTo>
                  <a:pt x="39" y="0"/>
                </a:lnTo>
                <a:lnTo>
                  <a:pt x="0" y="31"/>
                </a:lnTo>
                <a:lnTo>
                  <a:pt x="428" y="574"/>
                </a:lnTo>
                <a:lnTo>
                  <a:pt x="467" y="54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70" name="Freeform 102">
            <a:extLst>
              <a:ext uri="{FF2B5EF4-FFF2-40B4-BE49-F238E27FC236}">
                <a16:creationId xmlns:a16="http://schemas.microsoft.com/office/drawing/2014/main" id="{C8D48D24-2FDE-2245-B1EC-8A42401CFEC5}"/>
              </a:ext>
            </a:extLst>
          </p:cNvPr>
          <p:cNvSpPr>
            <a:spLocks/>
          </p:cNvSpPr>
          <p:nvPr/>
        </p:nvSpPr>
        <p:spPr bwMode="auto">
          <a:xfrm>
            <a:off x="1870075" y="4216400"/>
            <a:ext cx="298450" cy="492125"/>
          </a:xfrm>
          <a:custGeom>
            <a:avLst/>
            <a:gdLst>
              <a:gd name="T0" fmla="*/ 237526407 w 375"/>
              <a:gd name="T1" fmla="*/ 373718301 h 622"/>
              <a:gd name="T2" fmla="*/ 27869659 w 375"/>
              <a:gd name="T3" fmla="*/ 0 h 622"/>
              <a:gd name="T4" fmla="*/ 0 w 375"/>
              <a:gd name="T5" fmla="*/ 15024054 h 622"/>
              <a:gd name="T6" fmla="*/ 210290258 w 375"/>
              <a:gd name="T7" fmla="*/ 389368192 h 622"/>
              <a:gd name="T8" fmla="*/ 237526407 w 375"/>
              <a:gd name="T9" fmla="*/ 373718301 h 622"/>
              <a:gd name="T10" fmla="*/ 237526407 w 375"/>
              <a:gd name="T11" fmla="*/ 373718301 h 6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75" h="622">
                <a:moveTo>
                  <a:pt x="375" y="597"/>
                </a:moveTo>
                <a:lnTo>
                  <a:pt x="44" y="0"/>
                </a:lnTo>
                <a:lnTo>
                  <a:pt x="0" y="24"/>
                </a:lnTo>
                <a:lnTo>
                  <a:pt x="332" y="622"/>
                </a:lnTo>
                <a:lnTo>
                  <a:pt x="375" y="59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71" name="Freeform 103">
            <a:extLst>
              <a:ext uri="{FF2B5EF4-FFF2-40B4-BE49-F238E27FC236}">
                <a16:creationId xmlns:a16="http://schemas.microsoft.com/office/drawing/2014/main" id="{DFD6CD18-D67B-9246-9ED1-C1363D81FE97}"/>
              </a:ext>
            </a:extLst>
          </p:cNvPr>
          <p:cNvSpPr>
            <a:spLocks/>
          </p:cNvSpPr>
          <p:nvPr/>
        </p:nvSpPr>
        <p:spPr bwMode="auto">
          <a:xfrm>
            <a:off x="1724025" y="4229100"/>
            <a:ext cx="163513" cy="107950"/>
          </a:xfrm>
          <a:custGeom>
            <a:avLst/>
            <a:gdLst>
              <a:gd name="T0" fmla="*/ 4991491 w 207"/>
              <a:gd name="T1" fmla="*/ 86320019 h 135"/>
              <a:gd name="T2" fmla="*/ 6239561 w 207"/>
              <a:gd name="T3" fmla="*/ 85041411 h 135"/>
              <a:gd name="T4" fmla="*/ 9983772 w 207"/>
              <a:gd name="T5" fmla="*/ 84401707 h 135"/>
              <a:gd name="T6" fmla="*/ 13103158 w 207"/>
              <a:gd name="T7" fmla="*/ 82483396 h 135"/>
              <a:gd name="T8" fmla="*/ 19966754 w 207"/>
              <a:gd name="T9" fmla="*/ 81204788 h 135"/>
              <a:gd name="T10" fmla="*/ 25583070 w 207"/>
              <a:gd name="T11" fmla="*/ 79286476 h 135"/>
              <a:gd name="T12" fmla="*/ 33070702 w 207"/>
              <a:gd name="T13" fmla="*/ 77368165 h 135"/>
              <a:gd name="T14" fmla="*/ 37438158 w 207"/>
              <a:gd name="T15" fmla="*/ 75449853 h 135"/>
              <a:gd name="T16" fmla="*/ 41182368 w 207"/>
              <a:gd name="T17" fmla="*/ 74171246 h 135"/>
              <a:gd name="T18" fmla="*/ 46173859 w 207"/>
              <a:gd name="T19" fmla="*/ 72252934 h 135"/>
              <a:gd name="T20" fmla="*/ 51789386 w 207"/>
              <a:gd name="T21" fmla="*/ 71614030 h 135"/>
              <a:gd name="T22" fmla="*/ 55533596 w 207"/>
              <a:gd name="T23" fmla="*/ 69695719 h 135"/>
              <a:gd name="T24" fmla="*/ 60525087 w 207"/>
              <a:gd name="T25" fmla="*/ 67137703 h 135"/>
              <a:gd name="T26" fmla="*/ 64269298 w 207"/>
              <a:gd name="T27" fmla="*/ 64580488 h 135"/>
              <a:gd name="T28" fmla="*/ 69884824 w 207"/>
              <a:gd name="T29" fmla="*/ 62662176 h 135"/>
              <a:gd name="T30" fmla="*/ 74876315 w 207"/>
              <a:gd name="T31" fmla="*/ 59465257 h 135"/>
              <a:gd name="T32" fmla="*/ 79867806 w 207"/>
              <a:gd name="T33" fmla="*/ 56267538 h 135"/>
              <a:gd name="T34" fmla="*/ 85484122 w 207"/>
              <a:gd name="T35" fmla="*/ 53710323 h 135"/>
              <a:gd name="T36" fmla="*/ 90475613 w 207"/>
              <a:gd name="T37" fmla="*/ 51792011 h 135"/>
              <a:gd name="T38" fmla="*/ 95467105 w 207"/>
              <a:gd name="T39" fmla="*/ 47316484 h 135"/>
              <a:gd name="T40" fmla="*/ 100459386 w 207"/>
              <a:gd name="T41" fmla="*/ 44758469 h 135"/>
              <a:gd name="T42" fmla="*/ 104826841 w 207"/>
              <a:gd name="T43" fmla="*/ 40282942 h 135"/>
              <a:gd name="T44" fmla="*/ 111066403 w 207"/>
              <a:gd name="T45" fmla="*/ 36446319 h 135"/>
              <a:gd name="T46" fmla="*/ 114810613 w 207"/>
              <a:gd name="T47" fmla="*/ 32609696 h 135"/>
              <a:gd name="T48" fmla="*/ 120426140 w 207"/>
              <a:gd name="T49" fmla="*/ 28773073 h 135"/>
              <a:gd name="T50" fmla="*/ 124170350 w 207"/>
              <a:gd name="T51" fmla="*/ 24297546 h 135"/>
              <a:gd name="T52" fmla="*/ 129161841 w 207"/>
              <a:gd name="T53" fmla="*/ 20460923 h 135"/>
              <a:gd name="T54" fmla="*/ 106698947 w 207"/>
              <a:gd name="T55" fmla="*/ 0 h 135"/>
              <a:gd name="T56" fmla="*/ 102954736 w 207"/>
              <a:gd name="T57" fmla="*/ 1918311 h 135"/>
              <a:gd name="T58" fmla="*/ 97963245 w 207"/>
              <a:gd name="T59" fmla="*/ 5754934 h 135"/>
              <a:gd name="T60" fmla="*/ 94219824 w 207"/>
              <a:gd name="T61" fmla="*/ 9590758 h 135"/>
              <a:gd name="T62" fmla="*/ 90475613 w 207"/>
              <a:gd name="T63" fmla="*/ 12788477 h 135"/>
              <a:gd name="T64" fmla="*/ 85484122 w 207"/>
              <a:gd name="T65" fmla="*/ 15345692 h 135"/>
              <a:gd name="T66" fmla="*/ 81739912 w 207"/>
              <a:gd name="T67" fmla="*/ 18542611 h 135"/>
              <a:gd name="T68" fmla="*/ 76748421 w 207"/>
              <a:gd name="T69" fmla="*/ 20460923 h 135"/>
              <a:gd name="T70" fmla="*/ 73004210 w 207"/>
              <a:gd name="T71" fmla="*/ 24297546 h 135"/>
              <a:gd name="T72" fmla="*/ 68012719 w 207"/>
              <a:gd name="T73" fmla="*/ 26854761 h 135"/>
              <a:gd name="T74" fmla="*/ 63021228 w 207"/>
              <a:gd name="T75" fmla="*/ 28773073 h 135"/>
              <a:gd name="T76" fmla="*/ 59277017 w 207"/>
              <a:gd name="T77" fmla="*/ 31331088 h 135"/>
              <a:gd name="T78" fmla="*/ 55533596 w 207"/>
              <a:gd name="T79" fmla="*/ 34528007 h 135"/>
              <a:gd name="T80" fmla="*/ 46797895 w 207"/>
              <a:gd name="T81" fmla="*/ 37724927 h 135"/>
              <a:gd name="T82" fmla="*/ 39310263 w 207"/>
              <a:gd name="T83" fmla="*/ 42201253 h 135"/>
              <a:gd name="T84" fmla="*/ 30574561 w 207"/>
              <a:gd name="T85" fmla="*/ 44758469 h 135"/>
              <a:gd name="T86" fmla="*/ 23710965 w 207"/>
              <a:gd name="T87" fmla="*/ 46676780 h 135"/>
              <a:gd name="T88" fmla="*/ 16847368 w 207"/>
              <a:gd name="T89" fmla="*/ 48595092 h 135"/>
              <a:gd name="T90" fmla="*/ 11855087 w 207"/>
              <a:gd name="T91" fmla="*/ 50513403 h 135"/>
              <a:gd name="T92" fmla="*/ 6239561 w 207"/>
              <a:gd name="T93" fmla="*/ 51792011 h 135"/>
              <a:gd name="T94" fmla="*/ 3120176 w 207"/>
              <a:gd name="T95" fmla="*/ 52431715 h 135"/>
              <a:gd name="T96" fmla="*/ 0 w 207"/>
              <a:gd name="T97" fmla="*/ 52431715 h 135"/>
              <a:gd name="T98" fmla="*/ 0 w 207"/>
              <a:gd name="T99" fmla="*/ 53710323 h 135"/>
              <a:gd name="T100" fmla="*/ 4991491 w 207"/>
              <a:gd name="T101" fmla="*/ 86320019 h 135"/>
              <a:gd name="T102" fmla="*/ 4991491 w 207"/>
              <a:gd name="T103" fmla="*/ 86320019 h 13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207" h="135">
                <a:moveTo>
                  <a:pt x="8" y="135"/>
                </a:moveTo>
                <a:lnTo>
                  <a:pt x="10" y="133"/>
                </a:lnTo>
                <a:lnTo>
                  <a:pt x="16" y="132"/>
                </a:lnTo>
                <a:lnTo>
                  <a:pt x="21" y="129"/>
                </a:lnTo>
                <a:lnTo>
                  <a:pt x="32" y="127"/>
                </a:lnTo>
                <a:lnTo>
                  <a:pt x="41" y="124"/>
                </a:lnTo>
                <a:lnTo>
                  <a:pt x="53" y="121"/>
                </a:lnTo>
                <a:lnTo>
                  <a:pt x="60" y="118"/>
                </a:lnTo>
                <a:lnTo>
                  <a:pt x="66" y="116"/>
                </a:lnTo>
                <a:lnTo>
                  <a:pt x="74" y="113"/>
                </a:lnTo>
                <a:lnTo>
                  <a:pt x="83" y="112"/>
                </a:lnTo>
                <a:lnTo>
                  <a:pt x="89" y="109"/>
                </a:lnTo>
                <a:lnTo>
                  <a:pt x="97" y="105"/>
                </a:lnTo>
                <a:lnTo>
                  <a:pt x="103" y="101"/>
                </a:lnTo>
                <a:lnTo>
                  <a:pt x="112" y="98"/>
                </a:lnTo>
                <a:lnTo>
                  <a:pt x="120" y="93"/>
                </a:lnTo>
                <a:lnTo>
                  <a:pt x="128" y="88"/>
                </a:lnTo>
                <a:lnTo>
                  <a:pt x="137" y="84"/>
                </a:lnTo>
                <a:lnTo>
                  <a:pt x="145" y="81"/>
                </a:lnTo>
                <a:lnTo>
                  <a:pt x="153" y="74"/>
                </a:lnTo>
                <a:lnTo>
                  <a:pt x="161" y="70"/>
                </a:lnTo>
                <a:lnTo>
                  <a:pt x="168" y="63"/>
                </a:lnTo>
                <a:lnTo>
                  <a:pt x="178" y="57"/>
                </a:lnTo>
                <a:lnTo>
                  <a:pt x="184" y="51"/>
                </a:lnTo>
                <a:lnTo>
                  <a:pt x="193" y="45"/>
                </a:lnTo>
                <a:lnTo>
                  <a:pt x="199" y="38"/>
                </a:lnTo>
                <a:lnTo>
                  <a:pt x="207" y="32"/>
                </a:lnTo>
                <a:lnTo>
                  <a:pt x="171" y="0"/>
                </a:lnTo>
                <a:lnTo>
                  <a:pt x="165" y="3"/>
                </a:lnTo>
                <a:lnTo>
                  <a:pt x="157" y="9"/>
                </a:lnTo>
                <a:lnTo>
                  <a:pt x="151" y="15"/>
                </a:lnTo>
                <a:lnTo>
                  <a:pt x="145" y="20"/>
                </a:lnTo>
                <a:lnTo>
                  <a:pt x="137" y="24"/>
                </a:lnTo>
                <a:lnTo>
                  <a:pt x="131" y="29"/>
                </a:lnTo>
                <a:lnTo>
                  <a:pt x="123" y="32"/>
                </a:lnTo>
                <a:lnTo>
                  <a:pt x="117" y="38"/>
                </a:lnTo>
                <a:lnTo>
                  <a:pt x="109" y="42"/>
                </a:lnTo>
                <a:lnTo>
                  <a:pt x="101" y="45"/>
                </a:lnTo>
                <a:lnTo>
                  <a:pt x="95" y="49"/>
                </a:lnTo>
                <a:lnTo>
                  <a:pt x="89" y="54"/>
                </a:lnTo>
                <a:lnTo>
                  <a:pt x="75" y="59"/>
                </a:lnTo>
                <a:lnTo>
                  <a:pt x="63" y="66"/>
                </a:lnTo>
                <a:lnTo>
                  <a:pt x="49" y="70"/>
                </a:lnTo>
                <a:lnTo>
                  <a:pt x="38" y="73"/>
                </a:lnTo>
                <a:lnTo>
                  <a:pt x="27" y="76"/>
                </a:lnTo>
                <a:lnTo>
                  <a:pt x="19" y="79"/>
                </a:lnTo>
                <a:lnTo>
                  <a:pt x="10" y="81"/>
                </a:lnTo>
                <a:lnTo>
                  <a:pt x="5" y="82"/>
                </a:lnTo>
                <a:lnTo>
                  <a:pt x="0" y="82"/>
                </a:lnTo>
                <a:lnTo>
                  <a:pt x="0" y="84"/>
                </a:lnTo>
                <a:lnTo>
                  <a:pt x="8" y="13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72" name="Freeform 104">
            <a:extLst>
              <a:ext uri="{FF2B5EF4-FFF2-40B4-BE49-F238E27FC236}">
                <a16:creationId xmlns:a16="http://schemas.microsoft.com/office/drawing/2014/main" id="{932AB728-5372-9C4C-B3FB-8633A09C4DDB}"/>
              </a:ext>
            </a:extLst>
          </p:cNvPr>
          <p:cNvSpPr>
            <a:spLocks/>
          </p:cNvSpPr>
          <p:nvPr/>
        </p:nvSpPr>
        <p:spPr bwMode="auto">
          <a:xfrm>
            <a:off x="1362075" y="3279775"/>
            <a:ext cx="1722438" cy="1027113"/>
          </a:xfrm>
          <a:custGeom>
            <a:avLst/>
            <a:gdLst>
              <a:gd name="T0" fmla="*/ 75604709 w 2170"/>
              <a:gd name="T1" fmla="*/ 59853542 h 1294"/>
              <a:gd name="T2" fmla="*/ 158769890 w 2170"/>
              <a:gd name="T3" fmla="*/ 45362835 h 1294"/>
              <a:gd name="T4" fmla="*/ 233744362 w 2170"/>
              <a:gd name="T5" fmla="*/ 47882992 h 1294"/>
              <a:gd name="T6" fmla="*/ 305569232 w 2170"/>
              <a:gd name="T7" fmla="*/ 63003937 h 1294"/>
              <a:gd name="T8" fmla="*/ 410155350 w 2170"/>
              <a:gd name="T9" fmla="*/ 105846614 h 1294"/>
              <a:gd name="T10" fmla="*/ 504661634 w 2170"/>
              <a:gd name="T11" fmla="*/ 137348979 h 1294"/>
              <a:gd name="T12" fmla="*/ 616178779 w 2170"/>
              <a:gd name="T13" fmla="*/ 148059053 h 1294"/>
              <a:gd name="T14" fmla="*/ 711314506 w 2170"/>
              <a:gd name="T15" fmla="*/ 135458266 h 1294"/>
              <a:gd name="T16" fmla="*/ 802040158 w 2170"/>
              <a:gd name="T17" fmla="*/ 108997009 h 1294"/>
              <a:gd name="T18" fmla="*/ 890245652 w 2170"/>
              <a:gd name="T19" fmla="*/ 72454329 h 1294"/>
              <a:gd name="T20" fmla="*/ 983491460 w 2170"/>
              <a:gd name="T21" fmla="*/ 42212439 h 1294"/>
              <a:gd name="T22" fmla="*/ 1059726408 w 2170"/>
              <a:gd name="T23" fmla="*/ 31502365 h 1294"/>
              <a:gd name="T24" fmla="*/ 1128400884 w 2170"/>
              <a:gd name="T25" fmla="*/ 33392285 h 1294"/>
              <a:gd name="T26" fmla="*/ 1213455983 w 2170"/>
              <a:gd name="T27" fmla="*/ 50403150 h 1294"/>
              <a:gd name="T28" fmla="*/ 1308591711 w 2170"/>
              <a:gd name="T29" fmla="*/ 108997009 h 1294"/>
              <a:gd name="T30" fmla="*/ 1335053756 w 2170"/>
              <a:gd name="T31" fmla="*/ 207913389 h 1294"/>
              <a:gd name="T32" fmla="*/ 1312372343 w 2170"/>
              <a:gd name="T33" fmla="*/ 297378582 h 1294"/>
              <a:gd name="T34" fmla="*/ 1259449047 w 2170"/>
              <a:gd name="T35" fmla="*/ 374873226 h 1294"/>
              <a:gd name="T36" fmla="*/ 1186993938 w 2170"/>
              <a:gd name="T37" fmla="*/ 439767877 h 1294"/>
              <a:gd name="T38" fmla="*/ 1105089233 w 2170"/>
              <a:gd name="T39" fmla="*/ 488910551 h 1294"/>
              <a:gd name="T40" fmla="*/ 1019403896 w 2170"/>
              <a:gd name="T41" fmla="*/ 529863308 h 1294"/>
              <a:gd name="T42" fmla="*/ 922377455 w 2170"/>
              <a:gd name="T43" fmla="*/ 579636220 h 1294"/>
              <a:gd name="T44" fmla="*/ 837322356 w 2170"/>
              <a:gd name="T45" fmla="*/ 658391339 h 1294"/>
              <a:gd name="T46" fmla="*/ 762978121 w 2170"/>
              <a:gd name="T47" fmla="*/ 722025514 h 1294"/>
              <a:gd name="T48" fmla="*/ 688633094 w 2170"/>
              <a:gd name="T49" fmla="*/ 761087558 h 1294"/>
              <a:gd name="T50" fmla="*/ 604207438 w 2170"/>
              <a:gd name="T51" fmla="*/ 781879056 h 1294"/>
              <a:gd name="T52" fmla="*/ 526082571 w 2170"/>
              <a:gd name="T53" fmla="*/ 781879056 h 1294"/>
              <a:gd name="T54" fmla="*/ 454258494 w 2170"/>
              <a:gd name="T55" fmla="*/ 769908506 h 1294"/>
              <a:gd name="T56" fmla="*/ 420235978 w 2170"/>
              <a:gd name="T57" fmla="*/ 793849605 h 1294"/>
              <a:gd name="T58" fmla="*/ 491430611 w 2170"/>
              <a:gd name="T59" fmla="*/ 808341106 h 1294"/>
              <a:gd name="T60" fmla="*/ 568925240 w 2170"/>
              <a:gd name="T61" fmla="*/ 814641103 h 1294"/>
              <a:gd name="T62" fmla="*/ 658391210 w 2170"/>
              <a:gd name="T63" fmla="*/ 803300791 h 1294"/>
              <a:gd name="T64" fmla="*/ 748486624 w 2170"/>
              <a:gd name="T65" fmla="*/ 768018586 h 1294"/>
              <a:gd name="T66" fmla="*/ 814010705 w 2170"/>
              <a:gd name="T67" fmla="*/ 723285196 h 1294"/>
              <a:gd name="T68" fmla="*/ 891506128 w 2170"/>
              <a:gd name="T69" fmla="*/ 648310709 h 1294"/>
              <a:gd name="T70" fmla="*/ 964590680 w 2170"/>
              <a:gd name="T71" fmla="*/ 592867245 h 1294"/>
              <a:gd name="T72" fmla="*/ 1020663578 w 2170"/>
              <a:gd name="T73" fmla="*/ 565145513 h 1294"/>
              <a:gd name="T74" fmla="*/ 1105089233 w 2170"/>
              <a:gd name="T75" fmla="*/ 521672598 h 1294"/>
              <a:gd name="T76" fmla="*/ 1193924965 w 2170"/>
              <a:gd name="T77" fmla="*/ 471899686 h 1294"/>
              <a:gd name="T78" fmla="*/ 1272049832 w 2170"/>
              <a:gd name="T79" fmla="*/ 407005829 h 1294"/>
              <a:gd name="T80" fmla="*/ 1333793281 w 2170"/>
              <a:gd name="T81" fmla="*/ 323840633 h 1294"/>
              <a:gd name="T82" fmla="*/ 1365295640 w 2170"/>
              <a:gd name="T83" fmla="*/ 223034334 h 1294"/>
              <a:gd name="T84" fmla="*/ 1361515008 w 2170"/>
              <a:gd name="T85" fmla="*/ 151839686 h 1294"/>
              <a:gd name="T86" fmla="*/ 1326232810 w 2170"/>
              <a:gd name="T87" fmla="*/ 82534959 h 1294"/>
              <a:gd name="T88" fmla="*/ 1246848262 w 2170"/>
              <a:gd name="T89" fmla="*/ 27721732 h 1294"/>
              <a:gd name="T90" fmla="*/ 1181953624 w 2170"/>
              <a:gd name="T91" fmla="*/ 8820948 h 1294"/>
              <a:gd name="T92" fmla="*/ 1113909386 w 2170"/>
              <a:gd name="T93" fmla="*/ 0 h 1294"/>
              <a:gd name="T94" fmla="*/ 1043975228 w 2170"/>
              <a:gd name="T95" fmla="*/ 1260476 h 1294"/>
              <a:gd name="T96" fmla="*/ 966480599 w 2170"/>
              <a:gd name="T97" fmla="*/ 13861263 h 1294"/>
              <a:gd name="T98" fmla="*/ 879534787 w 2170"/>
              <a:gd name="T99" fmla="*/ 44103153 h 1294"/>
              <a:gd name="T100" fmla="*/ 793220005 w 2170"/>
              <a:gd name="T101" fmla="*/ 79385357 h 1294"/>
              <a:gd name="T102" fmla="*/ 705014511 w 2170"/>
              <a:gd name="T103" fmla="*/ 105216376 h 1294"/>
              <a:gd name="T104" fmla="*/ 597277205 w 2170"/>
              <a:gd name="T105" fmla="*/ 119077639 h 1294"/>
              <a:gd name="T106" fmla="*/ 495840688 w 2170"/>
              <a:gd name="T107" fmla="*/ 103956694 h 1294"/>
              <a:gd name="T108" fmla="*/ 409525906 w 2170"/>
              <a:gd name="T109" fmla="*/ 71824885 h 1294"/>
              <a:gd name="T110" fmla="*/ 344001825 w 2170"/>
              <a:gd name="T111" fmla="*/ 44103153 h 1294"/>
              <a:gd name="T112" fmla="*/ 268397115 w 2170"/>
              <a:gd name="T113" fmla="*/ 20791498 h 1294"/>
              <a:gd name="T114" fmla="*/ 190901693 w 2170"/>
              <a:gd name="T115" fmla="*/ 13861263 h 1294"/>
              <a:gd name="T116" fmla="*/ 118447378 w 2170"/>
              <a:gd name="T117" fmla="*/ 18901578 h 1294"/>
              <a:gd name="T118" fmla="*/ 22681413 w 2170"/>
              <a:gd name="T119" fmla="*/ 42212439 h 129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170" h="1294">
                <a:moveTo>
                  <a:pt x="25" y="129"/>
                </a:moveTo>
                <a:lnTo>
                  <a:pt x="25" y="126"/>
                </a:lnTo>
                <a:lnTo>
                  <a:pt x="29" y="125"/>
                </a:lnTo>
                <a:lnTo>
                  <a:pt x="37" y="122"/>
                </a:lnTo>
                <a:lnTo>
                  <a:pt x="50" y="117"/>
                </a:lnTo>
                <a:lnTo>
                  <a:pt x="53" y="112"/>
                </a:lnTo>
                <a:lnTo>
                  <a:pt x="62" y="111"/>
                </a:lnTo>
                <a:lnTo>
                  <a:pt x="68" y="108"/>
                </a:lnTo>
                <a:lnTo>
                  <a:pt x="78" y="106"/>
                </a:lnTo>
                <a:lnTo>
                  <a:pt x="87" y="101"/>
                </a:lnTo>
                <a:lnTo>
                  <a:pt x="98" y="98"/>
                </a:lnTo>
                <a:lnTo>
                  <a:pt x="107" y="97"/>
                </a:lnTo>
                <a:lnTo>
                  <a:pt x="120" y="95"/>
                </a:lnTo>
                <a:lnTo>
                  <a:pt x="131" y="90"/>
                </a:lnTo>
                <a:lnTo>
                  <a:pt x="143" y="87"/>
                </a:lnTo>
                <a:lnTo>
                  <a:pt x="155" y="84"/>
                </a:lnTo>
                <a:lnTo>
                  <a:pt x="169" y="83"/>
                </a:lnTo>
                <a:lnTo>
                  <a:pt x="182" y="80"/>
                </a:lnTo>
                <a:lnTo>
                  <a:pt x="197" y="78"/>
                </a:lnTo>
                <a:lnTo>
                  <a:pt x="204" y="76"/>
                </a:lnTo>
                <a:lnTo>
                  <a:pt x="211" y="75"/>
                </a:lnTo>
                <a:lnTo>
                  <a:pt x="221" y="75"/>
                </a:lnTo>
                <a:lnTo>
                  <a:pt x="228" y="75"/>
                </a:lnTo>
                <a:lnTo>
                  <a:pt x="236" y="73"/>
                </a:lnTo>
                <a:lnTo>
                  <a:pt x="244" y="72"/>
                </a:lnTo>
                <a:lnTo>
                  <a:pt x="252" y="72"/>
                </a:lnTo>
                <a:lnTo>
                  <a:pt x="261" y="72"/>
                </a:lnTo>
                <a:lnTo>
                  <a:pt x="269" y="72"/>
                </a:lnTo>
                <a:lnTo>
                  <a:pt x="277" y="72"/>
                </a:lnTo>
                <a:lnTo>
                  <a:pt x="286" y="72"/>
                </a:lnTo>
                <a:lnTo>
                  <a:pt x="295" y="72"/>
                </a:lnTo>
                <a:lnTo>
                  <a:pt x="305" y="72"/>
                </a:lnTo>
                <a:lnTo>
                  <a:pt x="314" y="72"/>
                </a:lnTo>
                <a:lnTo>
                  <a:pt x="323" y="72"/>
                </a:lnTo>
                <a:lnTo>
                  <a:pt x="333" y="72"/>
                </a:lnTo>
                <a:lnTo>
                  <a:pt x="342" y="72"/>
                </a:lnTo>
                <a:lnTo>
                  <a:pt x="351" y="73"/>
                </a:lnTo>
                <a:lnTo>
                  <a:pt x="361" y="75"/>
                </a:lnTo>
                <a:lnTo>
                  <a:pt x="371" y="76"/>
                </a:lnTo>
                <a:lnTo>
                  <a:pt x="379" y="76"/>
                </a:lnTo>
                <a:lnTo>
                  <a:pt x="387" y="76"/>
                </a:lnTo>
                <a:lnTo>
                  <a:pt x="395" y="78"/>
                </a:lnTo>
                <a:lnTo>
                  <a:pt x="403" y="80"/>
                </a:lnTo>
                <a:lnTo>
                  <a:pt x="409" y="81"/>
                </a:lnTo>
                <a:lnTo>
                  <a:pt x="418" y="83"/>
                </a:lnTo>
                <a:lnTo>
                  <a:pt x="424" y="84"/>
                </a:lnTo>
                <a:lnTo>
                  <a:pt x="434" y="86"/>
                </a:lnTo>
                <a:lnTo>
                  <a:pt x="448" y="89"/>
                </a:lnTo>
                <a:lnTo>
                  <a:pt x="463" y="94"/>
                </a:lnTo>
                <a:lnTo>
                  <a:pt x="469" y="95"/>
                </a:lnTo>
                <a:lnTo>
                  <a:pt x="477" y="98"/>
                </a:lnTo>
                <a:lnTo>
                  <a:pt x="485" y="100"/>
                </a:lnTo>
                <a:lnTo>
                  <a:pt x="493" y="104"/>
                </a:lnTo>
                <a:lnTo>
                  <a:pt x="507" y="109"/>
                </a:lnTo>
                <a:lnTo>
                  <a:pt x="522" y="112"/>
                </a:lnTo>
                <a:lnTo>
                  <a:pt x="536" y="118"/>
                </a:lnTo>
                <a:lnTo>
                  <a:pt x="552" y="125"/>
                </a:lnTo>
                <a:lnTo>
                  <a:pt x="566" y="131"/>
                </a:lnTo>
                <a:lnTo>
                  <a:pt x="581" y="139"/>
                </a:lnTo>
                <a:lnTo>
                  <a:pt x="595" y="143"/>
                </a:lnTo>
                <a:lnTo>
                  <a:pt x="609" y="151"/>
                </a:lnTo>
                <a:lnTo>
                  <a:pt x="620" y="154"/>
                </a:lnTo>
                <a:lnTo>
                  <a:pt x="631" y="159"/>
                </a:lnTo>
                <a:lnTo>
                  <a:pt x="640" y="164"/>
                </a:lnTo>
                <a:lnTo>
                  <a:pt x="651" y="168"/>
                </a:lnTo>
                <a:lnTo>
                  <a:pt x="661" y="173"/>
                </a:lnTo>
                <a:lnTo>
                  <a:pt x="675" y="178"/>
                </a:lnTo>
                <a:lnTo>
                  <a:pt x="684" y="181"/>
                </a:lnTo>
                <a:lnTo>
                  <a:pt x="696" y="187"/>
                </a:lnTo>
                <a:lnTo>
                  <a:pt x="706" y="190"/>
                </a:lnTo>
                <a:lnTo>
                  <a:pt x="717" y="193"/>
                </a:lnTo>
                <a:lnTo>
                  <a:pt x="727" y="198"/>
                </a:lnTo>
                <a:lnTo>
                  <a:pt x="741" y="203"/>
                </a:lnTo>
                <a:lnTo>
                  <a:pt x="752" y="206"/>
                </a:lnTo>
                <a:lnTo>
                  <a:pt x="765" y="209"/>
                </a:lnTo>
                <a:lnTo>
                  <a:pt x="777" y="213"/>
                </a:lnTo>
                <a:lnTo>
                  <a:pt x="790" y="218"/>
                </a:lnTo>
                <a:lnTo>
                  <a:pt x="801" y="218"/>
                </a:lnTo>
                <a:lnTo>
                  <a:pt x="813" y="221"/>
                </a:lnTo>
                <a:lnTo>
                  <a:pt x="825" y="224"/>
                </a:lnTo>
                <a:lnTo>
                  <a:pt x="838" y="227"/>
                </a:lnTo>
                <a:lnTo>
                  <a:pt x="850" y="229"/>
                </a:lnTo>
                <a:lnTo>
                  <a:pt x="863" y="231"/>
                </a:lnTo>
                <a:lnTo>
                  <a:pt x="877" y="232"/>
                </a:lnTo>
                <a:lnTo>
                  <a:pt x="891" y="234"/>
                </a:lnTo>
                <a:lnTo>
                  <a:pt x="903" y="234"/>
                </a:lnTo>
                <a:lnTo>
                  <a:pt x="919" y="235"/>
                </a:lnTo>
                <a:lnTo>
                  <a:pt x="933" y="235"/>
                </a:lnTo>
                <a:lnTo>
                  <a:pt x="948" y="237"/>
                </a:lnTo>
                <a:lnTo>
                  <a:pt x="962" y="235"/>
                </a:lnTo>
                <a:lnTo>
                  <a:pt x="978" y="235"/>
                </a:lnTo>
                <a:lnTo>
                  <a:pt x="986" y="235"/>
                </a:lnTo>
                <a:lnTo>
                  <a:pt x="993" y="235"/>
                </a:lnTo>
                <a:lnTo>
                  <a:pt x="1003" y="235"/>
                </a:lnTo>
                <a:lnTo>
                  <a:pt x="1010" y="235"/>
                </a:lnTo>
                <a:lnTo>
                  <a:pt x="1024" y="232"/>
                </a:lnTo>
                <a:lnTo>
                  <a:pt x="1038" y="232"/>
                </a:lnTo>
                <a:lnTo>
                  <a:pt x="1052" y="229"/>
                </a:lnTo>
                <a:lnTo>
                  <a:pt x="1066" y="227"/>
                </a:lnTo>
                <a:lnTo>
                  <a:pt x="1079" y="224"/>
                </a:lnTo>
                <a:lnTo>
                  <a:pt x="1091" y="223"/>
                </a:lnTo>
                <a:lnTo>
                  <a:pt x="1104" y="220"/>
                </a:lnTo>
                <a:lnTo>
                  <a:pt x="1118" y="218"/>
                </a:lnTo>
                <a:lnTo>
                  <a:pt x="1129" y="215"/>
                </a:lnTo>
                <a:lnTo>
                  <a:pt x="1141" y="212"/>
                </a:lnTo>
                <a:lnTo>
                  <a:pt x="1153" y="209"/>
                </a:lnTo>
                <a:lnTo>
                  <a:pt x="1167" y="206"/>
                </a:lnTo>
                <a:lnTo>
                  <a:pt x="1178" y="204"/>
                </a:lnTo>
                <a:lnTo>
                  <a:pt x="1189" y="201"/>
                </a:lnTo>
                <a:lnTo>
                  <a:pt x="1200" y="198"/>
                </a:lnTo>
                <a:lnTo>
                  <a:pt x="1213" y="195"/>
                </a:lnTo>
                <a:lnTo>
                  <a:pt x="1222" y="192"/>
                </a:lnTo>
                <a:lnTo>
                  <a:pt x="1233" y="187"/>
                </a:lnTo>
                <a:lnTo>
                  <a:pt x="1244" y="182"/>
                </a:lnTo>
                <a:lnTo>
                  <a:pt x="1255" y="179"/>
                </a:lnTo>
                <a:lnTo>
                  <a:pt x="1264" y="176"/>
                </a:lnTo>
                <a:lnTo>
                  <a:pt x="1273" y="173"/>
                </a:lnTo>
                <a:lnTo>
                  <a:pt x="1284" y="168"/>
                </a:lnTo>
                <a:lnTo>
                  <a:pt x="1295" y="165"/>
                </a:lnTo>
                <a:lnTo>
                  <a:pt x="1303" y="162"/>
                </a:lnTo>
                <a:lnTo>
                  <a:pt x="1314" y="157"/>
                </a:lnTo>
                <a:lnTo>
                  <a:pt x="1323" y="153"/>
                </a:lnTo>
                <a:lnTo>
                  <a:pt x="1334" y="151"/>
                </a:lnTo>
                <a:lnTo>
                  <a:pt x="1342" y="146"/>
                </a:lnTo>
                <a:lnTo>
                  <a:pt x="1352" y="142"/>
                </a:lnTo>
                <a:lnTo>
                  <a:pt x="1362" y="139"/>
                </a:lnTo>
                <a:lnTo>
                  <a:pt x="1373" y="136"/>
                </a:lnTo>
                <a:lnTo>
                  <a:pt x="1385" y="128"/>
                </a:lnTo>
                <a:lnTo>
                  <a:pt x="1401" y="123"/>
                </a:lnTo>
                <a:lnTo>
                  <a:pt x="1413" y="115"/>
                </a:lnTo>
                <a:lnTo>
                  <a:pt x="1429" y="111"/>
                </a:lnTo>
                <a:lnTo>
                  <a:pt x="1443" y="104"/>
                </a:lnTo>
                <a:lnTo>
                  <a:pt x="1457" y="98"/>
                </a:lnTo>
                <a:lnTo>
                  <a:pt x="1471" y="94"/>
                </a:lnTo>
                <a:lnTo>
                  <a:pt x="1485" y="89"/>
                </a:lnTo>
                <a:lnTo>
                  <a:pt x="1499" y="84"/>
                </a:lnTo>
                <a:lnTo>
                  <a:pt x="1514" y="80"/>
                </a:lnTo>
                <a:lnTo>
                  <a:pt x="1522" y="76"/>
                </a:lnTo>
                <a:lnTo>
                  <a:pt x="1528" y="75"/>
                </a:lnTo>
                <a:lnTo>
                  <a:pt x="1537" y="72"/>
                </a:lnTo>
                <a:lnTo>
                  <a:pt x="1545" y="72"/>
                </a:lnTo>
                <a:lnTo>
                  <a:pt x="1551" y="69"/>
                </a:lnTo>
                <a:lnTo>
                  <a:pt x="1561" y="67"/>
                </a:lnTo>
                <a:lnTo>
                  <a:pt x="1567" y="64"/>
                </a:lnTo>
                <a:lnTo>
                  <a:pt x="1576" y="62"/>
                </a:lnTo>
                <a:lnTo>
                  <a:pt x="1584" y="61"/>
                </a:lnTo>
                <a:lnTo>
                  <a:pt x="1592" y="59"/>
                </a:lnTo>
                <a:lnTo>
                  <a:pt x="1601" y="58"/>
                </a:lnTo>
                <a:lnTo>
                  <a:pt x="1611" y="58"/>
                </a:lnTo>
                <a:lnTo>
                  <a:pt x="1623" y="56"/>
                </a:lnTo>
                <a:lnTo>
                  <a:pt x="1637" y="55"/>
                </a:lnTo>
                <a:lnTo>
                  <a:pt x="1643" y="53"/>
                </a:lnTo>
                <a:lnTo>
                  <a:pt x="1651" y="51"/>
                </a:lnTo>
                <a:lnTo>
                  <a:pt x="1659" y="51"/>
                </a:lnTo>
                <a:lnTo>
                  <a:pt x="1668" y="51"/>
                </a:lnTo>
                <a:lnTo>
                  <a:pt x="1682" y="50"/>
                </a:lnTo>
                <a:lnTo>
                  <a:pt x="1698" y="50"/>
                </a:lnTo>
                <a:lnTo>
                  <a:pt x="1704" y="50"/>
                </a:lnTo>
                <a:lnTo>
                  <a:pt x="1712" y="50"/>
                </a:lnTo>
                <a:lnTo>
                  <a:pt x="1721" y="50"/>
                </a:lnTo>
                <a:lnTo>
                  <a:pt x="1729" y="50"/>
                </a:lnTo>
                <a:lnTo>
                  <a:pt x="1736" y="50"/>
                </a:lnTo>
                <a:lnTo>
                  <a:pt x="1744" y="50"/>
                </a:lnTo>
                <a:lnTo>
                  <a:pt x="1750" y="50"/>
                </a:lnTo>
                <a:lnTo>
                  <a:pt x="1760" y="50"/>
                </a:lnTo>
                <a:lnTo>
                  <a:pt x="1766" y="50"/>
                </a:lnTo>
                <a:lnTo>
                  <a:pt x="1775" y="50"/>
                </a:lnTo>
                <a:lnTo>
                  <a:pt x="1783" y="51"/>
                </a:lnTo>
                <a:lnTo>
                  <a:pt x="1791" y="53"/>
                </a:lnTo>
                <a:lnTo>
                  <a:pt x="1799" y="53"/>
                </a:lnTo>
                <a:lnTo>
                  <a:pt x="1806" y="53"/>
                </a:lnTo>
                <a:lnTo>
                  <a:pt x="1814" y="55"/>
                </a:lnTo>
                <a:lnTo>
                  <a:pt x="1822" y="56"/>
                </a:lnTo>
                <a:lnTo>
                  <a:pt x="1830" y="58"/>
                </a:lnTo>
                <a:lnTo>
                  <a:pt x="1838" y="58"/>
                </a:lnTo>
                <a:lnTo>
                  <a:pt x="1845" y="59"/>
                </a:lnTo>
                <a:lnTo>
                  <a:pt x="1855" y="62"/>
                </a:lnTo>
                <a:lnTo>
                  <a:pt x="1869" y="64"/>
                </a:lnTo>
                <a:lnTo>
                  <a:pt x="1884" y="67"/>
                </a:lnTo>
                <a:lnTo>
                  <a:pt x="1897" y="72"/>
                </a:lnTo>
                <a:lnTo>
                  <a:pt x="1912" y="75"/>
                </a:lnTo>
                <a:lnTo>
                  <a:pt x="1926" y="80"/>
                </a:lnTo>
                <a:lnTo>
                  <a:pt x="1940" y="84"/>
                </a:lnTo>
                <a:lnTo>
                  <a:pt x="1954" y="87"/>
                </a:lnTo>
                <a:lnTo>
                  <a:pt x="1970" y="95"/>
                </a:lnTo>
                <a:lnTo>
                  <a:pt x="1981" y="98"/>
                </a:lnTo>
                <a:lnTo>
                  <a:pt x="1993" y="106"/>
                </a:lnTo>
                <a:lnTo>
                  <a:pt x="2005" y="112"/>
                </a:lnTo>
                <a:lnTo>
                  <a:pt x="2018" y="120"/>
                </a:lnTo>
                <a:lnTo>
                  <a:pt x="2029" y="128"/>
                </a:lnTo>
                <a:lnTo>
                  <a:pt x="2040" y="137"/>
                </a:lnTo>
                <a:lnTo>
                  <a:pt x="2049" y="145"/>
                </a:lnTo>
                <a:lnTo>
                  <a:pt x="2060" y="154"/>
                </a:lnTo>
                <a:lnTo>
                  <a:pt x="2069" y="164"/>
                </a:lnTo>
                <a:lnTo>
                  <a:pt x="2077" y="173"/>
                </a:lnTo>
                <a:lnTo>
                  <a:pt x="2083" y="182"/>
                </a:lnTo>
                <a:lnTo>
                  <a:pt x="2091" y="195"/>
                </a:lnTo>
                <a:lnTo>
                  <a:pt x="2096" y="206"/>
                </a:lnTo>
                <a:lnTo>
                  <a:pt x="2102" y="218"/>
                </a:lnTo>
                <a:lnTo>
                  <a:pt x="2106" y="231"/>
                </a:lnTo>
                <a:lnTo>
                  <a:pt x="2111" y="243"/>
                </a:lnTo>
                <a:lnTo>
                  <a:pt x="2113" y="255"/>
                </a:lnTo>
                <a:lnTo>
                  <a:pt x="2116" y="268"/>
                </a:lnTo>
                <a:lnTo>
                  <a:pt x="2117" y="280"/>
                </a:lnTo>
                <a:lnTo>
                  <a:pt x="2120" y="296"/>
                </a:lnTo>
                <a:lnTo>
                  <a:pt x="2120" y="308"/>
                </a:lnTo>
                <a:lnTo>
                  <a:pt x="2120" y="324"/>
                </a:lnTo>
                <a:lnTo>
                  <a:pt x="2119" y="330"/>
                </a:lnTo>
                <a:lnTo>
                  <a:pt x="2119" y="340"/>
                </a:lnTo>
                <a:lnTo>
                  <a:pt x="2119" y="347"/>
                </a:lnTo>
                <a:lnTo>
                  <a:pt x="2119" y="355"/>
                </a:lnTo>
                <a:lnTo>
                  <a:pt x="2116" y="368"/>
                </a:lnTo>
                <a:lnTo>
                  <a:pt x="2113" y="380"/>
                </a:lnTo>
                <a:lnTo>
                  <a:pt x="2110" y="393"/>
                </a:lnTo>
                <a:lnTo>
                  <a:pt x="2108" y="405"/>
                </a:lnTo>
                <a:lnTo>
                  <a:pt x="2103" y="416"/>
                </a:lnTo>
                <a:lnTo>
                  <a:pt x="2099" y="427"/>
                </a:lnTo>
                <a:lnTo>
                  <a:pt x="2094" y="438"/>
                </a:lnTo>
                <a:lnTo>
                  <a:pt x="2092" y="450"/>
                </a:lnTo>
                <a:lnTo>
                  <a:pt x="2086" y="461"/>
                </a:lnTo>
                <a:lnTo>
                  <a:pt x="2083" y="472"/>
                </a:lnTo>
                <a:lnTo>
                  <a:pt x="2077" y="481"/>
                </a:lnTo>
                <a:lnTo>
                  <a:pt x="2072" y="492"/>
                </a:lnTo>
                <a:lnTo>
                  <a:pt x="2066" y="502"/>
                </a:lnTo>
                <a:lnTo>
                  <a:pt x="2060" y="514"/>
                </a:lnTo>
                <a:lnTo>
                  <a:pt x="2055" y="523"/>
                </a:lnTo>
                <a:lnTo>
                  <a:pt x="2049" y="534"/>
                </a:lnTo>
                <a:lnTo>
                  <a:pt x="2041" y="542"/>
                </a:lnTo>
                <a:lnTo>
                  <a:pt x="2035" y="553"/>
                </a:lnTo>
                <a:lnTo>
                  <a:pt x="2029" y="561"/>
                </a:lnTo>
                <a:lnTo>
                  <a:pt x="2021" y="570"/>
                </a:lnTo>
                <a:lnTo>
                  <a:pt x="2013" y="579"/>
                </a:lnTo>
                <a:lnTo>
                  <a:pt x="2005" y="587"/>
                </a:lnTo>
                <a:lnTo>
                  <a:pt x="1999" y="595"/>
                </a:lnTo>
                <a:lnTo>
                  <a:pt x="1991" y="606"/>
                </a:lnTo>
                <a:lnTo>
                  <a:pt x="1984" y="614"/>
                </a:lnTo>
                <a:lnTo>
                  <a:pt x="1976" y="623"/>
                </a:lnTo>
                <a:lnTo>
                  <a:pt x="1967" y="631"/>
                </a:lnTo>
                <a:lnTo>
                  <a:pt x="1959" y="639"/>
                </a:lnTo>
                <a:lnTo>
                  <a:pt x="1949" y="646"/>
                </a:lnTo>
                <a:lnTo>
                  <a:pt x="1940" y="654"/>
                </a:lnTo>
                <a:lnTo>
                  <a:pt x="1932" y="662"/>
                </a:lnTo>
                <a:lnTo>
                  <a:pt x="1923" y="670"/>
                </a:lnTo>
                <a:lnTo>
                  <a:pt x="1914" y="676"/>
                </a:lnTo>
                <a:lnTo>
                  <a:pt x="1904" y="684"/>
                </a:lnTo>
                <a:lnTo>
                  <a:pt x="1895" y="690"/>
                </a:lnTo>
                <a:lnTo>
                  <a:pt x="1884" y="698"/>
                </a:lnTo>
                <a:lnTo>
                  <a:pt x="1875" y="704"/>
                </a:lnTo>
                <a:lnTo>
                  <a:pt x="1866" y="710"/>
                </a:lnTo>
                <a:lnTo>
                  <a:pt x="1856" y="716"/>
                </a:lnTo>
                <a:lnTo>
                  <a:pt x="1845" y="724"/>
                </a:lnTo>
                <a:lnTo>
                  <a:pt x="1834" y="730"/>
                </a:lnTo>
                <a:lnTo>
                  <a:pt x="1825" y="735"/>
                </a:lnTo>
                <a:lnTo>
                  <a:pt x="1816" y="741"/>
                </a:lnTo>
                <a:lnTo>
                  <a:pt x="1805" y="748"/>
                </a:lnTo>
                <a:lnTo>
                  <a:pt x="1794" y="754"/>
                </a:lnTo>
                <a:lnTo>
                  <a:pt x="1785" y="758"/>
                </a:lnTo>
                <a:lnTo>
                  <a:pt x="1775" y="765"/>
                </a:lnTo>
                <a:lnTo>
                  <a:pt x="1764" y="771"/>
                </a:lnTo>
                <a:lnTo>
                  <a:pt x="1754" y="776"/>
                </a:lnTo>
                <a:lnTo>
                  <a:pt x="1743" y="782"/>
                </a:lnTo>
                <a:lnTo>
                  <a:pt x="1732" y="786"/>
                </a:lnTo>
                <a:lnTo>
                  <a:pt x="1722" y="793"/>
                </a:lnTo>
                <a:lnTo>
                  <a:pt x="1710" y="797"/>
                </a:lnTo>
                <a:lnTo>
                  <a:pt x="1701" y="802"/>
                </a:lnTo>
                <a:lnTo>
                  <a:pt x="1690" y="808"/>
                </a:lnTo>
                <a:lnTo>
                  <a:pt x="1681" y="813"/>
                </a:lnTo>
                <a:lnTo>
                  <a:pt x="1670" y="818"/>
                </a:lnTo>
                <a:lnTo>
                  <a:pt x="1659" y="822"/>
                </a:lnTo>
                <a:lnTo>
                  <a:pt x="1648" y="827"/>
                </a:lnTo>
                <a:lnTo>
                  <a:pt x="1639" y="833"/>
                </a:lnTo>
                <a:lnTo>
                  <a:pt x="1628" y="838"/>
                </a:lnTo>
                <a:lnTo>
                  <a:pt x="1618" y="841"/>
                </a:lnTo>
                <a:lnTo>
                  <a:pt x="1607" y="847"/>
                </a:lnTo>
                <a:lnTo>
                  <a:pt x="1600" y="852"/>
                </a:lnTo>
                <a:lnTo>
                  <a:pt x="1555" y="874"/>
                </a:lnTo>
                <a:lnTo>
                  <a:pt x="1544" y="878"/>
                </a:lnTo>
                <a:lnTo>
                  <a:pt x="1534" y="881"/>
                </a:lnTo>
                <a:lnTo>
                  <a:pt x="1523" y="886"/>
                </a:lnTo>
                <a:lnTo>
                  <a:pt x="1514" y="891"/>
                </a:lnTo>
                <a:lnTo>
                  <a:pt x="1505" y="895"/>
                </a:lnTo>
                <a:lnTo>
                  <a:pt x="1497" y="902"/>
                </a:lnTo>
                <a:lnTo>
                  <a:pt x="1488" y="905"/>
                </a:lnTo>
                <a:lnTo>
                  <a:pt x="1482" y="911"/>
                </a:lnTo>
                <a:lnTo>
                  <a:pt x="1472" y="916"/>
                </a:lnTo>
                <a:lnTo>
                  <a:pt x="1464" y="920"/>
                </a:lnTo>
                <a:lnTo>
                  <a:pt x="1458" y="927"/>
                </a:lnTo>
                <a:lnTo>
                  <a:pt x="1450" y="931"/>
                </a:lnTo>
                <a:lnTo>
                  <a:pt x="1438" y="942"/>
                </a:lnTo>
                <a:lnTo>
                  <a:pt x="1426" y="953"/>
                </a:lnTo>
                <a:lnTo>
                  <a:pt x="1413" y="961"/>
                </a:lnTo>
                <a:lnTo>
                  <a:pt x="1401" y="972"/>
                </a:lnTo>
                <a:lnTo>
                  <a:pt x="1390" y="983"/>
                </a:lnTo>
                <a:lnTo>
                  <a:pt x="1379" y="994"/>
                </a:lnTo>
                <a:lnTo>
                  <a:pt x="1368" y="1003"/>
                </a:lnTo>
                <a:lnTo>
                  <a:pt x="1359" y="1014"/>
                </a:lnTo>
                <a:lnTo>
                  <a:pt x="1349" y="1025"/>
                </a:lnTo>
                <a:lnTo>
                  <a:pt x="1340" y="1036"/>
                </a:lnTo>
                <a:lnTo>
                  <a:pt x="1329" y="1045"/>
                </a:lnTo>
                <a:lnTo>
                  <a:pt x="1320" y="1054"/>
                </a:lnTo>
                <a:lnTo>
                  <a:pt x="1309" y="1065"/>
                </a:lnTo>
                <a:lnTo>
                  <a:pt x="1300" y="1076"/>
                </a:lnTo>
                <a:lnTo>
                  <a:pt x="1287" y="1085"/>
                </a:lnTo>
                <a:lnTo>
                  <a:pt x="1276" y="1095"/>
                </a:lnTo>
                <a:lnTo>
                  <a:pt x="1265" y="1106"/>
                </a:lnTo>
                <a:lnTo>
                  <a:pt x="1255" y="1117"/>
                </a:lnTo>
                <a:lnTo>
                  <a:pt x="1247" y="1120"/>
                </a:lnTo>
                <a:lnTo>
                  <a:pt x="1241" y="1126"/>
                </a:lnTo>
                <a:lnTo>
                  <a:pt x="1233" y="1131"/>
                </a:lnTo>
                <a:lnTo>
                  <a:pt x="1227" y="1135"/>
                </a:lnTo>
                <a:lnTo>
                  <a:pt x="1219" y="1140"/>
                </a:lnTo>
                <a:lnTo>
                  <a:pt x="1211" y="1146"/>
                </a:lnTo>
                <a:lnTo>
                  <a:pt x="1205" y="1151"/>
                </a:lnTo>
                <a:lnTo>
                  <a:pt x="1197" y="1157"/>
                </a:lnTo>
                <a:lnTo>
                  <a:pt x="1188" y="1160"/>
                </a:lnTo>
                <a:lnTo>
                  <a:pt x="1180" y="1166"/>
                </a:lnTo>
                <a:lnTo>
                  <a:pt x="1171" y="1171"/>
                </a:lnTo>
                <a:lnTo>
                  <a:pt x="1163" y="1176"/>
                </a:lnTo>
                <a:lnTo>
                  <a:pt x="1153" y="1180"/>
                </a:lnTo>
                <a:lnTo>
                  <a:pt x="1144" y="1187"/>
                </a:lnTo>
                <a:lnTo>
                  <a:pt x="1135" y="1191"/>
                </a:lnTo>
                <a:lnTo>
                  <a:pt x="1125" y="1198"/>
                </a:lnTo>
                <a:lnTo>
                  <a:pt x="1113" y="1201"/>
                </a:lnTo>
                <a:lnTo>
                  <a:pt x="1104" y="1204"/>
                </a:lnTo>
                <a:lnTo>
                  <a:pt x="1093" y="1208"/>
                </a:lnTo>
                <a:lnTo>
                  <a:pt x="1084" y="1213"/>
                </a:lnTo>
                <a:lnTo>
                  <a:pt x="1073" y="1215"/>
                </a:lnTo>
                <a:lnTo>
                  <a:pt x="1062" y="1218"/>
                </a:lnTo>
                <a:lnTo>
                  <a:pt x="1051" y="1221"/>
                </a:lnTo>
                <a:lnTo>
                  <a:pt x="1042" y="1226"/>
                </a:lnTo>
                <a:lnTo>
                  <a:pt x="1031" y="1227"/>
                </a:lnTo>
                <a:lnTo>
                  <a:pt x="1020" y="1229"/>
                </a:lnTo>
                <a:lnTo>
                  <a:pt x="1009" y="1230"/>
                </a:lnTo>
                <a:lnTo>
                  <a:pt x="1000" y="1233"/>
                </a:lnTo>
                <a:lnTo>
                  <a:pt x="989" y="1235"/>
                </a:lnTo>
                <a:lnTo>
                  <a:pt x="979" y="1236"/>
                </a:lnTo>
                <a:lnTo>
                  <a:pt x="968" y="1238"/>
                </a:lnTo>
                <a:lnTo>
                  <a:pt x="959" y="1241"/>
                </a:lnTo>
                <a:lnTo>
                  <a:pt x="948" y="1241"/>
                </a:lnTo>
                <a:lnTo>
                  <a:pt x="939" y="1241"/>
                </a:lnTo>
                <a:lnTo>
                  <a:pt x="928" y="1241"/>
                </a:lnTo>
                <a:lnTo>
                  <a:pt x="919" y="1241"/>
                </a:lnTo>
                <a:lnTo>
                  <a:pt x="909" y="1241"/>
                </a:lnTo>
                <a:lnTo>
                  <a:pt x="900" y="1241"/>
                </a:lnTo>
                <a:lnTo>
                  <a:pt x="889" y="1241"/>
                </a:lnTo>
                <a:lnTo>
                  <a:pt x="881" y="1243"/>
                </a:lnTo>
                <a:lnTo>
                  <a:pt x="872" y="1241"/>
                </a:lnTo>
                <a:lnTo>
                  <a:pt x="861" y="1241"/>
                </a:lnTo>
                <a:lnTo>
                  <a:pt x="852" y="1241"/>
                </a:lnTo>
                <a:lnTo>
                  <a:pt x="844" y="1241"/>
                </a:lnTo>
                <a:lnTo>
                  <a:pt x="835" y="1241"/>
                </a:lnTo>
                <a:lnTo>
                  <a:pt x="827" y="1241"/>
                </a:lnTo>
                <a:lnTo>
                  <a:pt x="819" y="1240"/>
                </a:lnTo>
                <a:lnTo>
                  <a:pt x="810" y="1240"/>
                </a:lnTo>
                <a:lnTo>
                  <a:pt x="801" y="1236"/>
                </a:lnTo>
                <a:lnTo>
                  <a:pt x="793" y="1236"/>
                </a:lnTo>
                <a:lnTo>
                  <a:pt x="783" y="1233"/>
                </a:lnTo>
                <a:lnTo>
                  <a:pt x="777" y="1233"/>
                </a:lnTo>
                <a:lnTo>
                  <a:pt x="769" y="1230"/>
                </a:lnTo>
                <a:lnTo>
                  <a:pt x="760" y="1230"/>
                </a:lnTo>
                <a:lnTo>
                  <a:pt x="754" y="1227"/>
                </a:lnTo>
                <a:lnTo>
                  <a:pt x="748" y="1227"/>
                </a:lnTo>
                <a:lnTo>
                  <a:pt x="732" y="1226"/>
                </a:lnTo>
                <a:lnTo>
                  <a:pt x="721" y="1222"/>
                </a:lnTo>
                <a:lnTo>
                  <a:pt x="709" y="1219"/>
                </a:lnTo>
                <a:lnTo>
                  <a:pt x="700" y="1218"/>
                </a:lnTo>
                <a:lnTo>
                  <a:pt x="689" y="1215"/>
                </a:lnTo>
                <a:lnTo>
                  <a:pt x="679" y="1213"/>
                </a:lnTo>
                <a:lnTo>
                  <a:pt x="672" y="1210"/>
                </a:lnTo>
                <a:lnTo>
                  <a:pt x="667" y="1208"/>
                </a:lnTo>
                <a:lnTo>
                  <a:pt x="659" y="1205"/>
                </a:lnTo>
                <a:lnTo>
                  <a:pt x="656" y="1205"/>
                </a:lnTo>
                <a:lnTo>
                  <a:pt x="637" y="1252"/>
                </a:lnTo>
                <a:lnTo>
                  <a:pt x="642" y="1252"/>
                </a:lnTo>
                <a:lnTo>
                  <a:pt x="651" y="1255"/>
                </a:lnTo>
                <a:lnTo>
                  <a:pt x="659" y="1257"/>
                </a:lnTo>
                <a:lnTo>
                  <a:pt x="667" y="1260"/>
                </a:lnTo>
                <a:lnTo>
                  <a:pt x="675" y="1261"/>
                </a:lnTo>
                <a:lnTo>
                  <a:pt x="689" y="1266"/>
                </a:lnTo>
                <a:lnTo>
                  <a:pt x="700" y="1268"/>
                </a:lnTo>
                <a:lnTo>
                  <a:pt x="712" y="1271"/>
                </a:lnTo>
                <a:lnTo>
                  <a:pt x="717" y="1272"/>
                </a:lnTo>
                <a:lnTo>
                  <a:pt x="724" y="1274"/>
                </a:lnTo>
                <a:lnTo>
                  <a:pt x="732" y="1275"/>
                </a:lnTo>
                <a:lnTo>
                  <a:pt x="741" y="1279"/>
                </a:lnTo>
                <a:lnTo>
                  <a:pt x="748" y="1279"/>
                </a:lnTo>
                <a:lnTo>
                  <a:pt x="755" y="1280"/>
                </a:lnTo>
                <a:lnTo>
                  <a:pt x="763" y="1280"/>
                </a:lnTo>
                <a:lnTo>
                  <a:pt x="771" y="1283"/>
                </a:lnTo>
                <a:lnTo>
                  <a:pt x="780" y="1283"/>
                </a:lnTo>
                <a:lnTo>
                  <a:pt x="788" y="1286"/>
                </a:lnTo>
                <a:lnTo>
                  <a:pt x="797" y="1286"/>
                </a:lnTo>
                <a:lnTo>
                  <a:pt x="808" y="1289"/>
                </a:lnTo>
                <a:lnTo>
                  <a:pt x="816" y="1289"/>
                </a:lnTo>
                <a:lnTo>
                  <a:pt x="824" y="1291"/>
                </a:lnTo>
                <a:lnTo>
                  <a:pt x="835" y="1291"/>
                </a:lnTo>
                <a:lnTo>
                  <a:pt x="844" y="1293"/>
                </a:lnTo>
                <a:lnTo>
                  <a:pt x="853" y="1293"/>
                </a:lnTo>
                <a:lnTo>
                  <a:pt x="863" y="1293"/>
                </a:lnTo>
                <a:lnTo>
                  <a:pt x="874" y="1293"/>
                </a:lnTo>
                <a:lnTo>
                  <a:pt x="885" y="1294"/>
                </a:lnTo>
                <a:lnTo>
                  <a:pt x="892" y="1293"/>
                </a:lnTo>
                <a:lnTo>
                  <a:pt x="903" y="1293"/>
                </a:lnTo>
                <a:lnTo>
                  <a:pt x="914" y="1293"/>
                </a:lnTo>
                <a:lnTo>
                  <a:pt x="925" y="1293"/>
                </a:lnTo>
                <a:lnTo>
                  <a:pt x="934" y="1291"/>
                </a:lnTo>
                <a:lnTo>
                  <a:pt x="947" y="1291"/>
                </a:lnTo>
                <a:lnTo>
                  <a:pt x="956" y="1291"/>
                </a:lnTo>
                <a:lnTo>
                  <a:pt x="968" y="1291"/>
                </a:lnTo>
                <a:lnTo>
                  <a:pt x="979" y="1288"/>
                </a:lnTo>
                <a:lnTo>
                  <a:pt x="990" y="1286"/>
                </a:lnTo>
                <a:lnTo>
                  <a:pt x="1001" y="1283"/>
                </a:lnTo>
                <a:lnTo>
                  <a:pt x="1012" y="1282"/>
                </a:lnTo>
                <a:lnTo>
                  <a:pt x="1021" y="1280"/>
                </a:lnTo>
                <a:lnTo>
                  <a:pt x="1034" y="1279"/>
                </a:lnTo>
                <a:lnTo>
                  <a:pt x="1045" y="1275"/>
                </a:lnTo>
                <a:lnTo>
                  <a:pt x="1057" y="1274"/>
                </a:lnTo>
                <a:lnTo>
                  <a:pt x="1066" y="1269"/>
                </a:lnTo>
                <a:lnTo>
                  <a:pt x="1079" y="1268"/>
                </a:lnTo>
                <a:lnTo>
                  <a:pt x="1088" y="1263"/>
                </a:lnTo>
                <a:lnTo>
                  <a:pt x="1101" y="1260"/>
                </a:lnTo>
                <a:lnTo>
                  <a:pt x="1113" y="1255"/>
                </a:lnTo>
                <a:lnTo>
                  <a:pt x="1124" y="1250"/>
                </a:lnTo>
                <a:lnTo>
                  <a:pt x="1135" y="1246"/>
                </a:lnTo>
                <a:lnTo>
                  <a:pt x="1147" y="1241"/>
                </a:lnTo>
                <a:lnTo>
                  <a:pt x="1157" y="1235"/>
                </a:lnTo>
                <a:lnTo>
                  <a:pt x="1167" y="1229"/>
                </a:lnTo>
                <a:lnTo>
                  <a:pt x="1177" y="1224"/>
                </a:lnTo>
                <a:lnTo>
                  <a:pt x="1188" y="1219"/>
                </a:lnTo>
                <a:lnTo>
                  <a:pt x="1197" y="1213"/>
                </a:lnTo>
                <a:lnTo>
                  <a:pt x="1206" y="1207"/>
                </a:lnTo>
                <a:lnTo>
                  <a:pt x="1216" y="1201"/>
                </a:lnTo>
                <a:lnTo>
                  <a:pt x="1225" y="1198"/>
                </a:lnTo>
                <a:lnTo>
                  <a:pt x="1233" y="1191"/>
                </a:lnTo>
                <a:lnTo>
                  <a:pt x="1241" y="1187"/>
                </a:lnTo>
                <a:lnTo>
                  <a:pt x="1248" y="1180"/>
                </a:lnTo>
                <a:lnTo>
                  <a:pt x="1258" y="1176"/>
                </a:lnTo>
                <a:lnTo>
                  <a:pt x="1264" y="1171"/>
                </a:lnTo>
                <a:lnTo>
                  <a:pt x="1272" y="1165"/>
                </a:lnTo>
                <a:lnTo>
                  <a:pt x="1278" y="1160"/>
                </a:lnTo>
                <a:lnTo>
                  <a:pt x="1286" y="1155"/>
                </a:lnTo>
                <a:lnTo>
                  <a:pt x="1292" y="1148"/>
                </a:lnTo>
                <a:lnTo>
                  <a:pt x="1298" y="1143"/>
                </a:lnTo>
                <a:lnTo>
                  <a:pt x="1303" y="1137"/>
                </a:lnTo>
                <a:lnTo>
                  <a:pt x="1310" y="1134"/>
                </a:lnTo>
                <a:lnTo>
                  <a:pt x="1321" y="1121"/>
                </a:lnTo>
                <a:lnTo>
                  <a:pt x="1334" y="1112"/>
                </a:lnTo>
                <a:lnTo>
                  <a:pt x="1343" y="1101"/>
                </a:lnTo>
                <a:lnTo>
                  <a:pt x="1354" y="1092"/>
                </a:lnTo>
                <a:lnTo>
                  <a:pt x="1366" y="1079"/>
                </a:lnTo>
                <a:lnTo>
                  <a:pt x="1377" y="1070"/>
                </a:lnTo>
                <a:lnTo>
                  <a:pt x="1385" y="1059"/>
                </a:lnTo>
                <a:lnTo>
                  <a:pt x="1394" y="1050"/>
                </a:lnTo>
                <a:lnTo>
                  <a:pt x="1404" y="1039"/>
                </a:lnTo>
                <a:lnTo>
                  <a:pt x="1415" y="1029"/>
                </a:lnTo>
                <a:lnTo>
                  <a:pt x="1422" y="1020"/>
                </a:lnTo>
                <a:lnTo>
                  <a:pt x="1433" y="1011"/>
                </a:lnTo>
                <a:lnTo>
                  <a:pt x="1444" y="1000"/>
                </a:lnTo>
                <a:lnTo>
                  <a:pt x="1458" y="992"/>
                </a:lnTo>
                <a:lnTo>
                  <a:pt x="1469" y="983"/>
                </a:lnTo>
                <a:lnTo>
                  <a:pt x="1482" y="972"/>
                </a:lnTo>
                <a:lnTo>
                  <a:pt x="1486" y="967"/>
                </a:lnTo>
                <a:lnTo>
                  <a:pt x="1494" y="962"/>
                </a:lnTo>
                <a:lnTo>
                  <a:pt x="1500" y="958"/>
                </a:lnTo>
                <a:lnTo>
                  <a:pt x="1509" y="955"/>
                </a:lnTo>
                <a:lnTo>
                  <a:pt x="1516" y="948"/>
                </a:lnTo>
                <a:lnTo>
                  <a:pt x="1523" y="945"/>
                </a:lnTo>
                <a:lnTo>
                  <a:pt x="1531" y="941"/>
                </a:lnTo>
                <a:lnTo>
                  <a:pt x="1539" y="936"/>
                </a:lnTo>
                <a:lnTo>
                  <a:pt x="1548" y="931"/>
                </a:lnTo>
                <a:lnTo>
                  <a:pt x="1556" y="928"/>
                </a:lnTo>
                <a:lnTo>
                  <a:pt x="1565" y="923"/>
                </a:lnTo>
                <a:lnTo>
                  <a:pt x="1576" y="919"/>
                </a:lnTo>
                <a:lnTo>
                  <a:pt x="1583" y="916"/>
                </a:lnTo>
                <a:lnTo>
                  <a:pt x="1590" y="911"/>
                </a:lnTo>
                <a:lnTo>
                  <a:pt x="1598" y="908"/>
                </a:lnTo>
                <a:lnTo>
                  <a:pt x="1604" y="905"/>
                </a:lnTo>
                <a:lnTo>
                  <a:pt x="1614" y="900"/>
                </a:lnTo>
                <a:lnTo>
                  <a:pt x="1618" y="897"/>
                </a:lnTo>
                <a:lnTo>
                  <a:pt x="1620" y="897"/>
                </a:lnTo>
                <a:lnTo>
                  <a:pt x="1629" y="891"/>
                </a:lnTo>
                <a:lnTo>
                  <a:pt x="1640" y="886"/>
                </a:lnTo>
                <a:lnTo>
                  <a:pt x="1648" y="880"/>
                </a:lnTo>
                <a:lnTo>
                  <a:pt x="1659" y="877"/>
                </a:lnTo>
                <a:lnTo>
                  <a:pt x="1670" y="871"/>
                </a:lnTo>
                <a:lnTo>
                  <a:pt x="1681" y="866"/>
                </a:lnTo>
                <a:lnTo>
                  <a:pt x="1690" y="861"/>
                </a:lnTo>
                <a:lnTo>
                  <a:pt x="1702" y="857"/>
                </a:lnTo>
                <a:lnTo>
                  <a:pt x="1712" y="852"/>
                </a:lnTo>
                <a:lnTo>
                  <a:pt x="1724" y="846"/>
                </a:lnTo>
                <a:lnTo>
                  <a:pt x="1733" y="839"/>
                </a:lnTo>
                <a:lnTo>
                  <a:pt x="1744" y="836"/>
                </a:lnTo>
                <a:lnTo>
                  <a:pt x="1754" y="828"/>
                </a:lnTo>
                <a:lnTo>
                  <a:pt x="1766" y="824"/>
                </a:lnTo>
                <a:lnTo>
                  <a:pt x="1775" y="818"/>
                </a:lnTo>
                <a:lnTo>
                  <a:pt x="1789" y="813"/>
                </a:lnTo>
                <a:lnTo>
                  <a:pt x="1799" y="807"/>
                </a:lnTo>
                <a:lnTo>
                  <a:pt x="1810" y="800"/>
                </a:lnTo>
                <a:lnTo>
                  <a:pt x="1819" y="794"/>
                </a:lnTo>
                <a:lnTo>
                  <a:pt x="1831" y="788"/>
                </a:lnTo>
                <a:lnTo>
                  <a:pt x="1842" y="782"/>
                </a:lnTo>
                <a:lnTo>
                  <a:pt x="1853" y="776"/>
                </a:lnTo>
                <a:lnTo>
                  <a:pt x="1862" y="769"/>
                </a:lnTo>
                <a:lnTo>
                  <a:pt x="1875" y="763"/>
                </a:lnTo>
                <a:lnTo>
                  <a:pt x="1884" y="755"/>
                </a:lnTo>
                <a:lnTo>
                  <a:pt x="1895" y="749"/>
                </a:lnTo>
                <a:lnTo>
                  <a:pt x="1904" y="741"/>
                </a:lnTo>
                <a:lnTo>
                  <a:pt x="1915" y="735"/>
                </a:lnTo>
                <a:lnTo>
                  <a:pt x="1925" y="727"/>
                </a:lnTo>
                <a:lnTo>
                  <a:pt x="1935" y="719"/>
                </a:lnTo>
                <a:lnTo>
                  <a:pt x="1946" y="713"/>
                </a:lnTo>
                <a:lnTo>
                  <a:pt x="1957" y="705"/>
                </a:lnTo>
                <a:lnTo>
                  <a:pt x="1965" y="698"/>
                </a:lnTo>
                <a:lnTo>
                  <a:pt x="1976" y="690"/>
                </a:lnTo>
                <a:lnTo>
                  <a:pt x="1984" y="681"/>
                </a:lnTo>
                <a:lnTo>
                  <a:pt x="1993" y="673"/>
                </a:lnTo>
                <a:lnTo>
                  <a:pt x="2002" y="662"/>
                </a:lnTo>
                <a:lnTo>
                  <a:pt x="2012" y="654"/>
                </a:lnTo>
                <a:lnTo>
                  <a:pt x="2019" y="646"/>
                </a:lnTo>
                <a:lnTo>
                  <a:pt x="2029" y="637"/>
                </a:lnTo>
                <a:lnTo>
                  <a:pt x="2038" y="628"/>
                </a:lnTo>
                <a:lnTo>
                  <a:pt x="2046" y="618"/>
                </a:lnTo>
                <a:lnTo>
                  <a:pt x="2055" y="609"/>
                </a:lnTo>
                <a:lnTo>
                  <a:pt x="2063" y="598"/>
                </a:lnTo>
                <a:lnTo>
                  <a:pt x="2069" y="589"/>
                </a:lnTo>
                <a:lnTo>
                  <a:pt x="2077" y="579"/>
                </a:lnTo>
                <a:lnTo>
                  <a:pt x="2083" y="568"/>
                </a:lnTo>
                <a:lnTo>
                  <a:pt x="2092" y="559"/>
                </a:lnTo>
                <a:lnTo>
                  <a:pt x="2097" y="547"/>
                </a:lnTo>
                <a:lnTo>
                  <a:pt x="2105" y="536"/>
                </a:lnTo>
                <a:lnTo>
                  <a:pt x="2110" y="525"/>
                </a:lnTo>
                <a:lnTo>
                  <a:pt x="2117" y="514"/>
                </a:lnTo>
                <a:lnTo>
                  <a:pt x="2122" y="502"/>
                </a:lnTo>
                <a:lnTo>
                  <a:pt x="2128" y="489"/>
                </a:lnTo>
                <a:lnTo>
                  <a:pt x="2134" y="478"/>
                </a:lnTo>
                <a:lnTo>
                  <a:pt x="2139" y="467"/>
                </a:lnTo>
                <a:lnTo>
                  <a:pt x="2142" y="455"/>
                </a:lnTo>
                <a:lnTo>
                  <a:pt x="2147" y="442"/>
                </a:lnTo>
                <a:lnTo>
                  <a:pt x="2150" y="430"/>
                </a:lnTo>
                <a:lnTo>
                  <a:pt x="2155" y="417"/>
                </a:lnTo>
                <a:lnTo>
                  <a:pt x="2158" y="403"/>
                </a:lnTo>
                <a:lnTo>
                  <a:pt x="2161" y="389"/>
                </a:lnTo>
                <a:lnTo>
                  <a:pt x="2164" y="375"/>
                </a:lnTo>
                <a:lnTo>
                  <a:pt x="2167" y="363"/>
                </a:lnTo>
                <a:lnTo>
                  <a:pt x="2167" y="354"/>
                </a:lnTo>
                <a:lnTo>
                  <a:pt x="2169" y="343"/>
                </a:lnTo>
                <a:lnTo>
                  <a:pt x="2169" y="333"/>
                </a:lnTo>
                <a:lnTo>
                  <a:pt x="2170" y="326"/>
                </a:lnTo>
                <a:lnTo>
                  <a:pt x="2170" y="315"/>
                </a:lnTo>
                <a:lnTo>
                  <a:pt x="2170" y="307"/>
                </a:lnTo>
                <a:lnTo>
                  <a:pt x="2170" y="299"/>
                </a:lnTo>
                <a:lnTo>
                  <a:pt x="2170" y="290"/>
                </a:lnTo>
                <a:lnTo>
                  <a:pt x="2169" y="282"/>
                </a:lnTo>
                <a:lnTo>
                  <a:pt x="2167" y="273"/>
                </a:lnTo>
                <a:lnTo>
                  <a:pt x="2166" y="265"/>
                </a:lnTo>
                <a:lnTo>
                  <a:pt x="2166" y="257"/>
                </a:lnTo>
                <a:lnTo>
                  <a:pt x="2162" y="248"/>
                </a:lnTo>
                <a:lnTo>
                  <a:pt x="2161" y="241"/>
                </a:lnTo>
                <a:lnTo>
                  <a:pt x="2161" y="232"/>
                </a:lnTo>
                <a:lnTo>
                  <a:pt x="2159" y="226"/>
                </a:lnTo>
                <a:lnTo>
                  <a:pt x="2156" y="218"/>
                </a:lnTo>
                <a:lnTo>
                  <a:pt x="2153" y="209"/>
                </a:lnTo>
                <a:lnTo>
                  <a:pt x="2150" y="203"/>
                </a:lnTo>
                <a:lnTo>
                  <a:pt x="2148" y="195"/>
                </a:lnTo>
                <a:lnTo>
                  <a:pt x="2141" y="181"/>
                </a:lnTo>
                <a:lnTo>
                  <a:pt x="2134" y="168"/>
                </a:lnTo>
                <a:lnTo>
                  <a:pt x="2128" y="160"/>
                </a:lnTo>
                <a:lnTo>
                  <a:pt x="2124" y="154"/>
                </a:lnTo>
                <a:lnTo>
                  <a:pt x="2120" y="148"/>
                </a:lnTo>
                <a:lnTo>
                  <a:pt x="2116" y="142"/>
                </a:lnTo>
                <a:lnTo>
                  <a:pt x="2105" y="131"/>
                </a:lnTo>
                <a:lnTo>
                  <a:pt x="2094" y="120"/>
                </a:lnTo>
                <a:lnTo>
                  <a:pt x="2083" y="109"/>
                </a:lnTo>
                <a:lnTo>
                  <a:pt x="2071" y="98"/>
                </a:lnTo>
                <a:lnTo>
                  <a:pt x="2058" y="89"/>
                </a:lnTo>
                <a:lnTo>
                  <a:pt x="2047" y="81"/>
                </a:lnTo>
                <a:lnTo>
                  <a:pt x="2041" y="76"/>
                </a:lnTo>
                <a:lnTo>
                  <a:pt x="2033" y="72"/>
                </a:lnTo>
                <a:lnTo>
                  <a:pt x="2027" y="69"/>
                </a:lnTo>
                <a:lnTo>
                  <a:pt x="2021" y="64"/>
                </a:lnTo>
                <a:lnTo>
                  <a:pt x="2007" y="58"/>
                </a:lnTo>
                <a:lnTo>
                  <a:pt x="1995" y="51"/>
                </a:lnTo>
                <a:lnTo>
                  <a:pt x="1987" y="47"/>
                </a:lnTo>
                <a:lnTo>
                  <a:pt x="1979" y="44"/>
                </a:lnTo>
                <a:lnTo>
                  <a:pt x="1971" y="42"/>
                </a:lnTo>
                <a:lnTo>
                  <a:pt x="1963" y="39"/>
                </a:lnTo>
                <a:lnTo>
                  <a:pt x="1956" y="34"/>
                </a:lnTo>
                <a:lnTo>
                  <a:pt x="1949" y="33"/>
                </a:lnTo>
                <a:lnTo>
                  <a:pt x="1940" y="30"/>
                </a:lnTo>
                <a:lnTo>
                  <a:pt x="1934" y="30"/>
                </a:lnTo>
                <a:lnTo>
                  <a:pt x="1925" y="25"/>
                </a:lnTo>
                <a:lnTo>
                  <a:pt x="1917" y="23"/>
                </a:lnTo>
                <a:lnTo>
                  <a:pt x="1909" y="20"/>
                </a:lnTo>
                <a:lnTo>
                  <a:pt x="1901" y="19"/>
                </a:lnTo>
                <a:lnTo>
                  <a:pt x="1893" y="17"/>
                </a:lnTo>
                <a:lnTo>
                  <a:pt x="1884" y="17"/>
                </a:lnTo>
                <a:lnTo>
                  <a:pt x="1876" y="14"/>
                </a:lnTo>
                <a:lnTo>
                  <a:pt x="1870" y="14"/>
                </a:lnTo>
                <a:lnTo>
                  <a:pt x="1859" y="11"/>
                </a:lnTo>
                <a:lnTo>
                  <a:pt x="1852" y="9"/>
                </a:lnTo>
                <a:lnTo>
                  <a:pt x="1842" y="8"/>
                </a:lnTo>
                <a:lnTo>
                  <a:pt x="1834" y="6"/>
                </a:lnTo>
                <a:lnTo>
                  <a:pt x="1827" y="5"/>
                </a:lnTo>
                <a:lnTo>
                  <a:pt x="1817" y="5"/>
                </a:lnTo>
                <a:lnTo>
                  <a:pt x="1810" y="5"/>
                </a:lnTo>
                <a:lnTo>
                  <a:pt x="1802" y="5"/>
                </a:lnTo>
                <a:lnTo>
                  <a:pt x="1792" y="3"/>
                </a:lnTo>
                <a:lnTo>
                  <a:pt x="1785" y="2"/>
                </a:lnTo>
                <a:lnTo>
                  <a:pt x="1775" y="0"/>
                </a:lnTo>
                <a:lnTo>
                  <a:pt x="1768" y="0"/>
                </a:lnTo>
                <a:lnTo>
                  <a:pt x="1760" y="0"/>
                </a:lnTo>
                <a:lnTo>
                  <a:pt x="1750" y="0"/>
                </a:lnTo>
                <a:lnTo>
                  <a:pt x="1743" y="0"/>
                </a:lnTo>
                <a:lnTo>
                  <a:pt x="1735" y="0"/>
                </a:lnTo>
                <a:lnTo>
                  <a:pt x="1724" y="0"/>
                </a:lnTo>
                <a:lnTo>
                  <a:pt x="1716" y="0"/>
                </a:lnTo>
                <a:lnTo>
                  <a:pt x="1708" y="0"/>
                </a:lnTo>
                <a:lnTo>
                  <a:pt x="1699" y="0"/>
                </a:lnTo>
                <a:lnTo>
                  <a:pt x="1691" y="0"/>
                </a:lnTo>
                <a:lnTo>
                  <a:pt x="1684" y="0"/>
                </a:lnTo>
                <a:lnTo>
                  <a:pt x="1674" y="0"/>
                </a:lnTo>
                <a:lnTo>
                  <a:pt x="1667" y="2"/>
                </a:lnTo>
                <a:lnTo>
                  <a:pt x="1657" y="2"/>
                </a:lnTo>
                <a:lnTo>
                  <a:pt x="1649" y="2"/>
                </a:lnTo>
                <a:lnTo>
                  <a:pt x="1642" y="3"/>
                </a:lnTo>
                <a:lnTo>
                  <a:pt x="1632" y="5"/>
                </a:lnTo>
                <a:lnTo>
                  <a:pt x="1618" y="5"/>
                </a:lnTo>
                <a:lnTo>
                  <a:pt x="1604" y="9"/>
                </a:lnTo>
                <a:lnTo>
                  <a:pt x="1593" y="9"/>
                </a:lnTo>
                <a:lnTo>
                  <a:pt x="1584" y="11"/>
                </a:lnTo>
                <a:lnTo>
                  <a:pt x="1576" y="13"/>
                </a:lnTo>
                <a:lnTo>
                  <a:pt x="1567" y="14"/>
                </a:lnTo>
                <a:lnTo>
                  <a:pt x="1559" y="16"/>
                </a:lnTo>
                <a:lnTo>
                  <a:pt x="1551" y="17"/>
                </a:lnTo>
                <a:lnTo>
                  <a:pt x="1542" y="19"/>
                </a:lnTo>
                <a:lnTo>
                  <a:pt x="1534" y="22"/>
                </a:lnTo>
                <a:lnTo>
                  <a:pt x="1525" y="23"/>
                </a:lnTo>
                <a:lnTo>
                  <a:pt x="1517" y="27"/>
                </a:lnTo>
                <a:lnTo>
                  <a:pt x="1509" y="28"/>
                </a:lnTo>
                <a:lnTo>
                  <a:pt x="1500" y="30"/>
                </a:lnTo>
                <a:lnTo>
                  <a:pt x="1485" y="36"/>
                </a:lnTo>
                <a:lnTo>
                  <a:pt x="1472" y="42"/>
                </a:lnTo>
                <a:lnTo>
                  <a:pt x="1463" y="44"/>
                </a:lnTo>
                <a:lnTo>
                  <a:pt x="1455" y="45"/>
                </a:lnTo>
                <a:lnTo>
                  <a:pt x="1447" y="48"/>
                </a:lnTo>
                <a:lnTo>
                  <a:pt x="1441" y="51"/>
                </a:lnTo>
                <a:lnTo>
                  <a:pt x="1426" y="58"/>
                </a:lnTo>
                <a:lnTo>
                  <a:pt x="1412" y="64"/>
                </a:lnTo>
                <a:lnTo>
                  <a:pt x="1396" y="70"/>
                </a:lnTo>
                <a:lnTo>
                  <a:pt x="1382" y="76"/>
                </a:lnTo>
                <a:lnTo>
                  <a:pt x="1366" y="83"/>
                </a:lnTo>
                <a:lnTo>
                  <a:pt x="1352" y="89"/>
                </a:lnTo>
                <a:lnTo>
                  <a:pt x="1343" y="92"/>
                </a:lnTo>
                <a:lnTo>
                  <a:pt x="1334" y="97"/>
                </a:lnTo>
                <a:lnTo>
                  <a:pt x="1324" y="100"/>
                </a:lnTo>
                <a:lnTo>
                  <a:pt x="1315" y="104"/>
                </a:lnTo>
                <a:lnTo>
                  <a:pt x="1306" y="108"/>
                </a:lnTo>
                <a:lnTo>
                  <a:pt x="1297" y="112"/>
                </a:lnTo>
                <a:lnTo>
                  <a:pt x="1286" y="115"/>
                </a:lnTo>
                <a:lnTo>
                  <a:pt x="1278" y="120"/>
                </a:lnTo>
                <a:lnTo>
                  <a:pt x="1269" y="123"/>
                </a:lnTo>
                <a:lnTo>
                  <a:pt x="1259" y="126"/>
                </a:lnTo>
                <a:lnTo>
                  <a:pt x="1248" y="129"/>
                </a:lnTo>
                <a:lnTo>
                  <a:pt x="1239" y="134"/>
                </a:lnTo>
                <a:lnTo>
                  <a:pt x="1230" y="137"/>
                </a:lnTo>
                <a:lnTo>
                  <a:pt x="1220" y="140"/>
                </a:lnTo>
                <a:lnTo>
                  <a:pt x="1209" y="143"/>
                </a:lnTo>
                <a:lnTo>
                  <a:pt x="1200" y="148"/>
                </a:lnTo>
                <a:lnTo>
                  <a:pt x="1188" y="151"/>
                </a:lnTo>
                <a:lnTo>
                  <a:pt x="1178" y="153"/>
                </a:lnTo>
                <a:lnTo>
                  <a:pt x="1166" y="156"/>
                </a:lnTo>
                <a:lnTo>
                  <a:pt x="1155" y="159"/>
                </a:lnTo>
                <a:lnTo>
                  <a:pt x="1143" y="162"/>
                </a:lnTo>
                <a:lnTo>
                  <a:pt x="1132" y="165"/>
                </a:lnTo>
                <a:lnTo>
                  <a:pt x="1119" y="167"/>
                </a:lnTo>
                <a:lnTo>
                  <a:pt x="1108" y="171"/>
                </a:lnTo>
                <a:lnTo>
                  <a:pt x="1096" y="173"/>
                </a:lnTo>
                <a:lnTo>
                  <a:pt x="1084" y="175"/>
                </a:lnTo>
                <a:lnTo>
                  <a:pt x="1071" y="176"/>
                </a:lnTo>
                <a:lnTo>
                  <a:pt x="1059" y="179"/>
                </a:lnTo>
                <a:lnTo>
                  <a:pt x="1045" y="179"/>
                </a:lnTo>
                <a:lnTo>
                  <a:pt x="1032" y="182"/>
                </a:lnTo>
                <a:lnTo>
                  <a:pt x="1018" y="184"/>
                </a:lnTo>
                <a:lnTo>
                  <a:pt x="1006" y="187"/>
                </a:lnTo>
                <a:lnTo>
                  <a:pt x="990" y="187"/>
                </a:lnTo>
                <a:lnTo>
                  <a:pt x="976" y="187"/>
                </a:lnTo>
                <a:lnTo>
                  <a:pt x="961" y="187"/>
                </a:lnTo>
                <a:lnTo>
                  <a:pt x="948" y="189"/>
                </a:lnTo>
                <a:lnTo>
                  <a:pt x="934" y="187"/>
                </a:lnTo>
                <a:lnTo>
                  <a:pt x="920" y="187"/>
                </a:lnTo>
                <a:lnTo>
                  <a:pt x="908" y="185"/>
                </a:lnTo>
                <a:lnTo>
                  <a:pt x="895" y="185"/>
                </a:lnTo>
                <a:lnTo>
                  <a:pt x="883" y="182"/>
                </a:lnTo>
                <a:lnTo>
                  <a:pt x="871" y="181"/>
                </a:lnTo>
                <a:lnTo>
                  <a:pt x="858" y="179"/>
                </a:lnTo>
                <a:lnTo>
                  <a:pt x="846" y="179"/>
                </a:lnTo>
                <a:lnTo>
                  <a:pt x="833" y="176"/>
                </a:lnTo>
                <a:lnTo>
                  <a:pt x="821" y="173"/>
                </a:lnTo>
                <a:lnTo>
                  <a:pt x="810" y="170"/>
                </a:lnTo>
                <a:lnTo>
                  <a:pt x="799" y="168"/>
                </a:lnTo>
                <a:lnTo>
                  <a:pt x="787" y="165"/>
                </a:lnTo>
                <a:lnTo>
                  <a:pt x="776" y="160"/>
                </a:lnTo>
                <a:lnTo>
                  <a:pt x="765" y="156"/>
                </a:lnTo>
                <a:lnTo>
                  <a:pt x="754" y="153"/>
                </a:lnTo>
                <a:lnTo>
                  <a:pt x="741" y="150"/>
                </a:lnTo>
                <a:lnTo>
                  <a:pt x="732" y="146"/>
                </a:lnTo>
                <a:lnTo>
                  <a:pt x="721" y="142"/>
                </a:lnTo>
                <a:lnTo>
                  <a:pt x="712" y="139"/>
                </a:lnTo>
                <a:lnTo>
                  <a:pt x="701" y="136"/>
                </a:lnTo>
                <a:lnTo>
                  <a:pt x="690" y="131"/>
                </a:lnTo>
                <a:lnTo>
                  <a:pt x="679" y="126"/>
                </a:lnTo>
                <a:lnTo>
                  <a:pt x="670" y="123"/>
                </a:lnTo>
                <a:lnTo>
                  <a:pt x="659" y="118"/>
                </a:lnTo>
                <a:lnTo>
                  <a:pt x="650" y="114"/>
                </a:lnTo>
                <a:lnTo>
                  <a:pt x="639" y="111"/>
                </a:lnTo>
                <a:lnTo>
                  <a:pt x="631" y="106"/>
                </a:lnTo>
                <a:lnTo>
                  <a:pt x="622" y="101"/>
                </a:lnTo>
                <a:lnTo>
                  <a:pt x="614" y="98"/>
                </a:lnTo>
                <a:lnTo>
                  <a:pt x="608" y="95"/>
                </a:lnTo>
                <a:lnTo>
                  <a:pt x="600" y="92"/>
                </a:lnTo>
                <a:lnTo>
                  <a:pt x="592" y="87"/>
                </a:lnTo>
                <a:lnTo>
                  <a:pt x="583" y="84"/>
                </a:lnTo>
                <a:lnTo>
                  <a:pt x="577" y="83"/>
                </a:lnTo>
                <a:lnTo>
                  <a:pt x="569" y="80"/>
                </a:lnTo>
                <a:lnTo>
                  <a:pt x="561" y="75"/>
                </a:lnTo>
                <a:lnTo>
                  <a:pt x="555" y="72"/>
                </a:lnTo>
                <a:lnTo>
                  <a:pt x="546" y="70"/>
                </a:lnTo>
                <a:lnTo>
                  <a:pt x="539" y="67"/>
                </a:lnTo>
                <a:lnTo>
                  <a:pt x="524" y="61"/>
                </a:lnTo>
                <a:lnTo>
                  <a:pt x="510" y="58"/>
                </a:lnTo>
                <a:lnTo>
                  <a:pt x="502" y="53"/>
                </a:lnTo>
                <a:lnTo>
                  <a:pt x="493" y="51"/>
                </a:lnTo>
                <a:lnTo>
                  <a:pt x="485" y="47"/>
                </a:lnTo>
                <a:lnTo>
                  <a:pt x="476" y="45"/>
                </a:lnTo>
                <a:lnTo>
                  <a:pt x="468" y="44"/>
                </a:lnTo>
                <a:lnTo>
                  <a:pt x="460" y="42"/>
                </a:lnTo>
                <a:lnTo>
                  <a:pt x="451" y="39"/>
                </a:lnTo>
                <a:lnTo>
                  <a:pt x="445" y="37"/>
                </a:lnTo>
                <a:lnTo>
                  <a:pt x="435" y="34"/>
                </a:lnTo>
                <a:lnTo>
                  <a:pt x="426" y="33"/>
                </a:lnTo>
                <a:lnTo>
                  <a:pt x="418" y="31"/>
                </a:lnTo>
                <a:lnTo>
                  <a:pt x="409" y="30"/>
                </a:lnTo>
                <a:lnTo>
                  <a:pt x="401" y="30"/>
                </a:lnTo>
                <a:lnTo>
                  <a:pt x="393" y="28"/>
                </a:lnTo>
                <a:lnTo>
                  <a:pt x="384" y="28"/>
                </a:lnTo>
                <a:lnTo>
                  <a:pt x="376" y="28"/>
                </a:lnTo>
                <a:lnTo>
                  <a:pt x="364" y="27"/>
                </a:lnTo>
                <a:lnTo>
                  <a:pt x="354" y="25"/>
                </a:lnTo>
                <a:lnTo>
                  <a:pt x="343" y="23"/>
                </a:lnTo>
                <a:lnTo>
                  <a:pt x="333" y="23"/>
                </a:lnTo>
                <a:lnTo>
                  <a:pt x="322" y="22"/>
                </a:lnTo>
                <a:lnTo>
                  <a:pt x="314" y="22"/>
                </a:lnTo>
                <a:lnTo>
                  <a:pt x="303" y="22"/>
                </a:lnTo>
                <a:lnTo>
                  <a:pt x="294" y="22"/>
                </a:lnTo>
                <a:lnTo>
                  <a:pt x="284" y="22"/>
                </a:lnTo>
                <a:lnTo>
                  <a:pt x="275" y="22"/>
                </a:lnTo>
                <a:lnTo>
                  <a:pt x="264" y="22"/>
                </a:lnTo>
                <a:lnTo>
                  <a:pt x="256" y="22"/>
                </a:lnTo>
                <a:lnTo>
                  <a:pt x="249" y="22"/>
                </a:lnTo>
                <a:lnTo>
                  <a:pt x="239" y="23"/>
                </a:lnTo>
                <a:lnTo>
                  <a:pt x="232" y="25"/>
                </a:lnTo>
                <a:lnTo>
                  <a:pt x="224" y="27"/>
                </a:lnTo>
                <a:lnTo>
                  <a:pt x="213" y="27"/>
                </a:lnTo>
                <a:lnTo>
                  <a:pt x="205" y="27"/>
                </a:lnTo>
                <a:lnTo>
                  <a:pt x="197" y="28"/>
                </a:lnTo>
                <a:lnTo>
                  <a:pt x="188" y="30"/>
                </a:lnTo>
                <a:lnTo>
                  <a:pt x="172" y="30"/>
                </a:lnTo>
                <a:lnTo>
                  <a:pt x="158" y="33"/>
                </a:lnTo>
                <a:lnTo>
                  <a:pt x="145" y="36"/>
                </a:lnTo>
                <a:lnTo>
                  <a:pt x="131" y="39"/>
                </a:lnTo>
                <a:lnTo>
                  <a:pt x="118" y="42"/>
                </a:lnTo>
                <a:lnTo>
                  <a:pt x="106" y="45"/>
                </a:lnTo>
                <a:lnTo>
                  <a:pt x="93" y="48"/>
                </a:lnTo>
                <a:lnTo>
                  <a:pt x="81" y="51"/>
                </a:lnTo>
                <a:lnTo>
                  <a:pt x="70" y="55"/>
                </a:lnTo>
                <a:lnTo>
                  <a:pt x="62" y="58"/>
                </a:lnTo>
                <a:lnTo>
                  <a:pt x="53" y="61"/>
                </a:lnTo>
                <a:lnTo>
                  <a:pt x="43" y="64"/>
                </a:lnTo>
                <a:lnTo>
                  <a:pt x="36" y="67"/>
                </a:lnTo>
                <a:lnTo>
                  <a:pt x="29" y="72"/>
                </a:lnTo>
                <a:lnTo>
                  <a:pt x="17" y="75"/>
                </a:lnTo>
                <a:lnTo>
                  <a:pt x="9" y="81"/>
                </a:lnTo>
                <a:lnTo>
                  <a:pt x="1" y="84"/>
                </a:lnTo>
                <a:lnTo>
                  <a:pt x="0" y="86"/>
                </a:lnTo>
                <a:lnTo>
                  <a:pt x="25" y="12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73" name="Freeform 110">
            <a:extLst>
              <a:ext uri="{FF2B5EF4-FFF2-40B4-BE49-F238E27FC236}">
                <a16:creationId xmlns:a16="http://schemas.microsoft.com/office/drawing/2014/main" id="{FB7FB2A5-6203-C04F-BB0E-2E98599A675A}"/>
              </a:ext>
            </a:extLst>
          </p:cNvPr>
          <p:cNvSpPr>
            <a:spLocks/>
          </p:cNvSpPr>
          <p:nvPr/>
        </p:nvSpPr>
        <p:spPr bwMode="auto">
          <a:xfrm>
            <a:off x="2187575" y="4764088"/>
            <a:ext cx="84138" cy="107950"/>
          </a:xfrm>
          <a:custGeom>
            <a:avLst/>
            <a:gdLst>
              <a:gd name="T0" fmla="*/ 0 w 106"/>
              <a:gd name="T1" fmla="*/ 14067084 h 135"/>
              <a:gd name="T2" fmla="*/ 38432810 w 106"/>
              <a:gd name="T3" fmla="*/ 86320019 h 135"/>
              <a:gd name="T4" fmla="*/ 66784934 w 106"/>
              <a:gd name="T5" fmla="*/ 72252934 h 135"/>
              <a:gd name="T6" fmla="*/ 28352125 w 106"/>
              <a:gd name="T7" fmla="*/ 0 h 135"/>
              <a:gd name="T8" fmla="*/ 0 w 106"/>
              <a:gd name="T9" fmla="*/ 14067084 h 135"/>
              <a:gd name="T10" fmla="*/ 0 w 106"/>
              <a:gd name="T11" fmla="*/ 14067084 h 13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6" h="135">
                <a:moveTo>
                  <a:pt x="0" y="22"/>
                </a:moveTo>
                <a:lnTo>
                  <a:pt x="61" y="135"/>
                </a:lnTo>
                <a:lnTo>
                  <a:pt x="106" y="113"/>
                </a:lnTo>
                <a:lnTo>
                  <a:pt x="45" y="0"/>
                </a:lnTo>
                <a:lnTo>
                  <a:pt x="0" y="2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74" name="Freeform 111">
            <a:extLst>
              <a:ext uri="{FF2B5EF4-FFF2-40B4-BE49-F238E27FC236}">
                <a16:creationId xmlns:a16="http://schemas.microsoft.com/office/drawing/2014/main" id="{89B77FB0-865E-624A-A722-265405CC0308}"/>
              </a:ext>
            </a:extLst>
          </p:cNvPr>
          <p:cNvSpPr>
            <a:spLocks/>
          </p:cNvSpPr>
          <p:nvPr/>
        </p:nvSpPr>
        <p:spPr bwMode="auto">
          <a:xfrm>
            <a:off x="2290763" y="4886325"/>
            <a:ext cx="87312" cy="101600"/>
          </a:xfrm>
          <a:custGeom>
            <a:avLst/>
            <a:gdLst>
              <a:gd name="T0" fmla="*/ 0 w 110"/>
              <a:gd name="T1" fmla="*/ 18205752 h 126"/>
              <a:gd name="T2" fmla="*/ 44102085 w 110"/>
              <a:gd name="T3" fmla="*/ 81925079 h 126"/>
              <a:gd name="T4" fmla="*/ 69303503 w 110"/>
              <a:gd name="T5" fmla="*/ 63719327 h 126"/>
              <a:gd name="T6" fmla="*/ 25201418 w 110"/>
              <a:gd name="T7" fmla="*/ 0 h 126"/>
              <a:gd name="T8" fmla="*/ 0 w 110"/>
              <a:gd name="T9" fmla="*/ 18205752 h 126"/>
              <a:gd name="T10" fmla="*/ 0 w 110"/>
              <a:gd name="T11" fmla="*/ 18205752 h 12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0" h="126">
                <a:moveTo>
                  <a:pt x="0" y="28"/>
                </a:moveTo>
                <a:lnTo>
                  <a:pt x="70" y="126"/>
                </a:lnTo>
                <a:lnTo>
                  <a:pt x="110" y="98"/>
                </a:lnTo>
                <a:lnTo>
                  <a:pt x="40" y="0"/>
                </a:lnTo>
                <a:lnTo>
                  <a:pt x="0" y="2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75" name="Freeform 112">
            <a:extLst>
              <a:ext uri="{FF2B5EF4-FFF2-40B4-BE49-F238E27FC236}">
                <a16:creationId xmlns:a16="http://schemas.microsoft.com/office/drawing/2014/main" id="{AD3BC7E6-5C95-E44F-9096-00A38236CAD7}"/>
              </a:ext>
            </a:extLst>
          </p:cNvPr>
          <p:cNvSpPr>
            <a:spLocks/>
          </p:cNvSpPr>
          <p:nvPr/>
        </p:nvSpPr>
        <p:spPr bwMode="auto">
          <a:xfrm>
            <a:off x="2400300" y="5029200"/>
            <a:ext cx="76200" cy="79375"/>
          </a:xfrm>
          <a:custGeom>
            <a:avLst/>
            <a:gdLst>
              <a:gd name="T0" fmla="*/ 0 w 97"/>
              <a:gd name="T1" fmla="*/ 19531013 h 100"/>
              <a:gd name="T2" fmla="*/ 36409460 w 97"/>
              <a:gd name="T3" fmla="*/ 63003906 h 100"/>
              <a:gd name="T4" fmla="*/ 59860206 w 97"/>
              <a:gd name="T5" fmla="*/ 42842656 h 100"/>
              <a:gd name="T6" fmla="*/ 24067416 w 97"/>
              <a:gd name="T7" fmla="*/ 0 h 100"/>
              <a:gd name="T8" fmla="*/ 0 w 97"/>
              <a:gd name="T9" fmla="*/ 19531013 h 100"/>
              <a:gd name="T10" fmla="*/ 0 w 97"/>
              <a:gd name="T11" fmla="*/ 19531013 h 1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97" h="100">
                <a:moveTo>
                  <a:pt x="0" y="31"/>
                </a:moveTo>
                <a:lnTo>
                  <a:pt x="59" y="100"/>
                </a:lnTo>
                <a:lnTo>
                  <a:pt x="97" y="68"/>
                </a:lnTo>
                <a:lnTo>
                  <a:pt x="39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76" name="Freeform 113">
            <a:extLst>
              <a:ext uri="{FF2B5EF4-FFF2-40B4-BE49-F238E27FC236}">
                <a16:creationId xmlns:a16="http://schemas.microsoft.com/office/drawing/2014/main" id="{914A70B6-D029-E545-AE7A-3E840A89DDD1}"/>
              </a:ext>
            </a:extLst>
          </p:cNvPr>
          <p:cNvSpPr>
            <a:spLocks/>
          </p:cNvSpPr>
          <p:nvPr/>
        </p:nvSpPr>
        <p:spPr bwMode="auto">
          <a:xfrm>
            <a:off x="2473325" y="5153025"/>
            <a:ext cx="66675" cy="68263"/>
          </a:xfrm>
          <a:custGeom>
            <a:avLst/>
            <a:gdLst>
              <a:gd name="T0" fmla="*/ 0 w 84"/>
              <a:gd name="T1" fmla="*/ 20638716 h 85"/>
              <a:gd name="T2" fmla="*/ 27091481 w 84"/>
              <a:gd name="T3" fmla="*/ 54821614 h 85"/>
              <a:gd name="T4" fmla="*/ 52923281 w 84"/>
              <a:gd name="T5" fmla="*/ 34182898 h 85"/>
              <a:gd name="T6" fmla="*/ 24571325 w 84"/>
              <a:gd name="T7" fmla="*/ 0 h 85"/>
              <a:gd name="T8" fmla="*/ 0 w 84"/>
              <a:gd name="T9" fmla="*/ 20638716 h 85"/>
              <a:gd name="T10" fmla="*/ 0 w 84"/>
              <a:gd name="T11" fmla="*/ 20638716 h 8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4" h="85">
                <a:moveTo>
                  <a:pt x="0" y="32"/>
                </a:moveTo>
                <a:lnTo>
                  <a:pt x="43" y="85"/>
                </a:lnTo>
                <a:lnTo>
                  <a:pt x="84" y="53"/>
                </a:lnTo>
                <a:lnTo>
                  <a:pt x="39" y="0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77" name="Freeform 114">
            <a:extLst>
              <a:ext uri="{FF2B5EF4-FFF2-40B4-BE49-F238E27FC236}">
                <a16:creationId xmlns:a16="http://schemas.microsoft.com/office/drawing/2014/main" id="{C24CF8D4-276E-9141-934B-A8395258DAE1}"/>
              </a:ext>
            </a:extLst>
          </p:cNvPr>
          <p:cNvSpPr>
            <a:spLocks/>
          </p:cNvSpPr>
          <p:nvPr/>
        </p:nvSpPr>
        <p:spPr bwMode="auto">
          <a:xfrm>
            <a:off x="1143000" y="3314700"/>
            <a:ext cx="885825" cy="1023938"/>
          </a:xfrm>
          <a:custGeom>
            <a:avLst/>
            <a:gdLst>
              <a:gd name="T0" fmla="*/ 372983125 w 1116"/>
              <a:gd name="T1" fmla="*/ 37172124 h 1290"/>
              <a:gd name="T2" fmla="*/ 424646725 w 1116"/>
              <a:gd name="T3" fmla="*/ 54183783 h 1290"/>
              <a:gd name="T4" fmla="*/ 475049850 w 1116"/>
              <a:gd name="T5" fmla="*/ 81905515 h 1290"/>
              <a:gd name="T6" fmla="*/ 521672344 w 1116"/>
              <a:gd name="T7" fmla="*/ 117817164 h 1290"/>
              <a:gd name="T8" fmla="*/ 563884763 w 1116"/>
              <a:gd name="T9" fmla="*/ 163810236 h 1290"/>
              <a:gd name="T10" fmla="*/ 599166950 w 1116"/>
              <a:gd name="T11" fmla="*/ 219253701 h 1290"/>
              <a:gd name="T12" fmla="*/ 630669300 w 1116"/>
              <a:gd name="T13" fmla="*/ 278477798 h 1290"/>
              <a:gd name="T14" fmla="*/ 651460788 w 1116"/>
              <a:gd name="T15" fmla="*/ 337701102 h 1290"/>
              <a:gd name="T16" fmla="*/ 665951488 w 1116"/>
              <a:gd name="T17" fmla="*/ 390624409 h 1290"/>
              <a:gd name="T18" fmla="*/ 701233675 w 1116"/>
              <a:gd name="T19" fmla="*/ 415825984 h 1290"/>
              <a:gd name="T20" fmla="*/ 690522813 w 1116"/>
              <a:gd name="T21" fmla="*/ 359122838 h 1290"/>
              <a:gd name="T22" fmla="*/ 672881719 w 1116"/>
              <a:gd name="T23" fmla="*/ 299268502 h 1290"/>
              <a:gd name="T24" fmla="*/ 645160000 w 1116"/>
              <a:gd name="T25" fmla="*/ 235635121 h 1290"/>
              <a:gd name="T26" fmla="*/ 595387113 w 1116"/>
              <a:gd name="T27" fmla="*/ 153099369 h 1290"/>
              <a:gd name="T28" fmla="*/ 542463831 w 1116"/>
              <a:gd name="T29" fmla="*/ 94506302 h 1290"/>
              <a:gd name="T30" fmla="*/ 488910313 w 1116"/>
              <a:gd name="T31" fmla="*/ 51033387 h 1290"/>
              <a:gd name="T32" fmla="*/ 433466875 w 1116"/>
              <a:gd name="T33" fmla="*/ 24571337 h 1290"/>
              <a:gd name="T34" fmla="*/ 381804069 w 1116"/>
              <a:gd name="T35" fmla="*/ 8820948 h 1290"/>
              <a:gd name="T36" fmla="*/ 311239694 w 1116"/>
              <a:gd name="T37" fmla="*/ 0 h 1290"/>
              <a:gd name="T38" fmla="*/ 253276100 w 1116"/>
              <a:gd name="T39" fmla="*/ 3150395 h 1290"/>
              <a:gd name="T40" fmla="*/ 200352819 w 1116"/>
              <a:gd name="T41" fmla="*/ 15751183 h 1290"/>
              <a:gd name="T42" fmla="*/ 136088438 w 1116"/>
              <a:gd name="T43" fmla="*/ 42212439 h 1290"/>
              <a:gd name="T44" fmla="*/ 67413981 w 1116"/>
              <a:gd name="T45" fmla="*/ 97026460 h 1290"/>
              <a:gd name="T46" fmla="*/ 28982194 w 1116"/>
              <a:gd name="T47" fmla="*/ 159400159 h 1290"/>
              <a:gd name="T48" fmla="*/ 7560469 w 1116"/>
              <a:gd name="T49" fmla="*/ 221143620 h 1290"/>
              <a:gd name="T50" fmla="*/ 0 w 1116"/>
              <a:gd name="T51" fmla="*/ 281627400 h 1290"/>
              <a:gd name="T52" fmla="*/ 2520156 w 1116"/>
              <a:gd name="T53" fmla="*/ 341481735 h 1290"/>
              <a:gd name="T54" fmla="*/ 13861256 w 1116"/>
              <a:gd name="T55" fmla="*/ 397554644 h 1290"/>
              <a:gd name="T56" fmla="*/ 27091481 w 1116"/>
              <a:gd name="T57" fmla="*/ 450478745 h 1290"/>
              <a:gd name="T58" fmla="*/ 44732575 w 1116"/>
              <a:gd name="T59" fmla="*/ 508442367 h 1290"/>
              <a:gd name="T60" fmla="*/ 71194613 w 1116"/>
              <a:gd name="T61" fmla="*/ 566405989 h 1290"/>
              <a:gd name="T62" fmla="*/ 98916331 w 1116"/>
              <a:gd name="T63" fmla="*/ 613028506 h 1290"/>
              <a:gd name="T64" fmla="*/ 134828756 w 1116"/>
              <a:gd name="T65" fmla="*/ 660281260 h 1290"/>
              <a:gd name="T66" fmla="*/ 176410938 w 1116"/>
              <a:gd name="T67" fmla="*/ 702494493 h 1290"/>
              <a:gd name="T68" fmla="*/ 223034225 w 1116"/>
              <a:gd name="T69" fmla="*/ 739666617 h 1290"/>
              <a:gd name="T70" fmla="*/ 282887738 w 1116"/>
              <a:gd name="T71" fmla="*/ 770538745 h 1290"/>
              <a:gd name="T72" fmla="*/ 366052894 w 1116"/>
              <a:gd name="T73" fmla="*/ 801410079 h 1290"/>
              <a:gd name="T74" fmla="*/ 434727350 w 1116"/>
              <a:gd name="T75" fmla="*/ 811490709 h 1290"/>
              <a:gd name="T76" fmla="*/ 484500238 w 1116"/>
              <a:gd name="T77" fmla="*/ 804560474 h 1290"/>
              <a:gd name="T78" fmla="*/ 418345938 w 1116"/>
              <a:gd name="T79" fmla="*/ 779358899 h 1290"/>
              <a:gd name="T80" fmla="*/ 353452113 w 1116"/>
              <a:gd name="T81" fmla="*/ 763607717 h 1290"/>
              <a:gd name="T82" fmla="*/ 272807113 w 1116"/>
              <a:gd name="T83" fmla="*/ 732106145 h 1290"/>
              <a:gd name="T84" fmla="*/ 226183825 w 1116"/>
              <a:gd name="T85" fmla="*/ 702494493 h 1290"/>
              <a:gd name="T86" fmla="*/ 182711725 w 1116"/>
              <a:gd name="T87" fmla="*/ 666582050 h 1290"/>
              <a:gd name="T88" fmla="*/ 146799300 w 1116"/>
              <a:gd name="T89" fmla="*/ 626259531 h 1290"/>
              <a:gd name="T90" fmla="*/ 116557425 w 1116"/>
              <a:gd name="T91" fmla="*/ 580896696 h 1290"/>
              <a:gd name="T92" fmla="*/ 90725625 w 1116"/>
              <a:gd name="T93" fmla="*/ 535533862 h 1290"/>
              <a:gd name="T94" fmla="*/ 63634144 w 1116"/>
              <a:gd name="T95" fmla="*/ 464969452 h 1290"/>
              <a:gd name="T96" fmla="*/ 48513206 w 1116"/>
              <a:gd name="T97" fmla="*/ 415825984 h 1290"/>
              <a:gd name="T98" fmla="*/ 37172106 w 1116"/>
              <a:gd name="T99" fmla="*/ 365422835 h 1290"/>
              <a:gd name="T100" fmla="*/ 30872113 w 1116"/>
              <a:gd name="T101" fmla="*/ 311869290 h 1290"/>
              <a:gd name="T102" fmla="*/ 32131794 w 1116"/>
              <a:gd name="T103" fmla="*/ 256425825 h 1290"/>
              <a:gd name="T104" fmla="*/ 44732575 w 1116"/>
              <a:gd name="T105" fmla="*/ 200352917 h 1290"/>
              <a:gd name="T106" fmla="*/ 72454294 w 1116"/>
              <a:gd name="T107" fmla="*/ 143648976 h 1290"/>
              <a:gd name="T108" fmla="*/ 118447344 w 1116"/>
              <a:gd name="T109" fmla="*/ 92615589 h 1290"/>
              <a:gd name="T110" fmla="*/ 194052031 w 1116"/>
              <a:gd name="T111" fmla="*/ 50403150 h 1290"/>
              <a:gd name="T112" fmla="*/ 264616406 w 1116"/>
              <a:gd name="T113" fmla="*/ 33392285 h 1290"/>
              <a:gd name="T114" fmla="*/ 316280006 w 1116"/>
              <a:gd name="T115" fmla="*/ 31502365 h 129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116" h="1290">
                <a:moveTo>
                  <a:pt x="513" y="52"/>
                </a:moveTo>
                <a:lnTo>
                  <a:pt x="521" y="52"/>
                </a:lnTo>
                <a:lnTo>
                  <a:pt x="528" y="52"/>
                </a:lnTo>
                <a:lnTo>
                  <a:pt x="538" y="52"/>
                </a:lnTo>
                <a:lnTo>
                  <a:pt x="547" y="53"/>
                </a:lnTo>
                <a:lnTo>
                  <a:pt x="555" y="53"/>
                </a:lnTo>
                <a:lnTo>
                  <a:pt x="566" y="53"/>
                </a:lnTo>
                <a:lnTo>
                  <a:pt x="573" y="55"/>
                </a:lnTo>
                <a:lnTo>
                  <a:pt x="583" y="58"/>
                </a:lnTo>
                <a:lnTo>
                  <a:pt x="592" y="59"/>
                </a:lnTo>
                <a:lnTo>
                  <a:pt x="600" y="63"/>
                </a:lnTo>
                <a:lnTo>
                  <a:pt x="608" y="64"/>
                </a:lnTo>
                <a:lnTo>
                  <a:pt x="617" y="67"/>
                </a:lnTo>
                <a:lnTo>
                  <a:pt x="625" y="67"/>
                </a:lnTo>
                <a:lnTo>
                  <a:pt x="632" y="70"/>
                </a:lnTo>
                <a:lnTo>
                  <a:pt x="642" y="73"/>
                </a:lnTo>
                <a:lnTo>
                  <a:pt x="651" y="78"/>
                </a:lnTo>
                <a:lnTo>
                  <a:pt x="659" y="80"/>
                </a:lnTo>
                <a:lnTo>
                  <a:pt x="667" y="83"/>
                </a:lnTo>
                <a:lnTo>
                  <a:pt x="674" y="86"/>
                </a:lnTo>
                <a:lnTo>
                  <a:pt x="684" y="91"/>
                </a:lnTo>
                <a:lnTo>
                  <a:pt x="692" y="94"/>
                </a:lnTo>
                <a:lnTo>
                  <a:pt x="699" y="98"/>
                </a:lnTo>
                <a:lnTo>
                  <a:pt x="709" y="103"/>
                </a:lnTo>
                <a:lnTo>
                  <a:pt x="716" y="106"/>
                </a:lnTo>
                <a:lnTo>
                  <a:pt x="724" y="111"/>
                </a:lnTo>
                <a:lnTo>
                  <a:pt x="732" y="115"/>
                </a:lnTo>
                <a:lnTo>
                  <a:pt x="738" y="120"/>
                </a:lnTo>
                <a:lnTo>
                  <a:pt x="748" y="125"/>
                </a:lnTo>
                <a:lnTo>
                  <a:pt x="754" y="130"/>
                </a:lnTo>
                <a:lnTo>
                  <a:pt x="763" y="134"/>
                </a:lnTo>
                <a:lnTo>
                  <a:pt x="771" y="140"/>
                </a:lnTo>
                <a:lnTo>
                  <a:pt x="779" y="148"/>
                </a:lnTo>
                <a:lnTo>
                  <a:pt x="785" y="151"/>
                </a:lnTo>
                <a:lnTo>
                  <a:pt x="793" y="158"/>
                </a:lnTo>
                <a:lnTo>
                  <a:pt x="799" y="162"/>
                </a:lnTo>
                <a:lnTo>
                  <a:pt x="807" y="170"/>
                </a:lnTo>
                <a:lnTo>
                  <a:pt x="814" y="175"/>
                </a:lnTo>
                <a:lnTo>
                  <a:pt x="821" y="182"/>
                </a:lnTo>
                <a:lnTo>
                  <a:pt x="828" y="187"/>
                </a:lnTo>
                <a:lnTo>
                  <a:pt x="836" y="195"/>
                </a:lnTo>
                <a:lnTo>
                  <a:pt x="842" y="201"/>
                </a:lnTo>
                <a:lnTo>
                  <a:pt x="849" y="207"/>
                </a:lnTo>
                <a:lnTo>
                  <a:pt x="856" y="214"/>
                </a:lnTo>
                <a:lnTo>
                  <a:pt x="863" y="223"/>
                </a:lnTo>
                <a:lnTo>
                  <a:pt x="869" y="229"/>
                </a:lnTo>
                <a:lnTo>
                  <a:pt x="875" y="237"/>
                </a:lnTo>
                <a:lnTo>
                  <a:pt x="883" y="245"/>
                </a:lnTo>
                <a:lnTo>
                  <a:pt x="889" y="254"/>
                </a:lnTo>
                <a:lnTo>
                  <a:pt x="895" y="260"/>
                </a:lnTo>
                <a:lnTo>
                  <a:pt x="900" y="268"/>
                </a:lnTo>
                <a:lnTo>
                  <a:pt x="906" y="277"/>
                </a:lnTo>
                <a:lnTo>
                  <a:pt x="912" y="285"/>
                </a:lnTo>
                <a:lnTo>
                  <a:pt x="919" y="295"/>
                </a:lnTo>
                <a:lnTo>
                  <a:pt x="925" y="302"/>
                </a:lnTo>
                <a:lnTo>
                  <a:pt x="929" y="310"/>
                </a:lnTo>
                <a:lnTo>
                  <a:pt x="936" y="321"/>
                </a:lnTo>
                <a:lnTo>
                  <a:pt x="940" y="329"/>
                </a:lnTo>
                <a:lnTo>
                  <a:pt x="947" y="337"/>
                </a:lnTo>
                <a:lnTo>
                  <a:pt x="951" y="348"/>
                </a:lnTo>
                <a:lnTo>
                  <a:pt x="957" y="357"/>
                </a:lnTo>
                <a:lnTo>
                  <a:pt x="964" y="365"/>
                </a:lnTo>
                <a:lnTo>
                  <a:pt x="968" y="376"/>
                </a:lnTo>
                <a:lnTo>
                  <a:pt x="975" y="385"/>
                </a:lnTo>
                <a:lnTo>
                  <a:pt x="979" y="396"/>
                </a:lnTo>
                <a:lnTo>
                  <a:pt x="984" y="404"/>
                </a:lnTo>
                <a:lnTo>
                  <a:pt x="989" y="414"/>
                </a:lnTo>
                <a:lnTo>
                  <a:pt x="992" y="424"/>
                </a:lnTo>
                <a:lnTo>
                  <a:pt x="996" y="433"/>
                </a:lnTo>
                <a:lnTo>
                  <a:pt x="1001" y="442"/>
                </a:lnTo>
                <a:lnTo>
                  <a:pt x="1004" y="452"/>
                </a:lnTo>
                <a:lnTo>
                  <a:pt x="1009" y="461"/>
                </a:lnTo>
                <a:lnTo>
                  <a:pt x="1013" y="471"/>
                </a:lnTo>
                <a:lnTo>
                  <a:pt x="1016" y="480"/>
                </a:lnTo>
                <a:lnTo>
                  <a:pt x="1018" y="489"/>
                </a:lnTo>
                <a:lnTo>
                  <a:pt x="1021" y="497"/>
                </a:lnTo>
                <a:lnTo>
                  <a:pt x="1026" y="508"/>
                </a:lnTo>
                <a:lnTo>
                  <a:pt x="1029" y="516"/>
                </a:lnTo>
                <a:lnTo>
                  <a:pt x="1030" y="525"/>
                </a:lnTo>
                <a:lnTo>
                  <a:pt x="1034" y="536"/>
                </a:lnTo>
                <a:lnTo>
                  <a:pt x="1038" y="545"/>
                </a:lnTo>
                <a:lnTo>
                  <a:pt x="1040" y="553"/>
                </a:lnTo>
                <a:lnTo>
                  <a:pt x="1043" y="562"/>
                </a:lnTo>
                <a:lnTo>
                  <a:pt x="1044" y="570"/>
                </a:lnTo>
                <a:lnTo>
                  <a:pt x="1046" y="578"/>
                </a:lnTo>
                <a:lnTo>
                  <a:pt x="1048" y="587"/>
                </a:lnTo>
                <a:lnTo>
                  <a:pt x="1051" y="595"/>
                </a:lnTo>
                <a:lnTo>
                  <a:pt x="1054" y="604"/>
                </a:lnTo>
                <a:lnTo>
                  <a:pt x="1057" y="614"/>
                </a:lnTo>
                <a:lnTo>
                  <a:pt x="1057" y="620"/>
                </a:lnTo>
                <a:lnTo>
                  <a:pt x="1058" y="629"/>
                </a:lnTo>
                <a:lnTo>
                  <a:pt x="1058" y="637"/>
                </a:lnTo>
                <a:lnTo>
                  <a:pt x="1062" y="645"/>
                </a:lnTo>
                <a:lnTo>
                  <a:pt x="1062" y="654"/>
                </a:lnTo>
                <a:lnTo>
                  <a:pt x="1065" y="662"/>
                </a:lnTo>
                <a:lnTo>
                  <a:pt x="1065" y="671"/>
                </a:lnTo>
                <a:lnTo>
                  <a:pt x="1068" y="679"/>
                </a:lnTo>
                <a:lnTo>
                  <a:pt x="1116" y="679"/>
                </a:lnTo>
                <a:lnTo>
                  <a:pt x="1114" y="670"/>
                </a:lnTo>
                <a:lnTo>
                  <a:pt x="1113" y="660"/>
                </a:lnTo>
                <a:lnTo>
                  <a:pt x="1111" y="651"/>
                </a:lnTo>
                <a:lnTo>
                  <a:pt x="1110" y="643"/>
                </a:lnTo>
                <a:lnTo>
                  <a:pt x="1110" y="632"/>
                </a:lnTo>
                <a:lnTo>
                  <a:pt x="1108" y="625"/>
                </a:lnTo>
                <a:lnTo>
                  <a:pt x="1107" y="617"/>
                </a:lnTo>
                <a:lnTo>
                  <a:pt x="1105" y="608"/>
                </a:lnTo>
                <a:lnTo>
                  <a:pt x="1102" y="598"/>
                </a:lnTo>
                <a:lnTo>
                  <a:pt x="1100" y="589"/>
                </a:lnTo>
                <a:lnTo>
                  <a:pt x="1097" y="578"/>
                </a:lnTo>
                <a:lnTo>
                  <a:pt x="1096" y="570"/>
                </a:lnTo>
                <a:lnTo>
                  <a:pt x="1094" y="561"/>
                </a:lnTo>
                <a:lnTo>
                  <a:pt x="1091" y="551"/>
                </a:lnTo>
                <a:lnTo>
                  <a:pt x="1088" y="542"/>
                </a:lnTo>
                <a:lnTo>
                  <a:pt x="1086" y="534"/>
                </a:lnTo>
                <a:lnTo>
                  <a:pt x="1083" y="523"/>
                </a:lnTo>
                <a:lnTo>
                  <a:pt x="1080" y="514"/>
                </a:lnTo>
                <a:lnTo>
                  <a:pt x="1077" y="503"/>
                </a:lnTo>
                <a:lnTo>
                  <a:pt x="1074" y="495"/>
                </a:lnTo>
                <a:lnTo>
                  <a:pt x="1069" y="485"/>
                </a:lnTo>
                <a:lnTo>
                  <a:pt x="1068" y="475"/>
                </a:lnTo>
                <a:lnTo>
                  <a:pt x="1063" y="464"/>
                </a:lnTo>
                <a:lnTo>
                  <a:pt x="1060" y="457"/>
                </a:lnTo>
                <a:lnTo>
                  <a:pt x="1055" y="444"/>
                </a:lnTo>
                <a:lnTo>
                  <a:pt x="1051" y="435"/>
                </a:lnTo>
                <a:lnTo>
                  <a:pt x="1046" y="424"/>
                </a:lnTo>
                <a:lnTo>
                  <a:pt x="1043" y="414"/>
                </a:lnTo>
                <a:lnTo>
                  <a:pt x="1037" y="402"/>
                </a:lnTo>
                <a:lnTo>
                  <a:pt x="1032" y="393"/>
                </a:lnTo>
                <a:lnTo>
                  <a:pt x="1029" y="383"/>
                </a:lnTo>
                <a:lnTo>
                  <a:pt x="1024" y="374"/>
                </a:lnTo>
                <a:lnTo>
                  <a:pt x="1016" y="358"/>
                </a:lnTo>
                <a:lnTo>
                  <a:pt x="1009" y="344"/>
                </a:lnTo>
                <a:lnTo>
                  <a:pt x="1001" y="330"/>
                </a:lnTo>
                <a:lnTo>
                  <a:pt x="993" y="318"/>
                </a:lnTo>
                <a:lnTo>
                  <a:pt x="985" y="304"/>
                </a:lnTo>
                <a:lnTo>
                  <a:pt x="978" y="291"/>
                </a:lnTo>
                <a:lnTo>
                  <a:pt x="968" y="279"/>
                </a:lnTo>
                <a:lnTo>
                  <a:pt x="962" y="268"/>
                </a:lnTo>
                <a:lnTo>
                  <a:pt x="953" y="256"/>
                </a:lnTo>
                <a:lnTo>
                  <a:pt x="945" y="243"/>
                </a:lnTo>
                <a:lnTo>
                  <a:pt x="936" y="232"/>
                </a:lnTo>
                <a:lnTo>
                  <a:pt x="928" y="223"/>
                </a:lnTo>
                <a:lnTo>
                  <a:pt x="920" y="212"/>
                </a:lnTo>
                <a:lnTo>
                  <a:pt x="911" y="201"/>
                </a:lnTo>
                <a:lnTo>
                  <a:pt x="903" y="193"/>
                </a:lnTo>
                <a:lnTo>
                  <a:pt x="897" y="186"/>
                </a:lnTo>
                <a:lnTo>
                  <a:pt x="886" y="175"/>
                </a:lnTo>
                <a:lnTo>
                  <a:pt x="878" y="165"/>
                </a:lnTo>
                <a:lnTo>
                  <a:pt x="870" y="158"/>
                </a:lnTo>
                <a:lnTo>
                  <a:pt x="861" y="150"/>
                </a:lnTo>
                <a:lnTo>
                  <a:pt x="852" y="142"/>
                </a:lnTo>
                <a:lnTo>
                  <a:pt x="844" y="134"/>
                </a:lnTo>
                <a:lnTo>
                  <a:pt x="835" y="126"/>
                </a:lnTo>
                <a:lnTo>
                  <a:pt x="827" y="120"/>
                </a:lnTo>
                <a:lnTo>
                  <a:pt x="817" y="112"/>
                </a:lnTo>
                <a:lnTo>
                  <a:pt x="808" y="106"/>
                </a:lnTo>
                <a:lnTo>
                  <a:pt x="800" y="98"/>
                </a:lnTo>
                <a:lnTo>
                  <a:pt x="791" y="94"/>
                </a:lnTo>
                <a:lnTo>
                  <a:pt x="783" y="87"/>
                </a:lnTo>
                <a:lnTo>
                  <a:pt x="776" y="81"/>
                </a:lnTo>
                <a:lnTo>
                  <a:pt x="766" y="78"/>
                </a:lnTo>
                <a:lnTo>
                  <a:pt x="758" y="73"/>
                </a:lnTo>
                <a:lnTo>
                  <a:pt x="749" y="67"/>
                </a:lnTo>
                <a:lnTo>
                  <a:pt x="740" y="63"/>
                </a:lnTo>
                <a:lnTo>
                  <a:pt x="730" y="58"/>
                </a:lnTo>
                <a:lnTo>
                  <a:pt x="723" y="53"/>
                </a:lnTo>
                <a:lnTo>
                  <a:pt x="713" y="50"/>
                </a:lnTo>
                <a:lnTo>
                  <a:pt x="706" y="45"/>
                </a:lnTo>
                <a:lnTo>
                  <a:pt x="698" y="42"/>
                </a:lnTo>
                <a:lnTo>
                  <a:pt x="688" y="39"/>
                </a:lnTo>
                <a:lnTo>
                  <a:pt x="679" y="36"/>
                </a:lnTo>
                <a:lnTo>
                  <a:pt x="671" y="31"/>
                </a:lnTo>
                <a:lnTo>
                  <a:pt x="662" y="28"/>
                </a:lnTo>
                <a:lnTo>
                  <a:pt x="654" y="27"/>
                </a:lnTo>
                <a:lnTo>
                  <a:pt x="645" y="24"/>
                </a:lnTo>
                <a:lnTo>
                  <a:pt x="639" y="22"/>
                </a:lnTo>
                <a:lnTo>
                  <a:pt x="631" y="19"/>
                </a:lnTo>
                <a:lnTo>
                  <a:pt x="623" y="19"/>
                </a:lnTo>
                <a:lnTo>
                  <a:pt x="615" y="16"/>
                </a:lnTo>
                <a:lnTo>
                  <a:pt x="606" y="14"/>
                </a:lnTo>
                <a:lnTo>
                  <a:pt x="600" y="13"/>
                </a:lnTo>
                <a:lnTo>
                  <a:pt x="592" y="11"/>
                </a:lnTo>
                <a:lnTo>
                  <a:pt x="578" y="8"/>
                </a:lnTo>
                <a:lnTo>
                  <a:pt x="566" y="6"/>
                </a:lnTo>
                <a:lnTo>
                  <a:pt x="552" y="3"/>
                </a:lnTo>
                <a:lnTo>
                  <a:pt x="539" y="2"/>
                </a:lnTo>
                <a:lnTo>
                  <a:pt x="527" y="2"/>
                </a:lnTo>
                <a:lnTo>
                  <a:pt x="514" y="2"/>
                </a:lnTo>
                <a:lnTo>
                  <a:pt x="503" y="0"/>
                </a:lnTo>
                <a:lnTo>
                  <a:pt x="494" y="0"/>
                </a:lnTo>
                <a:lnTo>
                  <a:pt x="485" y="0"/>
                </a:lnTo>
                <a:lnTo>
                  <a:pt x="475" y="0"/>
                </a:lnTo>
                <a:lnTo>
                  <a:pt x="466" y="0"/>
                </a:lnTo>
                <a:lnTo>
                  <a:pt x="457" y="0"/>
                </a:lnTo>
                <a:lnTo>
                  <a:pt x="447" y="0"/>
                </a:lnTo>
                <a:lnTo>
                  <a:pt x="440" y="2"/>
                </a:lnTo>
                <a:lnTo>
                  <a:pt x="430" y="2"/>
                </a:lnTo>
                <a:lnTo>
                  <a:pt x="420" y="2"/>
                </a:lnTo>
                <a:lnTo>
                  <a:pt x="410" y="3"/>
                </a:lnTo>
                <a:lnTo>
                  <a:pt x="402" y="5"/>
                </a:lnTo>
                <a:lnTo>
                  <a:pt x="393" y="6"/>
                </a:lnTo>
                <a:lnTo>
                  <a:pt x="385" y="8"/>
                </a:lnTo>
                <a:lnTo>
                  <a:pt x="378" y="10"/>
                </a:lnTo>
                <a:lnTo>
                  <a:pt x="368" y="13"/>
                </a:lnTo>
                <a:lnTo>
                  <a:pt x="360" y="13"/>
                </a:lnTo>
                <a:lnTo>
                  <a:pt x="353" y="14"/>
                </a:lnTo>
                <a:lnTo>
                  <a:pt x="343" y="16"/>
                </a:lnTo>
                <a:lnTo>
                  <a:pt x="336" y="19"/>
                </a:lnTo>
                <a:lnTo>
                  <a:pt x="328" y="21"/>
                </a:lnTo>
                <a:lnTo>
                  <a:pt x="318" y="25"/>
                </a:lnTo>
                <a:lnTo>
                  <a:pt x="311" y="27"/>
                </a:lnTo>
                <a:lnTo>
                  <a:pt x="303" y="30"/>
                </a:lnTo>
                <a:lnTo>
                  <a:pt x="295" y="31"/>
                </a:lnTo>
                <a:lnTo>
                  <a:pt x="286" y="35"/>
                </a:lnTo>
                <a:lnTo>
                  <a:pt x="280" y="38"/>
                </a:lnTo>
                <a:lnTo>
                  <a:pt x="273" y="41"/>
                </a:lnTo>
                <a:lnTo>
                  <a:pt x="258" y="47"/>
                </a:lnTo>
                <a:lnTo>
                  <a:pt x="245" y="55"/>
                </a:lnTo>
                <a:lnTo>
                  <a:pt x="230" y="61"/>
                </a:lnTo>
                <a:lnTo>
                  <a:pt x="216" y="67"/>
                </a:lnTo>
                <a:lnTo>
                  <a:pt x="203" y="77"/>
                </a:lnTo>
                <a:lnTo>
                  <a:pt x="191" y="84"/>
                </a:lnTo>
                <a:lnTo>
                  <a:pt x="179" y="92"/>
                </a:lnTo>
                <a:lnTo>
                  <a:pt x="166" y="100"/>
                </a:lnTo>
                <a:lnTo>
                  <a:pt x="154" y="108"/>
                </a:lnTo>
                <a:lnTo>
                  <a:pt x="144" y="119"/>
                </a:lnTo>
                <a:lnTo>
                  <a:pt x="133" y="126"/>
                </a:lnTo>
                <a:lnTo>
                  <a:pt x="124" y="134"/>
                </a:lnTo>
                <a:lnTo>
                  <a:pt x="115" y="145"/>
                </a:lnTo>
                <a:lnTo>
                  <a:pt x="107" y="154"/>
                </a:lnTo>
                <a:lnTo>
                  <a:pt x="99" y="162"/>
                </a:lnTo>
                <a:lnTo>
                  <a:pt x="90" y="173"/>
                </a:lnTo>
                <a:lnTo>
                  <a:pt x="84" y="182"/>
                </a:lnTo>
                <a:lnTo>
                  <a:pt x="79" y="193"/>
                </a:lnTo>
                <a:lnTo>
                  <a:pt x="73" y="201"/>
                </a:lnTo>
                <a:lnTo>
                  <a:pt x="67" y="214"/>
                </a:lnTo>
                <a:lnTo>
                  <a:pt x="60" y="221"/>
                </a:lnTo>
                <a:lnTo>
                  <a:pt x="56" y="232"/>
                </a:lnTo>
                <a:lnTo>
                  <a:pt x="49" y="242"/>
                </a:lnTo>
                <a:lnTo>
                  <a:pt x="46" y="253"/>
                </a:lnTo>
                <a:lnTo>
                  <a:pt x="42" y="260"/>
                </a:lnTo>
                <a:lnTo>
                  <a:pt x="37" y="271"/>
                </a:lnTo>
                <a:lnTo>
                  <a:pt x="34" y="281"/>
                </a:lnTo>
                <a:lnTo>
                  <a:pt x="29" y="291"/>
                </a:lnTo>
                <a:lnTo>
                  <a:pt x="25" y="299"/>
                </a:lnTo>
                <a:lnTo>
                  <a:pt x="22" y="310"/>
                </a:lnTo>
                <a:lnTo>
                  <a:pt x="18" y="321"/>
                </a:lnTo>
                <a:lnTo>
                  <a:pt x="17" y="330"/>
                </a:lnTo>
                <a:lnTo>
                  <a:pt x="14" y="340"/>
                </a:lnTo>
                <a:lnTo>
                  <a:pt x="12" y="351"/>
                </a:lnTo>
                <a:lnTo>
                  <a:pt x="9" y="360"/>
                </a:lnTo>
                <a:lnTo>
                  <a:pt x="9" y="369"/>
                </a:lnTo>
                <a:lnTo>
                  <a:pt x="6" y="379"/>
                </a:lnTo>
                <a:lnTo>
                  <a:pt x="4" y="390"/>
                </a:lnTo>
                <a:lnTo>
                  <a:pt x="3" y="399"/>
                </a:lnTo>
                <a:lnTo>
                  <a:pt x="1" y="408"/>
                </a:lnTo>
                <a:lnTo>
                  <a:pt x="1" y="418"/>
                </a:lnTo>
                <a:lnTo>
                  <a:pt x="1" y="430"/>
                </a:lnTo>
                <a:lnTo>
                  <a:pt x="0" y="438"/>
                </a:lnTo>
                <a:lnTo>
                  <a:pt x="0" y="447"/>
                </a:lnTo>
                <a:lnTo>
                  <a:pt x="0" y="457"/>
                </a:lnTo>
                <a:lnTo>
                  <a:pt x="0" y="467"/>
                </a:lnTo>
                <a:lnTo>
                  <a:pt x="0" y="475"/>
                </a:lnTo>
                <a:lnTo>
                  <a:pt x="0" y="486"/>
                </a:lnTo>
                <a:lnTo>
                  <a:pt x="0" y="495"/>
                </a:lnTo>
                <a:lnTo>
                  <a:pt x="1" y="506"/>
                </a:lnTo>
                <a:lnTo>
                  <a:pt x="1" y="514"/>
                </a:lnTo>
                <a:lnTo>
                  <a:pt x="1" y="523"/>
                </a:lnTo>
                <a:lnTo>
                  <a:pt x="3" y="533"/>
                </a:lnTo>
                <a:lnTo>
                  <a:pt x="4" y="542"/>
                </a:lnTo>
                <a:lnTo>
                  <a:pt x="4" y="550"/>
                </a:lnTo>
                <a:lnTo>
                  <a:pt x="6" y="559"/>
                </a:lnTo>
                <a:lnTo>
                  <a:pt x="8" y="569"/>
                </a:lnTo>
                <a:lnTo>
                  <a:pt x="9" y="578"/>
                </a:lnTo>
                <a:lnTo>
                  <a:pt x="9" y="587"/>
                </a:lnTo>
                <a:lnTo>
                  <a:pt x="12" y="595"/>
                </a:lnTo>
                <a:lnTo>
                  <a:pt x="14" y="604"/>
                </a:lnTo>
                <a:lnTo>
                  <a:pt x="17" y="614"/>
                </a:lnTo>
                <a:lnTo>
                  <a:pt x="18" y="622"/>
                </a:lnTo>
                <a:lnTo>
                  <a:pt x="22" y="631"/>
                </a:lnTo>
                <a:lnTo>
                  <a:pt x="22" y="639"/>
                </a:lnTo>
                <a:lnTo>
                  <a:pt x="25" y="648"/>
                </a:lnTo>
                <a:lnTo>
                  <a:pt x="26" y="657"/>
                </a:lnTo>
                <a:lnTo>
                  <a:pt x="29" y="665"/>
                </a:lnTo>
                <a:lnTo>
                  <a:pt x="31" y="673"/>
                </a:lnTo>
                <a:lnTo>
                  <a:pt x="34" y="682"/>
                </a:lnTo>
                <a:lnTo>
                  <a:pt x="34" y="690"/>
                </a:lnTo>
                <a:lnTo>
                  <a:pt x="37" y="699"/>
                </a:lnTo>
                <a:lnTo>
                  <a:pt x="39" y="707"/>
                </a:lnTo>
                <a:lnTo>
                  <a:pt x="43" y="715"/>
                </a:lnTo>
                <a:lnTo>
                  <a:pt x="45" y="723"/>
                </a:lnTo>
                <a:lnTo>
                  <a:pt x="48" y="731"/>
                </a:lnTo>
                <a:lnTo>
                  <a:pt x="48" y="738"/>
                </a:lnTo>
                <a:lnTo>
                  <a:pt x="51" y="746"/>
                </a:lnTo>
                <a:lnTo>
                  <a:pt x="53" y="752"/>
                </a:lnTo>
                <a:lnTo>
                  <a:pt x="57" y="762"/>
                </a:lnTo>
                <a:lnTo>
                  <a:pt x="59" y="769"/>
                </a:lnTo>
                <a:lnTo>
                  <a:pt x="62" y="779"/>
                </a:lnTo>
                <a:lnTo>
                  <a:pt x="67" y="791"/>
                </a:lnTo>
                <a:lnTo>
                  <a:pt x="71" y="807"/>
                </a:lnTo>
                <a:lnTo>
                  <a:pt x="76" y="819"/>
                </a:lnTo>
                <a:lnTo>
                  <a:pt x="84" y="835"/>
                </a:lnTo>
                <a:lnTo>
                  <a:pt x="87" y="843"/>
                </a:lnTo>
                <a:lnTo>
                  <a:pt x="88" y="850"/>
                </a:lnTo>
                <a:lnTo>
                  <a:pt x="91" y="858"/>
                </a:lnTo>
                <a:lnTo>
                  <a:pt x="96" y="866"/>
                </a:lnTo>
                <a:lnTo>
                  <a:pt x="101" y="874"/>
                </a:lnTo>
                <a:lnTo>
                  <a:pt x="104" y="882"/>
                </a:lnTo>
                <a:lnTo>
                  <a:pt x="109" y="889"/>
                </a:lnTo>
                <a:lnTo>
                  <a:pt x="113" y="899"/>
                </a:lnTo>
                <a:lnTo>
                  <a:pt x="116" y="905"/>
                </a:lnTo>
                <a:lnTo>
                  <a:pt x="121" y="913"/>
                </a:lnTo>
                <a:lnTo>
                  <a:pt x="126" y="919"/>
                </a:lnTo>
                <a:lnTo>
                  <a:pt x="129" y="927"/>
                </a:lnTo>
                <a:lnTo>
                  <a:pt x="133" y="935"/>
                </a:lnTo>
                <a:lnTo>
                  <a:pt x="138" y="942"/>
                </a:lnTo>
                <a:lnTo>
                  <a:pt x="143" y="950"/>
                </a:lnTo>
                <a:lnTo>
                  <a:pt x="149" y="958"/>
                </a:lnTo>
                <a:lnTo>
                  <a:pt x="154" y="966"/>
                </a:lnTo>
                <a:lnTo>
                  <a:pt x="157" y="973"/>
                </a:lnTo>
                <a:lnTo>
                  <a:pt x="163" y="981"/>
                </a:lnTo>
                <a:lnTo>
                  <a:pt x="168" y="989"/>
                </a:lnTo>
                <a:lnTo>
                  <a:pt x="174" y="995"/>
                </a:lnTo>
                <a:lnTo>
                  <a:pt x="180" y="1005"/>
                </a:lnTo>
                <a:lnTo>
                  <a:pt x="185" y="1011"/>
                </a:lnTo>
                <a:lnTo>
                  <a:pt x="193" y="1020"/>
                </a:lnTo>
                <a:lnTo>
                  <a:pt x="196" y="1025"/>
                </a:lnTo>
                <a:lnTo>
                  <a:pt x="203" y="1034"/>
                </a:lnTo>
                <a:lnTo>
                  <a:pt x="208" y="1039"/>
                </a:lnTo>
                <a:lnTo>
                  <a:pt x="214" y="1048"/>
                </a:lnTo>
                <a:lnTo>
                  <a:pt x="221" y="1053"/>
                </a:lnTo>
                <a:lnTo>
                  <a:pt x="227" y="1061"/>
                </a:lnTo>
                <a:lnTo>
                  <a:pt x="233" y="1067"/>
                </a:lnTo>
                <a:lnTo>
                  <a:pt x="241" y="1075"/>
                </a:lnTo>
                <a:lnTo>
                  <a:pt x="247" y="1081"/>
                </a:lnTo>
                <a:lnTo>
                  <a:pt x="253" y="1089"/>
                </a:lnTo>
                <a:lnTo>
                  <a:pt x="259" y="1095"/>
                </a:lnTo>
                <a:lnTo>
                  <a:pt x="266" y="1103"/>
                </a:lnTo>
                <a:lnTo>
                  <a:pt x="273" y="1107"/>
                </a:lnTo>
                <a:lnTo>
                  <a:pt x="280" y="1115"/>
                </a:lnTo>
                <a:lnTo>
                  <a:pt x="286" y="1121"/>
                </a:lnTo>
                <a:lnTo>
                  <a:pt x="295" y="1128"/>
                </a:lnTo>
                <a:lnTo>
                  <a:pt x="301" y="1134"/>
                </a:lnTo>
                <a:lnTo>
                  <a:pt x="309" y="1140"/>
                </a:lnTo>
                <a:lnTo>
                  <a:pt x="315" y="1145"/>
                </a:lnTo>
                <a:lnTo>
                  <a:pt x="325" y="1153"/>
                </a:lnTo>
                <a:lnTo>
                  <a:pt x="331" y="1156"/>
                </a:lnTo>
                <a:lnTo>
                  <a:pt x="339" y="1163"/>
                </a:lnTo>
                <a:lnTo>
                  <a:pt x="346" y="1168"/>
                </a:lnTo>
                <a:lnTo>
                  <a:pt x="354" y="1174"/>
                </a:lnTo>
                <a:lnTo>
                  <a:pt x="362" y="1179"/>
                </a:lnTo>
                <a:lnTo>
                  <a:pt x="370" y="1184"/>
                </a:lnTo>
                <a:lnTo>
                  <a:pt x="379" y="1188"/>
                </a:lnTo>
                <a:lnTo>
                  <a:pt x="387" y="1195"/>
                </a:lnTo>
                <a:lnTo>
                  <a:pt x="395" y="1198"/>
                </a:lnTo>
                <a:lnTo>
                  <a:pt x="404" y="1202"/>
                </a:lnTo>
                <a:lnTo>
                  <a:pt x="412" y="1207"/>
                </a:lnTo>
                <a:lnTo>
                  <a:pt x="421" y="1212"/>
                </a:lnTo>
                <a:lnTo>
                  <a:pt x="433" y="1218"/>
                </a:lnTo>
                <a:lnTo>
                  <a:pt x="449" y="1223"/>
                </a:lnTo>
                <a:lnTo>
                  <a:pt x="461" y="1229"/>
                </a:lnTo>
                <a:lnTo>
                  <a:pt x="477" y="1235"/>
                </a:lnTo>
                <a:lnTo>
                  <a:pt x="489" y="1240"/>
                </a:lnTo>
                <a:lnTo>
                  <a:pt x="503" y="1246"/>
                </a:lnTo>
                <a:lnTo>
                  <a:pt x="517" y="1251"/>
                </a:lnTo>
                <a:lnTo>
                  <a:pt x="531" y="1257"/>
                </a:lnTo>
                <a:lnTo>
                  <a:pt x="544" y="1260"/>
                </a:lnTo>
                <a:lnTo>
                  <a:pt x="556" y="1263"/>
                </a:lnTo>
                <a:lnTo>
                  <a:pt x="569" y="1268"/>
                </a:lnTo>
                <a:lnTo>
                  <a:pt x="581" y="1272"/>
                </a:lnTo>
                <a:lnTo>
                  <a:pt x="592" y="1276"/>
                </a:lnTo>
                <a:lnTo>
                  <a:pt x="605" y="1277"/>
                </a:lnTo>
                <a:lnTo>
                  <a:pt x="617" y="1280"/>
                </a:lnTo>
                <a:lnTo>
                  <a:pt x="629" y="1283"/>
                </a:lnTo>
                <a:lnTo>
                  <a:pt x="639" y="1285"/>
                </a:lnTo>
                <a:lnTo>
                  <a:pt x="650" y="1286"/>
                </a:lnTo>
                <a:lnTo>
                  <a:pt x="659" y="1286"/>
                </a:lnTo>
                <a:lnTo>
                  <a:pt x="671" y="1288"/>
                </a:lnTo>
                <a:lnTo>
                  <a:pt x="681" y="1288"/>
                </a:lnTo>
                <a:lnTo>
                  <a:pt x="690" y="1288"/>
                </a:lnTo>
                <a:lnTo>
                  <a:pt x="699" y="1288"/>
                </a:lnTo>
                <a:lnTo>
                  <a:pt x="710" y="1290"/>
                </a:lnTo>
                <a:lnTo>
                  <a:pt x="716" y="1288"/>
                </a:lnTo>
                <a:lnTo>
                  <a:pt x="726" y="1286"/>
                </a:lnTo>
                <a:lnTo>
                  <a:pt x="734" y="1285"/>
                </a:lnTo>
                <a:lnTo>
                  <a:pt x="741" y="1285"/>
                </a:lnTo>
                <a:lnTo>
                  <a:pt x="749" y="1282"/>
                </a:lnTo>
                <a:lnTo>
                  <a:pt x="755" y="1280"/>
                </a:lnTo>
                <a:lnTo>
                  <a:pt x="763" y="1277"/>
                </a:lnTo>
                <a:lnTo>
                  <a:pt x="769" y="1277"/>
                </a:lnTo>
                <a:lnTo>
                  <a:pt x="748" y="1232"/>
                </a:lnTo>
                <a:lnTo>
                  <a:pt x="738" y="1234"/>
                </a:lnTo>
                <a:lnTo>
                  <a:pt x="727" y="1235"/>
                </a:lnTo>
                <a:lnTo>
                  <a:pt x="715" y="1237"/>
                </a:lnTo>
                <a:lnTo>
                  <a:pt x="704" y="1240"/>
                </a:lnTo>
                <a:lnTo>
                  <a:pt x="696" y="1238"/>
                </a:lnTo>
                <a:lnTo>
                  <a:pt x="688" y="1238"/>
                </a:lnTo>
                <a:lnTo>
                  <a:pt x="681" y="1238"/>
                </a:lnTo>
                <a:lnTo>
                  <a:pt x="673" y="1238"/>
                </a:lnTo>
                <a:lnTo>
                  <a:pt x="664" y="1237"/>
                </a:lnTo>
                <a:lnTo>
                  <a:pt x="656" y="1235"/>
                </a:lnTo>
                <a:lnTo>
                  <a:pt x="646" y="1235"/>
                </a:lnTo>
                <a:lnTo>
                  <a:pt x="639" y="1235"/>
                </a:lnTo>
                <a:lnTo>
                  <a:pt x="628" y="1232"/>
                </a:lnTo>
                <a:lnTo>
                  <a:pt x="617" y="1229"/>
                </a:lnTo>
                <a:lnTo>
                  <a:pt x="605" y="1226"/>
                </a:lnTo>
                <a:lnTo>
                  <a:pt x="595" y="1223"/>
                </a:lnTo>
                <a:lnTo>
                  <a:pt x="584" y="1219"/>
                </a:lnTo>
                <a:lnTo>
                  <a:pt x="573" y="1216"/>
                </a:lnTo>
                <a:lnTo>
                  <a:pt x="561" y="1212"/>
                </a:lnTo>
                <a:lnTo>
                  <a:pt x="550" y="1210"/>
                </a:lnTo>
                <a:lnTo>
                  <a:pt x="536" y="1204"/>
                </a:lnTo>
                <a:lnTo>
                  <a:pt x="524" y="1199"/>
                </a:lnTo>
                <a:lnTo>
                  <a:pt x="511" y="1195"/>
                </a:lnTo>
                <a:lnTo>
                  <a:pt x="499" y="1190"/>
                </a:lnTo>
                <a:lnTo>
                  <a:pt x="485" y="1182"/>
                </a:lnTo>
                <a:lnTo>
                  <a:pt x="471" y="1177"/>
                </a:lnTo>
                <a:lnTo>
                  <a:pt x="457" y="1171"/>
                </a:lnTo>
                <a:lnTo>
                  <a:pt x="443" y="1167"/>
                </a:lnTo>
                <a:lnTo>
                  <a:pt x="433" y="1162"/>
                </a:lnTo>
                <a:lnTo>
                  <a:pt x="426" y="1157"/>
                </a:lnTo>
                <a:lnTo>
                  <a:pt x="418" y="1154"/>
                </a:lnTo>
                <a:lnTo>
                  <a:pt x="410" y="1149"/>
                </a:lnTo>
                <a:lnTo>
                  <a:pt x="402" y="1143"/>
                </a:lnTo>
                <a:lnTo>
                  <a:pt x="395" y="1140"/>
                </a:lnTo>
                <a:lnTo>
                  <a:pt x="388" y="1135"/>
                </a:lnTo>
                <a:lnTo>
                  <a:pt x="381" y="1131"/>
                </a:lnTo>
                <a:lnTo>
                  <a:pt x="373" y="1126"/>
                </a:lnTo>
                <a:lnTo>
                  <a:pt x="367" y="1120"/>
                </a:lnTo>
                <a:lnTo>
                  <a:pt x="359" y="1115"/>
                </a:lnTo>
                <a:lnTo>
                  <a:pt x="353" y="1110"/>
                </a:lnTo>
                <a:lnTo>
                  <a:pt x="345" y="1104"/>
                </a:lnTo>
                <a:lnTo>
                  <a:pt x="339" y="1100"/>
                </a:lnTo>
                <a:lnTo>
                  <a:pt x="331" y="1093"/>
                </a:lnTo>
                <a:lnTo>
                  <a:pt x="326" y="1089"/>
                </a:lnTo>
                <a:lnTo>
                  <a:pt x="317" y="1082"/>
                </a:lnTo>
                <a:lnTo>
                  <a:pt x="312" y="1076"/>
                </a:lnTo>
                <a:lnTo>
                  <a:pt x="303" y="1070"/>
                </a:lnTo>
                <a:lnTo>
                  <a:pt x="298" y="1064"/>
                </a:lnTo>
                <a:lnTo>
                  <a:pt x="290" y="1058"/>
                </a:lnTo>
                <a:lnTo>
                  <a:pt x="286" y="1051"/>
                </a:lnTo>
                <a:lnTo>
                  <a:pt x="278" y="1047"/>
                </a:lnTo>
                <a:lnTo>
                  <a:pt x="273" y="1040"/>
                </a:lnTo>
                <a:lnTo>
                  <a:pt x="267" y="1033"/>
                </a:lnTo>
                <a:lnTo>
                  <a:pt x="261" y="1026"/>
                </a:lnTo>
                <a:lnTo>
                  <a:pt x="255" y="1020"/>
                </a:lnTo>
                <a:lnTo>
                  <a:pt x="250" y="1014"/>
                </a:lnTo>
                <a:lnTo>
                  <a:pt x="245" y="1006"/>
                </a:lnTo>
                <a:lnTo>
                  <a:pt x="239" y="1000"/>
                </a:lnTo>
                <a:lnTo>
                  <a:pt x="233" y="994"/>
                </a:lnTo>
                <a:lnTo>
                  <a:pt x="230" y="987"/>
                </a:lnTo>
                <a:lnTo>
                  <a:pt x="224" y="980"/>
                </a:lnTo>
                <a:lnTo>
                  <a:pt x="219" y="972"/>
                </a:lnTo>
                <a:lnTo>
                  <a:pt x="213" y="966"/>
                </a:lnTo>
                <a:lnTo>
                  <a:pt x="208" y="958"/>
                </a:lnTo>
                <a:lnTo>
                  <a:pt x="203" y="950"/>
                </a:lnTo>
                <a:lnTo>
                  <a:pt x="197" y="942"/>
                </a:lnTo>
                <a:lnTo>
                  <a:pt x="194" y="936"/>
                </a:lnTo>
                <a:lnTo>
                  <a:pt x="189" y="930"/>
                </a:lnTo>
                <a:lnTo>
                  <a:pt x="185" y="922"/>
                </a:lnTo>
                <a:lnTo>
                  <a:pt x="180" y="914"/>
                </a:lnTo>
                <a:lnTo>
                  <a:pt x="177" y="908"/>
                </a:lnTo>
                <a:lnTo>
                  <a:pt x="172" y="900"/>
                </a:lnTo>
                <a:lnTo>
                  <a:pt x="168" y="892"/>
                </a:lnTo>
                <a:lnTo>
                  <a:pt x="165" y="886"/>
                </a:lnTo>
                <a:lnTo>
                  <a:pt x="160" y="878"/>
                </a:lnTo>
                <a:lnTo>
                  <a:pt x="157" y="874"/>
                </a:lnTo>
                <a:lnTo>
                  <a:pt x="154" y="864"/>
                </a:lnTo>
                <a:lnTo>
                  <a:pt x="149" y="858"/>
                </a:lnTo>
                <a:lnTo>
                  <a:pt x="144" y="850"/>
                </a:lnTo>
                <a:lnTo>
                  <a:pt x="141" y="844"/>
                </a:lnTo>
                <a:lnTo>
                  <a:pt x="135" y="830"/>
                </a:lnTo>
                <a:lnTo>
                  <a:pt x="129" y="816"/>
                </a:lnTo>
                <a:lnTo>
                  <a:pt x="123" y="802"/>
                </a:lnTo>
                <a:lnTo>
                  <a:pt x="118" y="788"/>
                </a:lnTo>
                <a:lnTo>
                  <a:pt x="115" y="776"/>
                </a:lnTo>
                <a:lnTo>
                  <a:pt x="110" y="763"/>
                </a:lnTo>
                <a:lnTo>
                  <a:pt x="105" y="754"/>
                </a:lnTo>
                <a:lnTo>
                  <a:pt x="104" y="748"/>
                </a:lnTo>
                <a:lnTo>
                  <a:pt x="101" y="738"/>
                </a:lnTo>
                <a:lnTo>
                  <a:pt x="99" y="732"/>
                </a:lnTo>
                <a:lnTo>
                  <a:pt x="96" y="724"/>
                </a:lnTo>
                <a:lnTo>
                  <a:pt x="95" y="717"/>
                </a:lnTo>
                <a:lnTo>
                  <a:pt x="91" y="709"/>
                </a:lnTo>
                <a:lnTo>
                  <a:pt x="90" y="701"/>
                </a:lnTo>
                <a:lnTo>
                  <a:pt x="87" y="693"/>
                </a:lnTo>
                <a:lnTo>
                  <a:pt x="85" y="685"/>
                </a:lnTo>
                <a:lnTo>
                  <a:pt x="82" y="676"/>
                </a:lnTo>
                <a:lnTo>
                  <a:pt x="81" y="670"/>
                </a:lnTo>
                <a:lnTo>
                  <a:pt x="77" y="660"/>
                </a:lnTo>
                <a:lnTo>
                  <a:pt x="76" y="654"/>
                </a:lnTo>
                <a:lnTo>
                  <a:pt x="74" y="645"/>
                </a:lnTo>
                <a:lnTo>
                  <a:pt x="73" y="639"/>
                </a:lnTo>
                <a:lnTo>
                  <a:pt x="70" y="631"/>
                </a:lnTo>
                <a:lnTo>
                  <a:pt x="68" y="622"/>
                </a:lnTo>
                <a:lnTo>
                  <a:pt x="65" y="614"/>
                </a:lnTo>
                <a:lnTo>
                  <a:pt x="63" y="604"/>
                </a:lnTo>
                <a:lnTo>
                  <a:pt x="62" y="597"/>
                </a:lnTo>
                <a:lnTo>
                  <a:pt x="62" y="589"/>
                </a:lnTo>
                <a:lnTo>
                  <a:pt x="59" y="580"/>
                </a:lnTo>
                <a:lnTo>
                  <a:pt x="59" y="572"/>
                </a:lnTo>
                <a:lnTo>
                  <a:pt x="57" y="564"/>
                </a:lnTo>
                <a:lnTo>
                  <a:pt x="56" y="555"/>
                </a:lnTo>
                <a:lnTo>
                  <a:pt x="54" y="547"/>
                </a:lnTo>
                <a:lnTo>
                  <a:pt x="54" y="537"/>
                </a:lnTo>
                <a:lnTo>
                  <a:pt x="53" y="530"/>
                </a:lnTo>
                <a:lnTo>
                  <a:pt x="51" y="522"/>
                </a:lnTo>
                <a:lnTo>
                  <a:pt x="51" y="513"/>
                </a:lnTo>
                <a:lnTo>
                  <a:pt x="51" y="505"/>
                </a:lnTo>
                <a:lnTo>
                  <a:pt x="49" y="495"/>
                </a:lnTo>
                <a:lnTo>
                  <a:pt x="48" y="486"/>
                </a:lnTo>
                <a:lnTo>
                  <a:pt x="48" y="477"/>
                </a:lnTo>
                <a:lnTo>
                  <a:pt x="48" y="469"/>
                </a:lnTo>
                <a:lnTo>
                  <a:pt x="48" y="458"/>
                </a:lnTo>
                <a:lnTo>
                  <a:pt x="48" y="450"/>
                </a:lnTo>
                <a:lnTo>
                  <a:pt x="48" y="442"/>
                </a:lnTo>
                <a:lnTo>
                  <a:pt x="49" y="433"/>
                </a:lnTo>
                <a:lnTo>
                  <a:pt x="49" y="424"/>
                </a:lnTo>
                <a:lnTo>
                  <a:pt x="49" y="416"/>
                </a:lnTo>
                <a:lnTo>
                  <a:pt x="51" y="407"/>
                </a:lnTo>
                <a:lnTo>
                  <a:pt x="53" y="399"/>
                </a:lnTo>
                <a:lnTo>
                  <a:pt x="53" y="388"/>
                </a:lnTo>
                <a:lnTo>
                  <a:pt x="56" y="380"/>
                </a:lnTo>
                <a:lnTo>
                  <a:pt x="57" y="372"/>
                </a:lnTo>
                <a:lnTo>
                  <a:pt x="60" y="363"/>
                </a:lnTo>
                <a:lnTo>
                  <a:pt x="62" y="354"/>
                </a:lnTo>
                <a:lnTo>
                  <a:pt x="63" y="344"/>
                </a:lnTo>
                <a:lnTo>
                  <a:pt x="65" y="335"/>
                </a:lnTo>
                <a:lnTo>
                  <a:pt x="68" y="327"/>
                </a:lnTo>
                <a:lnTo>
                  <a:pt x="71" y="318"/>
                </a:lnTo>
                <a:lnTo>
                  <a:pt x="74" y="309"/>
                </a:lnTo>
                <a:lnTo>
                  <a:pt x="77" y="299"/>
                </a:lnTo>
                <a:lnTo>
                  <a:pt x="82" y="291"/>
                </a:lnTo>
                <a:lnTo>
                  <a:pt x="87" y="281"/>
                </a:lnTo>
                <a:lnTo>
                  <a:pt x="90" y="273"/>
                </a:lnTo>
                <a:lnTo>
                  <a:pt x="95" y="263"/>
                </a:lnTo>
                <a:lnTo>
                  <a:pt x="99" y="256"/>
                </a:lnTo>
                <a:lnTo>
                  <a:pt x="102" y="245"/>
                </a:lnTo>
                <a:lnTo>
                  <a:pt x="109" y="237"/>
                </a:lnTo>
                <a:lnTo>
                  <a:pt x="115" y="228"/>
                </a:lnTo>
                <a:lnTo>
                  <a:pt x="121" y="220"/>
                </a:lnTo>
                <a:lnTo>
                  <a:pt x="126" y="212"/>
                </a:lnTo>
                <a:lnTo>
                  <a:pt x="132" y="203"/>
                </a:lnTo>
                <a:lnTo>
                  <a:pt x="138" y="195"/>
                </a:lnTo>
                <a:lnTo>
                  <a:pt x="146" y="187"/>
                </a:lnTo>
                <a:lnTo>
                  <a:pt x="154" y="178"/>
                </a:lnTo>
                <a:lnTo>
                  <a:pt x="161" y="170"/>
                </a:lnTo>
                <a:lnTo>
                  <a:pt x="169" y="161"/>
                </a:lnTo>
                <a:lnTo>
                  <a:pt x="180" y="154"/>
                </a:lnTo>
                <a:lnTo>
                  <a:pt x="188" y="147"/>
                </a:lnTo>
                <a:lnTo>
                  <a:pt x="199" y="137"/>
                </a:lnTo>
                <a:lnTo>
                  <a:pt x="208" y="131"/>
                </a:lnTo>
                <a:lnTo>
                  <a:pt x="221" y="123"/>
                </a:lnTo>
                <a:lnTo>
                  <a:pt x="231" y="115"/>
                </a:lnTo>
                <a:lnTo>
                  <a:pt x="244" y="109"/>
                </a:lnTo>
                <a:lnTo>
                  <a:pt x="256" y="103"/>
                </a:lnTo>
                <a:lnTo>
                  <a:pt x="270" y="98"/>
                </a:lnTo>
                <a:lnTo>
                  <a:pt x="283" y="92"/>
                </a:lnTo>
                <a:lnTo>
                  <a:pt x="295" y="86"/>
                </a:lnTo>
                <a:lnTo>
                  <a:pt x="308" y="80"/>
                </a:lnTo>
                <a:lnTo>
                  <a:pt x="323" y="77"/>
                </a:lnTo>
                <a:lnTo>
                  <a:pt x="336" y="70"/>
                </a:lnTo>
                <a:lnTo>
                  <a:pt x="351" y="67"/>
                </a:lnTo>
                <a:lnTo>
                  <a:pt x="357" y="64"/>
                </a:lnTo>
                <a:lnTo>
                  <a:pt x="367" y="64"/>
                </a:lnTo>
                <a:lnTo>
                  <a:pt x="374" y="61"/>
                </a:lnTo>
                <a:lnTo>
                  <a:pt x="382" y="61"/>
                </a:lnTo>
                <a:lnTo>
                  <a:pt x="396" y="56"/>
                </a:lnTo>
                <a:lnTo>
                  <a:pt x="412" y="53"/>
                </a:lnTo>
                <a:lnTo>
                  <a:pt x="420" y="53"/>
                </a:lnTo>
                <a:lnTo>
                  <a:pt x="429" y="52"/>
                </a:lnTo>
                <a:lnTo>
                  <a:pt x="437" y="52"/>
                </a:lnTo>
                <a:lnTo>
                  <a:pt x="446" y="52"/>
                </a:lnTo>
                <a:lnTo>
                  <a:pt x="452" y="50"/>
                </a:lnTo>
                <a:lnTo>
                  <a:pt x="460" y="50"/>
                </a:lnTo>
                <a:lnTo>
                  <a:pt x="469" y="50"/>
                </a:lnTo>
                <a:lnTo>
                  <a:pt x="477" y="50"/>
                </a:lnTo>
                <a:lnTo>
                  <a:pt x="485" y="50"/>
                </a:lnTo>
                <a:lnTo>
                  <a:pt x="494" y="50"/>
                </a:lnTo>
                <a:lnTo>
                  <a:pt x="502" y="50"/>
                </a:lnTo>
                <a:lnTo>
                  <a:pt x="513" y="5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78" name="Freeform 115">
            <a:extLst>
              <a:ext uri="{FF2B5EF4-FFF2-40B4-BE49-F238E27FC236}">
                <a16:creationId xmlns:a16="http://schemas.microsoft.com/office/drawing/2014/main" id="{9EB6F27C-1EB9-1542-9F4E-CBFC7C8BD360}"/>
              </a:ext>
            </a:extLst>
          </p:cNvPr>
          <p:cNvSpPr>
            <a:spLocks/>
          </p:cNvSpPr>
          <p:nvPr/>
        </p:nvSpPr>
        <p:spPr bwMode="auto">
          <a:xfrm>
            <a:off x="1849438" y="3886200"/>
            <a:ext cx="182562" cy="381000"/>
          </a:xfrm>
          <a:custGeom>
            <a:avLst/>
            <a:gdLst>
              <a:gd name="T0" fmla="*/ 113406721 w 230"/>
              <a:gd name="T1" fmla="*/ 7592161 h 479"/>
              <a:gd name="T2" fmla="*/ 113406721 w 230"/>
              <a:gd name="T3" fmla="*/ 23408831 h 479"/>
              <a:gd name="T4" fmla="*/ 113406721 w 230"/>
              <a:gd name="T5" fmla="*/ 37960008 h 479"/>
              <a:gd name="T6" fmla="*/ 111516013 w 230"/>
              <a:gd name="T7" fmla="*/ 55042171 h 479"/>
              <a:gd name="T8" fmla="*/ 109626100 w 230"/>
              <a:gd name="T9" fmla="*/ 68961000 h 479"/>
              <a:gd name="T10" fmla="*/ 106475715 w 230"/>
              <a:gd name="T11" fmla="*/ 82247480 h 479"/>
              <a:gd name="T12" fmla="*/ 104585801 w 230"/>
              <a:gd name="T13" fmla="*/ 97431802 h 479"/>
              <a:gd name="T14" fmla="*/ 100805974 w 230"/>
              <a:gd name="T15" fmla="*/ 110085138 h 479"/>
              <a:gd name="T16" fmla="*/ 97655589 w 230"/>
              <a:gd name="T17" fmla="*/ 122106125 h 479"/>
              <a:gd name="T18" fmla="*/ 93245526 w 230"/>
              <a:gd name="T19" fmla="*/ 134759461 h 479"/>
              <a:gd name="T20" fmla="*/ 88834669 w 230"/>
              <a:gd name="T21" fmla="*/ 146779653 h 479"/>
              <a:gd name="T22" fmla="*/ 84424606 w 230"/>
              <a:gd name="T23" fmla="*/ 157535148 h 479"/>
              <a:gd name="T24" fmla="*/ 80014543 w 230"/>
              <a:gd name="T25" fmla="*/ 168290643 h 479"/>
              <a:gd name="T26" fmla="*/ 74344009 w 230"/>
              <a:gd name="T27" fmla="*/ 179046138 h 479"/>
              <a:gd name="T28" fmla="*/ 69303710 w 230"/>
              <a:gd name="T29" fmla="*/ 189169284 h 479"/>
              <a:gd name="T30" fmla="*/ 63633969 w 230"/>
              <a:gd name="T31" fmla="*/ 198659286 h 479"/>
              <a:gd name="T32" fmla="*/ 56073521 w 230"/>
              <a:gd name="T33" fmla="*/ 211312622 h 479"/>
              <a:gd name="T34" fmla="*/ 45992924 w 230"/>
              <a:gd name="T35" fmla="*/ 226496944 h 479"/>
              <a:gd name="T36" fmla="*/ 35282091 w 230"/>
              <a:gd name="T37" fmla="*/ 241048121 h 479"/>
              <a:gd name="T38" fmla="*/ 24571258 w 230"/>
              <a:gd name="T39" fmla="*/ 251803616 h 479"/>
              <a:gd name="T40" fmla="*/ 15751132 w 230"/>
              <a:gd name="T41" fmla="*/ 260661269 h 479"/>
              <a:gd name="T42" fmla="*/ 8820126 w 230"/>
              <a:gd name="T43" fmla="*/ 267620286 h 479"/>
              <a:gd name="T44" fmla="*/ 1889914 w 230"/>
              <a:gd name="T45" fmla="*/ 275844795 h 479"/>
              <a:gd name="T46" fmla="*/ 19530959 w 230"/>
              <a:gd name="T47" fmla="*/ 303050104 h 479"/>
              <a:gd name="T48" fmla="*/ 24571258 w 230"/>
              <a:gd name="T49" fmla="*/ 297355785 h 479"/>
              <a:gd name="T50" fmla="*/ 31501470 w 230"/>
              <a:gd name="T51" fmla="*/ 290396768 h 479"/>
              <a:gd name="T52" fmla="*/ 40322390 w 230"/>
              <a:gd name="T53" fmla="*/ 282804608 h 479"/>
              <a:gd name="T54" fmla="*/ 49772751 w 230"/>
              <a:gd name="T55" fmla="*/ 270783620 h 479"/>
              <a:gd name="T56" fmla="*/ 60483584 w 230"/>
              <a:gd name="T57" fmla="*/ 258130284 h 479"/>
              <a:gd name="T58" fmla="*/ 71194418 w 230"/>
              <a:gd name="T59" fmla="*/ 242313614 h 479"/>
              <a:gd name="T60" fmla="*/ 78124630 w 230"/>
              <a:gd name="T61" fmla="*/ 233455960 h 479"/>
              <a:gd name="T62" fmla="*/ 85054842 w 230"/>
              <a:gd name="T63" fmla="*/ 224599102 h 479"/>
              <a:gd name="T64" fmla="*/ 90095141 w 230"/>
              <a:gd name="T65" fmla="*/ 213843608 h 479"/>
              <a:gd name="T66" fmla="*/ 97025353 w 230"/>
              <a:gd name="T67" fmla="*/ 202454969 h 479"/>
              <a:gd name="T68" fmla="*/ 102065652 w 230"/>
              <a:gd name="T69" fmla="*/ 191067125 h 479"/>
              <a:gd name="T70" fmla="*/ 107736186 w 230"/>
              <a:gd name="T71" fmla="*/ 180943979 h 479"/>
              <a:gd name="T72" fmla="*/ 112776485 w 230"/>
              <a:gd name="T73" fmla="*/ 167025150 h 479"/>
              <a:gd name="T74" fmla="*/ 117816784 w 230"/>
              <a:gd name="T75" fmla="*/ 155637307 h 479"/>
              <a:gd name="T76" fmla="*/ 122226846 w 230"/>
              <a:gd name="T77" fmla="*/ 141718478 h 479"/>
              <a:gd name="T78" fmla="*/ 128527617 w 230"/>
              <a:gd name="T79" fmla="*/ 129065142 h 479"/>
              <a:gd name="T80" fmla="*/ 131047766 w 230"/>
              <a:gd name="T81" fmla="*/ 113880820 h 479"/>
              <a:gd name="T82" fmla="*/ 135457829 w 230"/>
              <a:gd name="T83" fmla="*/ 99329643 h 479"/>
              <a:gd name="T84" fmla="*/ 137977978 w 230"/>
              <a:gd name="T85" fmla="*/ 83512973 h 479"/>
              <a:gd name="T86" fmla="*/ 141128363 w 230"/>
              <a:gd name="T87" fmla="*/ 67696303 h 479"/>
              <a:gd name="T88" fmla="*/ 141757806 w 230"/>
              <a:gd name="T89" fmla="*/ 51246489 h 479"/>
              <a:gd name="T90" fmla="*/ 144277955 w 230"/>
              <a:gd name="T91" fmla="*/ 34164326 h 479"/>
              <a:gd name="T92" fmla="*/ 144277955 w 230"/>
              <a:gd name="T93" fmla="*/ 16449814 h 479"/>
              <a:gd name="T94" fmla="*/ 144908191 w 230"/>
              <a:gd name="T95" fmla="*/ 0 h 479"/>
              <a:gd name="T96" fmla="*/ 113406721 w 230"/>
              <a:gd name="T97" fmla="*/ 0 h 47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30" h="479">
                <a:moveTo>
                  <a:pt x="180" y="0"/>
                </a:moveTo>
                <a:lnTo>
                  <a:pt x="180" y="12"/>
                </a:lnTo>
                <a:lnTo>
                  <a:pt x="180" y="25"/>
                </a:lnTo>
                <a:lnTo>
                  <a:pt x="180" y="37"/>
                </a:lnTo>
                <a:lnTo>
                  <a:pt x="180" y="49"/>
                </a:lnTo>
                <a:lnTo>
                  <a:pt x="180" y="60"/>
                </a:lnTo>
                <a:lnTo>
                  <a:pt x="179" y="73"/>
                </a:lnTo>
                <a:lnTo>
                  <a:pt x="177" y="87"/>
                </a:lnTo>
                <a:lnTo>
                  <a:pt x="177" y="99"/>
                </a:lnTo>
                <a:lnTo>
                  <a:pt x="174" y="109"/>
                </a:lnTo>
                <a:lnTo>
                  <a:pt x="173" y="121"/>
                </a:lnTo>
                <a:lnTo>
                  <a:pt x="169" y="130"/>
                </a:lnTo>
                <a:lnTo>
                  <a:pt x="168" y="143"/>
                </a:lnTo>
                <a:lnTo>
                  <a:pt x="166" y="154"/>
                </a:lnTo>
                <a:lnTo>
                  <a:pt x="163" y="165"/>
                </a:lnTo>
                <a:lnTo>
                  <a:pt x="160" y="174"/>
                </a:lnTo>
                <a:lnTo>
                  <a:pt x="159" y="185"/>
                </a:lnTo>
                <a:lnTo>
                  <a:pt x="155" y="193"/>
                </a:lnTo>
                <a:lnTo>
                  <a:pt x="152" y="204"/>
                </a:lnTo>
                <a:lnTo>
                  <a:pt x="148" y="213"/>
                </a:lnTo>
                <a:lnTo>
                  <a:pt x="145" y="222"/>
                </a:lnTo>
                <a:lnTo>
                  <a:pt x="141" y="232"/>
                </a:lnTo>
                <a:lnTo>
                  <a:pt x="138" y="241"/>
                </a:lnTo>
                <a:lnTo>
                  <a:pt x="134" y="249"/>
                </a:lnTo>
                <a:lnTo>
                  <a:pt x="131" y="260"/>
                </a:lnTo>
                <a:lnTo>
                  <a:pt x="127" y="266"/>
                </a:lnTo>
                <a:lnTo>
                  <a:pt x="123" y="275"/>
                </a:lnTo>
                <a:lnTo>
                  <a:pt x="118" y="283"/>
                </a:lnTo>
                <a:lnTo>
                  <a:pt x="113" y="291"/>
                </a:lnTo>
                <a:lnTo>
                  <a:pt x="110" y="299"/>
                </a:lnTo>
                <a:lnTo>
                  <a:pt x="106" y="306"/>
                </a:lnTo>
                <a:lnTo>
                  <a:pt x="101" y="314"/>
                </a:lnTo>
                <a:lnTo>
                  <a:pt x="100" y="322"/>
                </a:lnTo>
                <a:lnTo>
                  <a:pt x="89" y="334"/>
                </a:lnTo>
                <a:lnTo>
                  <a:pt x="81" y="347"/>
                </a:lnTo>
                <a:lnTo>
                  <a:pt x="73" y="358"/>
                </a:lnTo>
                <a:lnTo>
                  <a:pt x="64" y="370"/>
                </a:lnTo>
                <a:lnTo>
                  <a:pt x="56" y="381"/>
                </a:lnTo>
                <a:lnTo>
                  <a:pt x="47" y="390"/>
                </a:lnTo>
                <a:lnTo>
                  <a:pt x="39" y="398"/>
                </a:lnTo>
                <a:lnTo>
                  <a:pt x="34" y="408"/>
                </a:lnTo>
                <a:lnTo>
                  <a:pt x="25" y="412"/>
                </a:lnTo>
                <a:lnTo>
                  <a:pt x="20" y="420"/>
                </a:lnTo>
                <a:lnTo>
                  <a:pt x="14" y="423"/>
                </a:lnTo>
                <a:lnTo>
                  <a:pt x="9" y="429"/>
                </a:lnTo>
                <a:lnTo>
                  <a:pt x="3" y="436"/>
                </a:lnTo>
                <a:lnTo>
                  <a:pt x="0" y="440"/>
                </a:lnTo>
                <a:lnTo>
                  <a:pt x="31" y="479"/>
                </a:lnTo>
                <a:lnTo>
                  <a:pt x="33" y="476"/>
                </a:lnTo>
                <a:lnTo>
                  <a:pt x="39" y="470"/>
                </a:lnTo>
                <a:lnTo>
                  <a:pt x="44" y="464"/>
                </a:lnTo>
                <a:lnTo>
                  <a:pt x="50" y="459"/>
                </a:lnTo>
                <a:lnTo>
                  <a:pt x="56" y="451"/>
                </a:lnTo>
                <a:lnTo>
                  <a:pt x="64" y="447"/>
                </a:lnTo>
                <a:lnTo>
                  <a:pt x="72" y="436"/>
                </a:lnTo>
                <a:lnTo>
                  <a:pt x="79" y="428"/>
                </a:lnTo>
                <a:lnTo>
                  <a:pt x="89" y="417"/>
                </a:lnTo>
                <a:lnTo>
                  <a:pt x="96" y="408"/>
                </a:lnTo>
                <a:lnTo>
                  <a:pt x="104" y="395"/>
                </a:lnTo>
                <a:lnTo>
                  <a:pt x="113" y="383"/>
                </a:lnTo>
                <a:lnTo>
                  <a:pt x="118" y="373"/>
                </a:lnTo>
                <a:lnTo>
                  <a:pt x="124" y="369"/>
                </a:lnTo>
                <a:lnTo>
                  <a:pt x="129" y="359"/>
                </a:lnTo>
                <a:lnTo>
                  <a:pt x="135" y="355"/>
                </a:lnTo>
                <a:lnTo>
                  <a:pt x="140" y="345"/>
                </a:lnTo>
                <a:lnTo>
                  <a:pt x="143" y="338"/>
                </a:lnTo>
                <a:lnTo>
                  <a:pt x="148" y="328"/>
                </a:lnTo>
                <a:lnTo>
                  <a:pt x="154" y="320"/>
                </a:lnTo>
                <a:lnTo>
                  <a:pt x="157" y="311"/>
                </a:lnTo>
                <a:lnTo>
                  <a:pt x="162" y="302"/>
                </a:lnTo>
                <a:lnTo>
                  <a:pt x="166" y="294"/>
                </a:lnTo>
                <a:lnTo>
                  <a:pt x="171" y="286"/>
                </a:lnTo>
                <a:lnTo>
                  <a:pt x="174" y="275"/>
                </a:lnTo>
                <a:lnTo>
                  <a:pt x="179" y="264"/>
                </a:lnTo>
                <a:lnTo>
                  <a:pt x="182" y="255"/>
                </a:lnTo>
                <a:lnTo>
                  <a:pt x="187" y="246"/>
                </a:lnTo>
                <a:lnTo>
                  <a:pt x="191" y="233"/>
                </a:lnTo>
                <a:lnTo>
                  <a:pt x="194" y="224"/>
                </a:lnTo>
                <a:lnTo>
                  <a:pt x="199" y="213"/>
                </a:lnTo>
                <a:lnTo>
                  <a:pt x="204" y="204"/>
                </a:lnTo>
                <a:lnTo>
                  <a:pt x="205" y="191"/>
                </a:lnTo>
                <a:lnTo>
                  <a:pt x="208" y="180"/>
                </a:lnTo>
                <a:lnTo>
                  <a:pt x="210" y="168"/>
                </a:lnTo>
                <a:lnTo>
                  <a:pt x="215" y="157"/>
                </a:lnTo>
                <a:lnTo>
                  <a:pt x="216" y="144"/>
                </a:lnTo>
                <a:lnTo>
                  <a:pt x="219" y="132"/>
                </a:lnTo>
                <a:lnTo>
                  <a:pt x="221" y="120"/>
                </a:lnTo>
                <a:lnTo>
                  <a:pt x="224" y="107"/>
                </a:lnTo>
                <a:lnTo>
                  <a:pt x="224" y="93"/>
                </a:lnTo>
                <a:lnTo>
                  <a:pt x="225" y="81"/>
                </a:lnTo>
                <a:lnTo>
                  <a:pt x="227" y="67"/>
                </a:lnTo>
                <a:lnTo>
                  <a:pt x="229" y="54"/>
                </a:lnTo>
                <a:lnTo>
                  <a:pt x="229" y="40"/>
                </a:lnTo>
                <a:lnTo>
                  <a:pt x="229" y="26"/>
                </a:lnTo>
                <a:lnTo>
                  <a:pt x="229" y="12"/>
                </a:lnTo>
                <a:lnTo>
                  <a:pt x="230" y="0"/>
                </a:lnTo>
                <a:lnTo>
                  <a:pt x="18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79" name="Freeform 116">
            <a:extLst>
              <a:ext uri="{FF2B5EF4-FFF2-40B4-BE49-F238E27FC236}">
                <a16:creationId xmlns:a16="http://schemas.microsoft.com/office/drawing/2014/main" id="{AE07C6A8-A418-4D4C-B4EA-07C864FFDE18}"/>
              </a:ext>
            </a:extLst>
          </p:cNvPr>
          <p:cNvSpPr>
            <a:spLocks/>
          </p:cNvSpPr>
          <p:nvPr/>
        </p:nvSpPr>
        <p:spPr bwMode="auto">
          <a:xfrm>
            <a:off x="1990725" y="3825875"/>
            <a:ext cx="42863" cy="82550"/>
          </a:xfrm>
          <a:custGeom>
            <a:avLst/>
            <a:gdLst>
              <a:gd name="T0" fmla="*/ 0 w 55"/>
              <a:gd name="T1" fmla="*/ 7065639 h 103"/>
              <a:gd name="T2" fmla="*/ 0 w 55"/>
              <a:gd name="T3" fmla="*/ 7707605 h 103"/>
              <a:gd name="T4" fmla="*/ 0 w 55"/>
              <a:gd name="T5" fmla="*/ 12204577 h 103"/>
              <a:gd name="T6" fmla="*/ 1214971 w 55"/>
              <a:gd name="T7" fmla="*/ 16700747 h 103"/>
              <a:gd name="T8" fmla="*/ 1822067 w 55"/>
              <a:gd name="T9" fmla="*/ 25693086 h 103"/>
              <a:gd name="T10" fmla="*/ 1822067 w 55"/>
              <a:gd name="T11" fmla="*/ 28905323 h 103"/>
              <a:gd name="T12" fmla="*/ 1822067 w 55"/>
              <a:gd name="T13" fmla="*/ 34686228 h 103"/>
              <a:gd name="T14" fmla="*/ 1822067 w 55"/>
              <a:gd name="T15" fmla="*/ 39182398 h 103"/>
              <a:gd name="T16" fmla="*/ 1822067 w 55"/>
              <a:gd name="T17" fmla="*/ 43678567 h 103"/>
              <a:gd name="T18" fmla="*/ 1822067 w 55"/>
              <a:gd name="T19" fmla="*/ 50102240 h 103"/>
              <a:gd name="T20" fmla="*/ 1822067 w 55"/>
              <a:gd name="T21" fmla="*/ 55240376 h 103"/>
              <a:gd name="T22" fmla="*/ 1822067 w 55"/>
              <a:gd name="T23" fmla="*/ 59736546 h 103"/>
              <a:gd name="T24" fmla="*/ 3037038 w 55"/>
              <a:gd name="T25" fmla="*/ 66160218 h 103"/>
              <a:gd name="T26" fmla="*/ 33404305 w 55"/>
              <a:gd name="T27" fmla="*/ 59736546 h 103"/>
              <a:gd name="T28" fmla="*/ 32189334 w 55"/>
              <a:gd name="T29" fmla="*/ 57809845 h 103"/>
              <a:gd name="T30" fmla="*/ 32189334 w 55"/>
              <a:gd name="T31" fmla="*/ 52028941 h 103"/>
              <a:gd name="T32" fmla="*/ 31582238 w 55"/>
              <a:gd name="T33" fmla="*/ 43678567 h 103"/>
              <a:gd name="T34" fmla="*/ 31582238 w 55"/>
              <a:gd name="T35" fmla="*/ 34686228 h 103"/>
              <a:gd name="T36" fmla="*/ 30367267 w 55"/>
              <a:gd name="T37" fmla="*/ 30189256 h 103"/>
              <a:gd name="T38" fmla="*/ 29153075 w 55"/>
              <a:gd name="T39" fmla="*/ 25693086 h 103"/>
              <a:gd name="T40" fmla="*/ 29153075 w 55"/>
              <a:gd name="T41" fmla="*/ 19912182 h 103"/>
              <a:gd name="T42" fmla="*/ 29153075 w 55"/>
              <a:gd name="T43" fmla="*/ 16057979 h 103"/>
              <a:gd name="T44" fmla="*/ 27331007 w 55"/>
              <a:gd name="T45" fmla="*/ 7065639 h 103"/>
              <a:gd name="T46" fmla="*/ 27331007 w 55"/>
              <a:gd name="T47" fmla="*/ 0 h 103"/>
              <a:gd name="T48" fmla="*/ 0 w 55"/>
              <a:gd name="T49" fmla="*/ 7065639 h 103"/>
              <a:gd name="T50" fmla="*/ 0 w 55"/>
              <a:gd name="T51" fmla="*/ 7065639 h 10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5" h="103">
                <a:moveTo>
                  <a:pt x="0" y="11"/>
                </a:moveTo>
                <a:lnTo>
                  <a:pt x="0" y="12"/>
                </a:lnTo>
                <a:lnTo>
                  <a:pt x="0" y="19"/>
                </a:lnTo>
                <a:lnTo>
                  <a:pt x="2" y="26"/>
                </a:lnTo>
                <a:lnTo>
                  <a:pt x="3" y="40"/>
                </a:lnTo>
                <a:lnTo>
                  <a:pt x="3" y="45"/>
                </a:lnTo>
                <a:lnTo>
                  <a:pt x="3" y="54"/>
                </a:lnTo>
                <a:lnTo>
                  <a:pt x="3" y="61"/>
                </a:lnTo>
                <a:lnTo>
                  <a:pt x="3" y="68"/>
                </a:lnTo>
                <a:lnTo>
                  <a:pt x="3" y="78"/>
                </a:lnTo>
                <a:lnTo>
                  <a:pt x="3" y="86"/>
                </a:lnTo>
                <a:lnTo>
                  <a:pt x="3" y="93"/>
                </a:lnTo>
                <a:lnTo>
                  <a:pt x="5" y="103"/>
                </a:lnTo>
                <a:lnTo>
                  <a:pt x="55" y="93"/>
                </a:lnTo>
                <a:lnTo>
                  <a:pt x="53" y="90"/>
                </a:lnTo>
                <a:lnTo>
                  <a:pt x="53" y="81"/>
                </a:lnTo>
                <a:lnTo>
                  <a:pt x="52" y="68"/>
                </a:lnTo>
                <a:lnTo>
                  <a:pt x="52" y="54"/>
                </a:lnTo>
                <a:lnTo>
                  <a:pt x="50" y="47"/>
                </a:lnTo>
                <a:lnTo>
                  <a:pt x="48" y="40"/>
                </a:lnTo>
                <a:lnTo>
                  <a:pt x="48" y="31"/>
                </a:lnTo>
                <a:lnTo>
                  <a:pt x="48" y="25"/>
                </a:lnTo>
                <a:lnTo>
                  <a:pt x="45" y="11"/>
                </a:lnTo>
                <a:lnTo>
                  <a:pt x="45" y="0"/>
                </a:lnTo>
                <a:lnTo>
                  <a:pt x="0" y="1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0" name="Freeform 117">
            <a:extLst>
              <a:ext uri="{FF2B5EF4-FFF2-40B4-BE49-F238E27FC236}">
                <a16:creationId xmlns:a16="http://schemas.microsoft.com/office/drawing/2014/main" id="{3EEEBB3D-B4D8-A642-BB7A-DDF6C3CEB25B}"/>
              </a:ext>
            </a:extLst>
          </p:cNvPr>
          <p:cNvSpPr>
            <a:spLocks/>
          </p:cNvSpPr>
          <p:nvPr/>
        </p:nvSpPr>
        <p:spPr bwMode="auto">
          <a:xfrm>
            <a:off x="2925763" y="4510088"/>
            <a:ext cx="561975" cy="376237"/>
          </a:xfrm>
          <a:custGeom>
            <a:avLst/>
            <a:gdLst>
              <a:gd name="T0" fmla="*/ 0 w 709"/>
              <a:gd name="T1" fmla="*/ 70863006 h 473"/>
              <a:gd name="T2" fmla="*/ 0 w 709"/>
              <a:gd name="T3" fmla="*/ 65168544 h 473"/>
              <a:gd name="T4" fmla="*/ 628556 w 709"/>
              <a:gd name="T5" fmla="*/ 54412779 h 473"/>
              <a:gd name="T6" fmla="*/ 3769750 w 709"/>
              <a:gd name="T7" fmla="*/ 42391490 h 473"/>
              <a:gd name="T8" fmla="*/ 9423584 w 709"/>
              <a:gd name="T9" fmla="*/ 27839152 h 473"/>
              <a:gd name="T10" fmla="*/ 20104279 w 709"/>
              <a:gd name="T11" fmla="*/ 15817863 h 473"/>
              <a:gd name="T12" fmla="*/ 32041294 w 709"/>
              <a:gd name="T13" fmla="*/ 7592351 h 473"/>
              <a:gd name="T14" fmla="*/ 42721989 w 709"/>
              <a:gd name="T15" fmla="*/ 3163413 h 473"/>
              <a:gd name="T16" fmla="*/ 53402685 w 709"/>
              <a:gd name="T17" fmla="*/ 0 h 473"/>
              <a:gd name="T18" fmla="*/ 67852338 w 709"/>
              <a:gd name="T19" fmla="*/ 0 h 473"/>
              <a:gd name="T20" fmla="*/ 82930548 w 709"/>
              <a:gd name="T21" fmla="*/ 0 h 473"/>
              <a:gd name="T22" fmla="*/ 99265869 w 709"/>
              <a:gd name="T23" fmla="*/ 0 h 473"/>
              <a:gd name="T24" fmla="*/ 118113829 w 709"/>
              <a:gd name="T25" fmla="*/ 1265524 h 473"/>
              <a:gd name="T26" fmla="*/ 131934926 w 709"/>
              <a:gd name="T27" fmla="*/ 3163413 h 473"/>
              <a:gd name="T28" fmla="*/ 142615622 w 709"/>
              <a:gd name="T29" fmla="*/ 5061302 h 473"/>
              <a:gd name="T30" fmla="*/ 155808956 w 709"/>
              <a:gd name="T31" fmla="*/ 5694462 h 473"/>
              <a:gd name="T32" fmla="*/ 169630846 w 709"/>
              <a:gd name="T33" fmla="*/ 7592351 h 473"/>
              <a:gd name="T34" fmla="*/ 180311541 w 709"/>
              <a:gd name="T35" fmla="*/ 8857876 h 473"/>
              <a:gd name="T36" fmla="*/ 190363681 w 709"/>
              <a:gd name="T37" fmla="*/ 10123400 h 473"/>
              <a:gd name="T38" fmla="*/ 199787265 w 709"/>
              <a:gd name="T39" fmla="*/ 12021289 h 473"/>
              <a:gd name="T40" fmla="*/ 209840197 w 709"/>
              <a:gd name="T41" fmla="*/ 13919178 h 473"/>
              <a:gd name="T42" fmla="*/ 219263780 w 709"/>
              <a:gd name="T43" fmla="*/ 15817863 h 473"/>
              <a:gd name="T44" fmla="*/ 233085670 w 709"/>
              <a:gd name="T45" fmla="*/ 17715752 h 473"/>
              <a:gd name="T46" fmla="*/ 250048755 w 709"/>
              <a:gd name="T47" fmla="*/ 20879165 h 473"/>
              <a:gd name="T48" fmla="*/ 265755520 w 709"/>
              <a:gd name="T49" fmla="*/ 23410214 h 473"/>
              <a:gd name="T50" fmla="*/ 278948854 w 709"/>
              <a:gd name="T51" fmla="*/ 25308103 h 473"/>
              <a:gd name="T52" fmla="*/ 292142189 w 709"/>
              <a:gd name="T53" fmla="*/ 28471516 h 473"/>
              <a:gd name="T54" fmla="*/ 300938009 w 709"/>
              <a:gd name="T55" fmla="*/ 30369405 h 473"/>
              <a:gd name="T56" fmla="*/ 309105273 w 709"/>
              <a:gd name="T57" fmla="*/ 33533614 h 473"/>
              <a:gd name="T58" fmla="*/ 312246468 w 709"/>
              <a:gd name="T59" fmla="*/ 33533614 h 473"/>
              <a:gd name="T60" fmla="*/ 320414525 w 709"/>
              <a:gd name="T61" fmla="*/ 34165979 h 473"/>
              <a:gd name="T62" fmla="*/ 327953233 w 709"/>
              <a:gd name="T63" fmla="*/ 36697027 h 473"/>
              <a:gd name="T64" fmla="*/ 336749053 w 709"/>
              <a:gd name="T65" fmla="*/ 39227281 h 473"/>
              <a:gd name="T66" fmla="*/ 347429749 w 709"/>
              <a:gd name="T67" fmla="*/ 43656219 h 473"/>
              <a:gd name="T68" fmla="*/ 359366764 w 709"/>
              <a:gd name="T69" fmla="*/ 49350681 h 473"/>
              <a:gd name="T70" fmla="*/ 371931542 w 709"/>
              <a:gd name="T71" fmla="*/ 55045143 h 473"/>
              <a:gd name="T72" fmla="*/ 384497112 w 709"/>
              <a:gd name="T73" fmla="*/ 63270655 h 473"/>
              <a:gd name="T74" fmla="*/ 396434127 w 709"/>
              <a:gd name="T75" fmla="*/ 72128530 h 473"/>
              <a:gd name="T76" fmla="*/ 408371142 w 709"/>
              <a:gd name="T77" fmla="*/ 82884295 h 473"/>
              <a:gd name="T78" fmla="*/ 419679601 w 709"/>
              <a:gd name="T79" fmla="*/ 93640060 h 473"/>
              <a:gd name="T80" fmla="*/ 428475421 w 709"/>
              <a:gd name="T81" fmla="*/ 108192398 h 473"/>
              <a:gd name="T82" fmla="*/ 436642686 w 709"/>
              <a:gd name="T83" fmla="*/ 124010261 h 473"/>
              <a:gd name="T84" fmla="*/ 440412436 w 709"/>
              <a:gd name="T85" fmla="*/ 136663914 h 473"/>
              <a:gd name="T86" fmla="*/ 442297311 w 709"/>
              <a:gd name="T87" fmla="*/ 146787314 h 473"/>
              <a:gd name="T88" fmla="*/ 442925075 w 709"/>
              <a:gd name="T89" fmla="*/ 156910715 h 473"/>
              <a:gd name="T90" fmla="*/ 444182187 w 709"/>
              <a:gd name="T91" fmla="*/ 167666479 h 473"/>
              <a:gd name="T92" fmla="*/ 444182187 w 709"/>
              <a:gd name="T93" fmla="*/ 178422244 h 473"/>
              <a:gd name="T94" fmla="*/ 442925075 w 709"/>
              <a:gd name="T95" fmla="*/ 187280120 h 473"/>
              <a:gd name="T96" fmla="*/ 442297311 w 709"/>
              <a:gd name="T97" fmla="*/ 201832458 h 473"/>
              <a:gd name="T98" fmla="*/ 440412436 w 709"/>
              <a:gd name="T99" fmla="*/ 218915845 h 473"/>
              <a:gd name="T100" fmla="*/ 438527561 w 709"/>
              <a:gd name="T101" fmla="*/ 233468183 h 473"/>
              <a:gd name="T102" fmla="*/ 436642686 w 709"/>
              <a:gd name="T103" fmla="*/ 246121837 h 473"/>
              <a:gd name="T104" fmla="*/ 432245172 w 709"/>
              <a:gd name="T105" fmla="*/ 256877601 h 473"/>
              <a:gd name="T106" fmla="*/ 429731741 w 709"/>
              <a:gd name="T107" fmla="*/ 267001002 h 473"/>
              <a:gd name="T108" fmla="*/ 426590546 w 709"/>
              <a:gd name="T109" fmla="*/ 274593353 h 473"/>
              <a:gd name="T110" fmla="*/ 421564476 w 709"/>
              <a:gd name="T111" fmla="*/ 284716753 h 473"/>
              <a:gd name="T112" fmla="*/ 415909850 w 709"/>
              <a:gd name="T113" fmla="*/ 292309104 h 473"/>
              <a:gd name="T114" fmla="*/ 410256017 w 709"/>
              <a:gd name="T115" fmla="*/ 298636727 h 473"/>
              <a:gd name="T116" fmla="*/ 356224776 w 709"/>
              <a:gd name="T117" fmla="*/ 296738042 h 473"/>
              <a:gd name="T118" fmla="*/ 628556 w 709"/>
              <a:gd name="T119" fmla="*/ 72760895 h 47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09" h="473">
                <a:moveTo>
                  <a:pt x="1" y="115"/>
                </a:moveTo>
                <a:lnTo>
                  <a:pt x="0" y="112"/>
                </a:lnTo>
                <a:lnTo>
                  <a:pt x="0" y="109"/>
                </a:lnTo>
                <a:lnTo>
                  <a:pt x="0" y="103"/>
                </a:lnTo>
                <a:lnTo>
                  <a:pt x="1" y="95"/>
                </a:lnTo>
                <a:lnTo>
                  <a:pt x="1" y="86"/>
                </a:lnTo>
                <a:lnTo>
                  <a:pt x="3" y="78"/>
                </a:lnTo>
                <a:lnTo>
                  <a:pt x="6" y="67"/>
                </a:lnTo>
                <a:lnTo>
                  <a:pt x="11" y="56"/>
                </a:lnTo>
                <a:lnTo>
                  <a:pt x="15" y="44"/>
                </a:lnTo>
                <a:lnTo>
                  <a:pt x="23" y="34"/>
                </a:lnTo>
                <a:lnTo>
                  <a:pt x="32" y="25"/>
                </a:lnTo>
                <a:lnTo>
                  <a:pt x="46" y="16"/>
                </a:lnTo>
                <a:lnTo>
                  <a:pt x="51" y="12"/>
                </a:lnTo>
                <a:lnTo>
                  <a:pt x="59" y="8"/>
                </a:lnTo>
                <a:lnTo>
                  <a:pt x="68" y="5"/>
                </a:lnTo>
                <a:lnTo>
                  <a:pt x="76" y="3"/>
                </a:lnTo>
                <a:lnTo>
                  <a:pt x="85" y="0"/>
                </a:lnTo>
                <a:lnTo>
                  <a:pt x="96" y="0"/>
                </a:lnTo>
                <a:lnTo>
                  <a:pt x="108" y="0"/>
                </a:lnTo>
                <a:lnTo>
                  <a:pt x="121" y="0"/>
                </a:lnTo>
                <a:lnTo>
                  <a:pt x="132" y="0"/>
                </a:lnTo>
                <a:lnTo>
                  <a:pt x="144" y="0"/>
                </a:lnTo>
                <a:lnTo>
                  <a:pt x="158" y="0"/>
                </a:lnTo>
                <a:lnTo>
                  <a:pt x="174" y="2"/>
                </a:lnTo>
                <a:lnTo>
                  <a:pt x="188" y="2"/>
                </a:lnTo>
                <a:lnTo>
                  <a:pt x="203" y="5"/>
                </a:lnTo>
                <a:lnTo>
                  <a:pt x="210" y="5"/>
                </a:lnTo>
                <a:lnTo>
                  <a:pt x="217" y="6"/>
                </a:lnTo>
                <a:lnTo>
                  <a:pt x="227" y="8"/>
                </a:lnTo>
                <a:lnTo>
                  <a:pt x="234" y="9"/>
                </a:lnTo>
                <a:lnTo>
                  <a:pt x="248" y="9"/>
                </a:lnTo>
                <a:lnTo>
                  <a:pt x="264" y="12"/>
                </a:lnTo>
                <a:lnTo>
                  <a:pt x="270" y="12"/>
                </a:lnTo>
                <a:lnTo>
                  <a:pt x="280" y="12"/>
                </a:lnTo>
                <a:lnTo>
                  <a:pt x="287" y="14"/>
                </a:lnTo>
                <a:lnTo>
                  <a:pt x="297" y="16"/>
                </a:lnTo>
                <a:lnTo>
                  <a:pt x="303" y="16"/>
                </a:lnTo>
                <a:lnTo>
                  <a:pt x="311" y="17"/>
                </a:lnTo>
                <a:lnTo>
                  <a:pt x="318" y="19"/>
                </a:lnTo>
                <a:lnTo>
                  <a:pt x="326" y="22"/>
                </a:lnTo>
                <a:lnTo>
                  <a:pt x="334" y="22"/>
                </a:lnTo>
                <a:lnTo>
                  <a:pt x="342" y="23"/>
                </a:lnTo>
                <a:lnTo>
                  <a:pt x="349" y="25"/>
                </a:lnTo>
                <a:lnTo>
                  <a:pt x="357" y="26"/>
                </a:lnTo>
                <a:lnTo>
                  <a:pt x="371" y="28"/>
                </a:lnTo>
                <a:lnTo>
                  <a:pt x="385" y="31"/>
                </a:lnTo>
                <a:lnTo>
                  <a:pt x="398" y="33"/>
                </a:lnTo>
                <a:lnTo>
                  <a:pt x="412" y="36"/>
                </a:lnTo>
                <a:lnTo>
                  <a:pt x="423" y="37"/>
                </a:lnTo>
                <a:lnTo>
                  <a:pt x="435" y="39"/>
                </a:lnTo>
                <a:lnTo>
                  <a:pt x="444" y="40"/>
                </a:lnTo>
                <a:lnTo>
                  <a:pt x="457" y="44"/>
                </a:lnTo>
                <a:lnTo>
                  <a:pt x="465" y="45"/>
                </a:lnTo>
                <a:lnTo>
                  <a:pt x="472" y="47"/>
                </a:lnTo>
                <a:lnTo>
                  <a:pt x="479" y="48"/>
                </a:lnTo>
                <a:lnTo>
                  <a:pt x="485" y="51"/>
                </a:lnTo>
                <a:lnTo>
                  <a:pt x="492" y="53"/>
                </a:lnTo>
                <a:lnTo>
                  <a:pt x="497" y="53"/>
                </a:lnTo>
                <a:lnTo>
                  <a:pt x="505" y="54"/>
                </a:lnTo>
                <a:lnTo>
                  <a:pt x="510" y="54"/>
                </a:lnTo>
                <a:lnTo>
                  <a:pt x="514" y="56"/>
                </a:lnTo>
                <a:lnTo>
                  <a:pt x="522" y="58"/>
                </a:lnTo>
                <a:lnTo>
                  <a:pt x="530" y="61"/>
                </a:lnTo>
                <a:lnTo>
                  <a:pt x="536" y="62"/>
                </a:lnTo>
                <a:lnTo>
                  <a:pt x="545" y="65"/>
                </a:lnTo>
                <a:lnTo>
                  <a:pt x="553" y="69"/>
                </a:lnTo>
                <a:lnTo>
                  <a:pt x="564" y="73"/>
                </a:lnTo>
                <a:lnTo>
                  <a:pt x="572" y="78"/>
                </a:lnTo>
                <a:lnTo>
                  <a:pt x="583" y="81"/>
                </a:lnTo>
                <a:lnTo>
                  <a:pt x="592" y="87"/>
                </a:lnTo>
                <a:lnTo>
                  <a:pt x="603" y="93"/>
                </a:lnTo>
                <a:lnTo>
                  <a:pt x="612" y="100"/>
                </a:lnTo>
                <a:lnTo>
                  <a:pt x="622" y="107"/>
                </a:lnTo>
                <a:lnTo>
                  <a:pt x="631" y="114"/>
                </a:lnTo>
                <a:lnTo>
                  <a:pt x="642" y="121"/>
                </a:lnTo>
                <a:lnTo>
                  <a:pt x="650" y="131"/>
                </a:lnTo>
                <a:lnTo>
                  <a:pt x="659" y="139"/>
                </a:lnTo>
                <a:lnTo>
                  <a:pt x="668" y="148"/>
                </a:lnTo>
                <a:lnTo>
                  <a:pt x="676" y="160"/>
                </a:lnTo>
                <a:lnTo>
                  <a:pt x="682" y="171"/>
                </a:lnTo>
                <a:lnTo>
                  <a:pt x="688" y="184"/>
                </a:lnTo>
                <a:lnTo>
                  <a:pt x="695" y="196"/>
                </a:lnTo>
                <a:lnTo>
                  <a:pt x="699" y="212"/>
                </a:lnTo>
                <a:lnTo>
                  <a:pt x="701" y="216"/>
                </a:lnTo>
                <a:lnTo>
                  <a:pt x="702" y="224"/>
                </a:lnTo>
                <a:lnTo>
                  <a:pt x="704" y="232"/>
                </a:lnTo>
                <a:lnTo>
                  <a:pt x="705" y="241"/>
                </a:lnTo>
                <a:lnTo>
                  <a:pt x="705" y="248"/>
                </a:lnTo>
                <a:lnTo>
                  <a:pt x="707" y="255"/>
                </a:lnTo>
                <a:lnTo>
                  <a:pt x="707" y="265"/>
                </a:lnTo>
                <a:lnTo>
                  <a:pt x="709" y="274"/>
                </a:lnTo>
                <a:lnTo>
                  <a:pt x="707" y="282"/>
                </a:lnTo>
                <a:lnTo>
                  <a:pt x="707" y="290"/>
                </a:lnTo>
                <a:lnTo>
                  <a:pt x="705" y="296"/>
                </a:lnTo>
                <a:lnTo>
                  <a:pt x="705" y="305"/>
                </a:lnTo>
                <a:lnTo>
                  <a:pt x="704" y="319"/>
                </a:lnTo>
                <a:lnTo>
                  <a:pt x="704" y="335"/>
                </a:lnTo>
                <a:lnTo>
                  <a:pt x="701" y="346"/>
                </a:lnTo>
                <a:lnTo>
                  <a:pt x="699" y="358"/>
                </a:lnTo>
                <a:lnTo>
                  <a:pt x="698" y="369"/>
                </a:lnTo>
                <a:lnTo>
                  <a:pt x="696" y="381"/>
                </a:lnTo>
                <a:lnTo>
                  <a:pt x="695" y="389"/>
                </a:lnTo>
                <a:lnTo>
                  <a:pt x="691" y="399"/>
                </a:lnTo>
                <a:lnTo>
                  <a:pt x="688" y="406"/>
                </a:lnTo>
                <a:lnTo>
                  <a:pt x="687" y="416"/>
                </a:lnTo>
                <a:lnTo>
                  <a:pt x="684" y="422"/>
                </a:lnTo>
                <a:lnTo>
                  <a:pt x="682" y="430"/>
                </a:lnTo>
                <a:lnTo>
                  <a:pt x="679" y="434"/>
                </a:lnTo>
                <a:lnTo>
                  <a:pt x="677" y="442"/>
                </a:lnTo>
                <a:lnTo>
                  <a:pt x="671" y="450"/>
                </a:lnTo>
                <a:lnTo>
                  <a:pt x="667" y="456"/>
                </a:lnTo>
                <a:lnTo>
                  <a:pt x="662" y="462"/>
                </a:lnTo>
                <a:lnTo>
                  <a:pt x="657" y="469"/>
                </a:lnTo>
                <a:lnTo>
                  <a:pt x="653" y="472"/>
                </a:lnTo>
                <a:lnTo>
                  <a:pt x="651" y="473"/>
                </a:lnTo>
                <a:lnTo>
                  <a:pt x="567" y="469"/>
                </a:lnTo>
                <a:lnTo>
                  <a:pt x="618" y="220"/>
                </a:lnTo>
                <a:lnTo>
                  <a:pt x="1" y="11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1" name="Freeform 118">
            <a:extLst>
              <a:ext uri="{FF2B5EF4-FFF2-40B4-BE49-F238E27FC236}">
                <a16:creationId xmlns:a16="http://schemas.microsoft.com/office/drawing/2014/main" id="{8D7FC719-082A-B44A-ACAE-E81D4C425836}"/>
              </a:ext>
            </a:extLst>
          </p:cNvPr>
          <p:cNvSpPr>
            <a:spLocks/>
          </p:cNvSpPr>
          <p:nvPr/>
        </p:nvSpPr>
        <p:spPr bwMode="auto">
          <a:xfrm>
            <a:off x="2673350" y="5484813"/>
            <a:ext cx="866775" cy="530225"/>
          </a:xfrm>
          <a:custGeom>
            <a:avLst/>
            <a:gdLst>
              <a:gd name="T0" fmla="*/ 186202496 w 1091"/>
              <a:gd name="T1" fmla="*/ 5670550 h 668"/>
              <a:gd name="T2" fmla="*/ 171685008 w 1091"/>
              <a:gd name="T3" fmla="*/ 20791488 h 668"/>
              <a:gd name="T4" fmla="*/ 152749430 w 1091"/>
              <a:gd name="T5" fmla="*/ 40322500 h 668"/>
              <a:gd name="T6" fmla="*/ 130025784 w 1091"/>
              <a:gd name="T7" fmla="*/ 66784538 h 668"/>
              <a:gd name="T8" fmla="*/ 106672116 w 1091"/>
              <a:gd name="T9" fmla="*/ 97026413 h 668"/>
              <a:gd name="T10" fmla="*/ 92785443 w 1091"/>
              <a:gd name="T11" fmla="*/ 115927188 h 668"/>
              <a:gd name="T12" fmla="*/ 77005530 w 1091"/>
              <a:gd name="T13" fmla="*/ 141128750 h 668"/>
              <a:gd name="T14" fmla="*/ 64382077 w 1091"/>
              <a:gd name="T15" fmla="*/ 162550475 h 668"/>
              <a:gd name="T16" fmla="*/ 51757829 w 1091"/>
              <a:gd name="T17" fmla="*/ 197202425 h 668"/>
              <a:gd name="T18" fmla="*/ 39134375 w 1091"/>
              <a:gd name="T19" fmla="*/ 232484613 h 668"/>
              <a:gd name="T20" fmla="*/ 32190641 w 1091"/>
              <a:gd name="T21" fmla="*/ 255796256 h 668"/>
              <a:gd name="T22" fmla="*/ 23985277 w 1091"/>
              <a:gd name="T23" fmla="*/ 284777656 h 668"/>
              <a:gd name="T24" fmla="*/ 18304763 w 1091"/>
              <a:gd name="T25" fmla="*/ 308089300 h 668"/>
              <a:gd name="T26" fmla="*/ 11361823 w 1091"/>
              <a:gd name="T27" fmla="*/ 341481569 h 668"/>
              <a:gd name="T28" fmla="*/ 4418090 w 1091"/>
              <a:gd name="T29" fmla="*/ 371093206 h 668"/>
              <a:gd name="T30" fmla="*/ 1893240 w 1091"/>
              <a:gd name="T31" fmla="*/ 394404850 h 668"/>
              <a:gd name="T32" fmla="*/ 0 w 1091"/>
              <a:gd name="T33" fmla="*/ 410785469 h 668"/>
              <a:gd name="T34" fmla="*/ 25247702 w 1091"/>
              <a:gd name="T35" fmla="*/ 415195544 h 668"/>
              <a:gd name="T36" fmla="*/ 39765190 w 1091"/>
              <a:gd name="T37" fmla="*/ 394404850 h 668"/>
              <a:gd name="T38" fmla="*/ 55545103 w 1091"/>
              <a:gd name="T39" fmla="*/ 372983125 h 668"/>
              <a:gd name="T40" fmla="*/ 72587441 w 1091"/>
              <a:gd name="T41" fmla="*/ 350301719 h 668"/>
              <a:gd name="T42" fmla="*/ 90260594 w 1091"/>
              <a:gd name="T43" fmla="*/ 325730394 h 668"/>
              <a:gd name="T44" fmla="*/ 106672116 w 1091"/>
              <a:gd name="T45" fmla="*/ 302418750 h 668"/>
              <a:gd name="T46" fmla="*/ 121189604 w 1091"/>
              <a:gd name="T47" fmla="*/ 283517975 h 668"/>
              <a:gd name="T48" fmla="*/ 136337908 w 1091"/>
              <a:gd name="T49" fmla="*/ 267766800 h 668"/>
              <a:gd name="T50" fmla="*/ 159692370 w 1091"/>
              <a:gd name="T51" fmla="*/ 243195475 h 668"/>
              <a:gd name="T52" fmla="*/ 176103098 w 1091"/>
              <a:gd name="T53" fmla="*/ 231224138 h 668"/>
              <a:gd name="T54" fmla="*/ 193777045 w 1091"/>
              <a:gd name="T55" fmla="*/ 216733438 h 668"/>
              <a:gd name="T56" fmla="*/ 212712623 w 1091"/>
              <a:gd name="T57" fmla="*/ 200982263 h 668"/>
              <a:gd name="T58" fmla="*/ 232279810 w 1091"/>
              <a:gd name="T59" fmla="*/ 186491563 h 668"/>
              <a:gd name="T60" fmla="*/ 253740238 w 1091"/>
              <a:gd name="T61" fmla="*/ 172631100 h 668"/>
              <a:gd name="T62" fmla="*/ 272675816 w 1091"/>
              <a:gd name="T63" fmla="*/ 156879925 h 668"/>
              <a:gd name="T64" fmla="*/ 292243003 w 1091"/>
              <a:gd name="T65" fmla="*/ 143018669 h 668"/>
              <a:gd name="T66" fmla="*/ 309916156 w 1091"/>
              <a:gd name="T67" fmla="*/ 130417888 h 668"/>
              <a:gd name="T68" fmla="*/ 337057892 w 1091"/>
              <a:gd name="T69" fmla="*/ 110886875 h 668"/>
              <a:gd name="T70" fmla="*/ 354731045 w 1091"/>
              <a:gd name="T71" fmla="*/ 98916331 h 668"/>
              <a:gd name="T72" fmla="*/ 361043169 w 1091"/>
              <a:gd name="T73" fmla="*/ 100176013 h 668"/>
              <a:gd name="T74" fmla="*/ 380610357 w 1091"/>
              <a:gd name="T75" fmla="*/ 114037269 h 668"/>
              <a:gd name="T76" fmla="*/ 396390270 w 1091"/>
              <a:gd name="T77" fmla="*/ 124748131 h 668"/>
              <a:gd name="T78" fmla="*/ 412800998 w 1091"/>
              <a:gd name="T79" fmla="*/ 134198519 h 668"/>
              <a:gd name="T80" fmla="*/ 432368185 w 1091"/>
              <a:gd name="T81" fmla="*/ 146169063 h 668"/>
              <a:gd name="T82" fmla="*/ 451935373 w 1091"/>
              <a:gd name="T83" fmla="*/ 156879925 h 668"/>
              <a:gd name="T84" fmla="*/ 471502560 w 1091"/>
              <a:gd name="T85" fmla="*/ 166960550 h 668"/>
              <a:gd name="T86" fmla="*/ 492331378 w 1091"/>
              <a:gd name="T87" fmla="*/ 173890781 h 668"/>
              <a:gd name="T88" fmla="*/ 515685840 w 1091"/>
              <a:gd name="T89" fmla="*/ 183341169 h 668"/>
              <a:gd name="T90" fmla="*/ 541565151 w 1091"/>
              <a:gd name="T91" fmla="*/ 192162113 h 668"/>
              <a:gd name="T92" fmla="*/ 570600128 w 1091"/>
              <a:gd name="T93" fmla="*/ 200982263 h 668"/>
              <a:gd name="T94" fmla="*/ 598372679 w 1091"/>
              <a:gd name="T95" fmla="*/ 209172969 h 668"/>
              <a:gd name="T96" fmla="*/ 626776046 w 1091"/>
              <a:gd name="T97" fmla="*/ 213583044 h 668"/>
              <a:gd name="T98" fmla="*/ 653917782 w 1091"/>
              <a:gd name="T99" fmla="*/ 214843519 h 668"/>
              <a:gd name="T100" fmla="*/ 680427909 w 1091"/>
              <a:gd name="T101" fmla="*/ 212953600 h 668"/>
              <a:gd name="T102" fmla="*/ 676009025 w 1091"/>
              <a:gd name="T103" fmla="*/ 177671413 h 668"/>
              <a:gd name="T104" fmla="*/ 653286172 w 1091"/>
              <a:gd name="T105" fmla="*/ 163810156 h 668"/>
              <a:gd name="T106" fmla="*/ 630563320 w 1091"/>
              <a:gd name="T107" fmla="*/ 146169063 h 668"/>
              <a:gd name="T108" fmla="*/ 603422378 w 1091"/>
              <a:gd name="T109" fmla="*/ 122857419 h 668"/>
              <a:gd name="T110" fmla="*/ 584486006 w 1091"/>
              <a:gd name="T111" fmla="*/ 105216325 h 668"/>
              <a:gd name="T112" fmla="*/ 564918819 w 1091"/>
              <a:gd name="T113" fmla="*/ 81275238 h 668"/>
              <a:gd name="T114" fmla="*/ 552295365 w 1091"/>
              <a:gd name="T115" fmla="*/ 63003906 h 668"/>
              <a:gd name="T116" fmla="*/ 539671117 w 1091"/>
              <a:gd name="T117" fmla="*/ 43472894 h 668"/>
              <a:gd name="T118" fmla="*/ 529572513 w 1091"/>
              <a:gd name="T119" fmla="*/ 21421725 h 668"/>
              <a:gd name="T120" fmla="*/ 193777045 w 1091"/>
              <a:gd name="T121" fmla="*/ 0 h 66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091" h="668">
                <a:moveTo>
                  <a:pt x="307" y="0"/>
                </a:moveTo>
                <a:lnTo>
                  <a:pt x="304" y="2"/>
                </a:lnTo>
                <a:lnTo>
                  <a:pt x="298" y="8"/>
                </a:lnTo>
                <a:lnTo>
                  <a:pt x="295" y="9"/>
                </a:lnTo>
                <a:lnTo>
                  <a:pt x="290" y="14"/>
                </a:lnTo>
                <a:lnTo>
                  <a:pt x="284" y="20"/>
                </a:lnTo>
                <a:lnTo>
                  <a:pt x="279" y="26"/>
                </a:lnTo>
                <a:lnTo>
                  <a:pt x="272" y="33"/>
                </a:lnTo>
                <a:lnTo>
                  <a:pt x="265" y="39"/>
                </a:lnTo>
                <a:lnTo>
                  <a:pt x="256" y="48"/>
                </a:lnTo>
                <a:lnTo>
                  <a:pt x="250" y="56"/>
                </a:lnTo>
                <a:lnTo>
                  <a:pt x="242" y="64"/>
                </a:lnTo>
                <a:lnTo>
                  <a:pt x="233" y="75"/>
                </a:lnTo>
                <a:lnTo>
                  <a:pt x="225" y="84"/>
                </a:lnTo>
                <a:lnTo>
                  <a:pt x="217" y="97"/>
                </a:lnTo>
                <a:lnTo>
                  <a:pt x="206" y="106"/>
                </a:lnTo>
                <a:lnTo>
                  <a:pt x="197" y="117"/>
                </a:lnTo>
                <a:lnTo>
                  <a:pt x="188" y="129"/>
                </a:lnTo>
                <a:lnTo>
                  <a:pt x="178" y="142"/>
                </a:lnTo>
                <a:lnTo>
                  <a:pt x="169" y="154"/>
                </a:lnTo>
                <a:lnTo>
                  <a:pt x="160" y="167"/>
                </a:lnTo>
                <a:lnTo>
                  <a:pt x="155" y="171"/>
                </a:lnTo>
                <a:lnTo>
                  <a:pt x="150" y="179"/>
                </a:lnTo>
                <a:lnTo>
                  <a:pt x="147" y="184"/>
                </a:lnTo>
                <a:lnTo>
                  <a:pt x="143" y="193"/>
                </a:lnTo>
                <a:lnTo>
                  <a:pt x="135" y="206"/>
                </a:lnTo>
                <a:lnTo>
                  <a:pt x="125" y="218"/>
                </a:lnTo>
                <a:lnTo>
                  <a:pt x="122" y="224"/>
                </a:lnTo>
                <a:lnTo>
                  <a:pt x="118" y="232"/>
                </a:lnTo>
                <a:lnTo>
                  <a:pt x="113" y="238"/>
                </a:lnTo>
                <a:lnTo>
                  <a:pt x="110" y="246"/>
                </a:lnTo>
                <a:lnTo>
                  <a:pt x="102" y="258"/>
                </a:lnTo>
                <a:lnTo>
                  <a:pt x="97" y="272"/>
                </a:lnTo>
                <a:lnTo>
                  <a:pt x="91" y="287"/>
                </a:lnTo>
                <a:lnTo>
                  <a:pt x="87" y="301"/>
                </a:lnTo>
                <a:lnTo>
                  <a:pt x="82" y="313"/>
                </a:lnTo>
                <a:lnTo>
                  <a:pt x="76" y="327"/>
                </a:lnTo>
                <a:lnTo>
                  <a:pt x="71" y="339"/>
                </a:lnTo>
                <a:lnTo>
                  <a:pt x="66" y="355"/>
                </a:lnTo>
                <a:lnTo>
                  <a:pt x="62" y="369"/>
                </a:lnTo>
                <a:lnTo>
                  <a:pt x="57" y="385"/>
                </a:lnTo>
                <a:lnTo>
                  <a:pt x="55" y="391"/>
                </a:lnTo>
                <a:lnTo>
                  <a:pt x="54" y="399"/>
                </a:lnTo>
                <a:lnTo>
                  <a:pt x="51" y="406"/>
                </a:lnTo>
                <a:lnTo>
                  <a:pt x="49" y="414"/>
                </a:lnTo>
                <a:lnTo>
                  <a:pt x="45" y="428"/>
                </a:lnTo>
                <a:lnTo>
                  <a:pt x="41" y="444"/>
                </a:lnTo>
                <a:lnTo>
                  <a:pt x="38" y="452"/>
                </a:lnTo>
                <a:lnTo>
                  <a:pt x="37" y="459"/>
                </a:lnTo>
                <a:lnTo>
                  <a:pt x="34" y="467"/>
                </a:lnTo>
                <a:lnTo>
                  <a:pt x="32" y="475"/>
                </a:lnTo>
                <a:lnTo>
                  <a:pt x="29" y="489"/>
                </a:lnTo>
                <a:lnTo>
                  <a:pt x="26" y="503"/>
                </a:lnTo>
                <a:lnTo>
                  <a:pt x="23" y="517"/>
                </a:lnTo>
                <a:lnTo>
                  <a:pt x="21" y="531"/>
                </a:lnTo>
                <a:lnTo>
                  <a:pt x="18" y="542"/>
                </a:lnTo>
                <a:lnTo>
                  <a:pt x="15" y="554"/>
                </a:lnTo>
                <a:lnTo>
                  <a:pt x="12" y="565"/>
                </a:lnTo>
                <a:lnTo>
                  <a:pt x="10" y="578"/>
                </a:lnTo>
                <a:lnTo>
                  <a:pt x="7" y="589"/>
                </a:lnTo>
                <a:lnTo>
                  <a:pt x="6" y="599"/>
                </a:lnTo>
                <a:lnTo>
                  <a:pt x="4" y="609"/>
                </a:lnTo>
                <a:lnTo>
                  <a:pt x="4" y="618"/>
                </a:lnTo>
                <a:lnTo>
                  <a:pt x="3" y="626"/>
                </a:lnTo>
                <a:lnTo>
                  <a:pt x="1" y="632"/>
                </a:lnTo>
                <a:lnTo>
                  <a:pt x="0" y="638"/>
                </a:lnTo>
                <a:lnTo>
                  <a:pt x="0" y="645"/>
                </a:lnTo>
                <a:lnTo>
                  <a:pt x="0" y="652"/>
                </a:lnTo>
                <a:lnTo>
                  <a:pt x="0" y="654"/>
                </a:lnTo>
                <a:lnTo>
                  <a:pt x="35" y="668"/>
                </a:lnTo>
                <a:lnTo>
                  <a:pt x="35" y="665"/>
                </a:lnTo>
                <a:lnTo>
                  <a:pt x="40" y="659"/>
                </a:lnTo>
                <a:lnTo>
                  <a:pt x="45" y="651"/>
                </a:lnTo>
                <a:lnTo>
                  <a:pt x="55" y="640"/>
                </a:lnTo>
                <a:lnTo>
                  <a:pt x="59" y="632"/>
                </a:lnTo>
                <a:lnTo>
                  <a:pt x="63" y="626"/>
                </a:lnTo>
                <a:lnTo>
                  <a:pt x="69" y="617"/>
                </a:lnTo>
                <a:lnTo>
                  <a:pt x="76" y="610"/>
                </a:lnTo>
                <a:lnTo>
                  <a:pt x="82" y="601"/>
                </a:lnTo>
                <a:lnTo>
                  <a:pt x="88" y="592"/>
                </a:lnTo>
                <a:lnTo>
                  <a:pt x="94" y="584"/>
                </a:lnTo>
                <a:lnTo>
                  <a:pt x="102" y="575"/>
                </a:lnTo>
                <a:lnTo>
                  <a:pt x="108" y="564"/>
                </a:lnTo>
                <a:lnTo>
                  <a:pt x="115" y="556"/>
                </a:lnTo>
                <a:lnTo>
                  <a:pt x="122" y="545"/>
                </a:lnTo>
                <a:lnTo>
                  <a:pt x="129" y="536"/>
                </a:lnTo>
                <a:lnTo>
                  <a:pt x="136" y="526"/>
                </a:lnTo>
                <a:lnTo>
                  <a:pt x="143" y="517"/>
                </a:lnTo>
                <a:lnTo>
                  <a:pt x="150" y="508"/>
                </a:lnTo>
                <a:lnTo>
                  <a:pt x="157" y="500"/>
                </a:lnTo>
                <a:lnTo>
                  <a:pt x="163" y="490"/>
                </a:lnTo>
                <a:lnTo>
                  <a:pt x="169" y="480"/>
                </a:lnTo>
                <a:lnTo>
                  <a:pt x="175" y="472"/>
                </a:lnTo>
                <a:lnTo>
                  <a:pt x="181" y="466"/>
                </a:lnTo>
                <a:lnTo>
                  <a:pt x="188" y="456"/>
                </a:lnTo>
                <a:lnTo>
                  <a:pt x="192" y="450"/>
                </a:lnTo>
                <a:lnTo>
                  <a:pt x="199" y="442"/>
                </a:lnTo>
                <a:lnTo>
                  <a:pt x="203" y="439"/>
                </a:lnTo>
                <a:lnTo>
                  <a:pt x="208" y="431"/>
                </a:lnTo>
                <a:lnTo>
                  <a:pt x="216" y="425"/>
                </a:lnTo>
                <a:lnTo>
                  <a:pt x="222" y="416"/>
                </a:lnTo>
                <a:lnTo>
                  <a:pt x="231" y="408"/>
                </a:lnTo>
                <a:lnTo>
                  <a:pt x="240" y="397"/>
                </a:lnTo>
                <a:lnTo>
                  <a:pt x="253" y="386"/>
                </a:lnTo>
                <a:lnTo>
                  <a:pt x="258" y="381"/>
                </a:lnTo>
                <a:lnTo>
                  <a:pt x="265" y="377"/>
                </a:lnTo>
                <a:lnTo>
                  <a:pt x="270" y="372"/>
                </a:lnTo>
                <a:lnTo>
                  <a:pt x="279" y="367"/>
                </a:lnTo>
                <a:lnTo>
                  <a:pt x="284" y="360"/>
                </a:lnTo>
                <a:lnTo>
                  <a:pt x="292" y="355"/>
                </a:lnTo>
                <a:lnTo>
                  <a:pt x="298" y="349"/>
                </a:lnTo>
                <a:lnTo>
                  <a:pt x="307" y="344"/>
                </a:lnTo>
                <a:lnTo>
                  <a:pt x="314" y="336"/>
                </a:lnTo>
                <a:lnTo>
                  <a:pt x="321" y="332"/>
                </a:lnTo>
                <a:lnTo>
                  <a:pt x="329" y="325"/>
                </a:lnTo>
                <a:lnTo>
                  <a:pt x="337" y="319"/>
                </a:lnTo>
                <a:lnTo>
                  <a:pt x="345" y="313"/>
                </a:lnTo>
                <a:lnTo>
                  <a:pt x="352" y="307"/>
                </a:lnTo>
                <a:lnTo>
                  <a:pt x="360" y="302"/>
                </a:lnTo>
                <a:lnTo>
                  <a:pt x="368" y="296"/>
                </a:lnTo>
                <a:lnTo>
                  <a:pt x="376" y="290"/>
                </a:lnTo>
                <a:lnTo>
                  <a:pt x="385" y="285"/>
                </a:lnTo>
                <a:lnTo>
                  <a:pt x="393" y="277"/>
                </a:lnTo>
                <a:lnTo>
                  <a:pt x="402" y="274"/>
                </a:lnTo>
                <a:lnTo>
                  <a:pt x="408" y="266"/>
                </a:lnTo>
                <a:lnTo>
                  <a:pt x="416" y="262"/>
                </a:lnTo>
                <a:lnTo>
                  <a:pt x="424" y="254"/>
                </a:lnTo>
                <a:lnTo>
                  <a:pt x="432" y="249"/>
                </a:lnTo>
                <a:lnTo>
                  <a:pt x="439" y="243"/>
                </a:lnTo>
                <a:lnTo>
                  <a:pt x="447" y="238"/>
                </a:lnTo>
                <a:lnTo>
                  <a:pt x="455" y="232"/>
                </a:lnTo>
                <a:lnTo>
                  <a:pt x="463" y="227"/>
                </a:lnTo>
                <a:lnTo>
                  <a:pt x="469" y="223"/>
                </a:lnTo>
                <a:lnTo>
                  <a:pt x="477" y="216"/>
                </a:lnTo>
                <a:lnTo>
                  <a:pt x="481" y="210"/>
                </a:lnTo>
                <a:lnTo>
                  <a:pt x="491" y="207"/>
                </a:lnTo>
                <a:lnTo>
                  <a:pt x="503" y="198"/>
                </a:lnTo>
                <a:lnTo>
                  <a:pt x="516" y="192"/>
                </a:lnTo>
                <a:lnTo>
                  <a:pt x="525" y="184"/>
                </a:lnTo>
                <a:lnTo>
                  <a:pt x="534" y="176"/>
                </a:lnTo>
                <a:lnTo>
                  <a:pt x="544" y="170"/>
                </a:lnTo>
                <a:lnTo>
                  <a:pt x="551" y="165"/>
                </a:lnTo>
                <a:lnTo>
                  <a:pt x="558" y="160"/>
                </a:lnTo>
                <a:lnTo>
                  <a:pt x="562" y="157"/>
                </a:lnTo>
                <a:lnTo>
                  <a:pt x="565" y="157"/>
                </a:lnTo>
                <a:lnTo>
                  <a:pt x="567" y="157"/>
                </a:lnTo>
                <a:lnTo>
                  <a:pt x="572" y="159"/>
                </a:lnTo>
                <a:lnTo>
                  <a:pt x="575" y="162"/>
                </a:lnTo>
                <a:lnTo>
                  <a:pt x="584" y="168"/>
                </a:lnTo>
                <a:lnTo>
                  <a:pt x="592" y="171"/>
                </a:lnTo>
                <a:lnTo>
                  <a:pt x="603" y="181"/>
                </a:lnTo>
                <a:lnTo>
                  <a:pt x="607" y="184"/>
                </a:lnTo>
                <a:lnTo>
                  <a:pt x="615" y="188"/>
                </a:lnTo>
                <a:lnTo>
                  <a:pt x="620" y="193"/>
                </a:lnTo>
                <a:lnTo>
                  <a:pt x="628" y="198"/>
                </a:lnTo>
                <a:lnTo>
                  <a:pt x="634" y="201"/>
                </a:lnTo>
                <a:lnTo>
                  <a:pt x="640" y="206"/>
                </a:lnTo>
                <a:lnTo>
                  <a:pt x="646" y="210"/>
                </a:lnTo>
                <a:lnTo>
                  <a:pt x="654" y="213"/>
                </a:lnTo>
                <a:lnTo>
                  <a:pt x="662" y="218"/>
                </a:lnTo>
                <a:lnTo>
                  <a:pt x="670" y="223"/>
                </a:lnTo>
                <a:lnTo>
                  <a:pt x="677" y="226"/>
                </a:lnTo>
                <a:lnTo>
                  <a:pt x="685" y="232"/>
                </a:lnTo>
                <a:lnTo>
                  <a:pt x="693" y="237"/>
                </a:lnTo>
                <a:lnTo>
                  <a:pt x="701" y="240"/>
                </a:lnTo>
                <a:lnTo>
                  <a:pt x="707" y="244"/>
                </a:lnTo>
                <a:lnTo>
                  <a:pt x="716" y="249"/>
                </a:lnTo>
                <a:lnTo>
                  <a:pt x="722" y="252"/>
                </a:lnTo>
                <a:lnTo>
                  <a:pt x="732" y="255"/>
                </a:lnTo>
                <a:lnTo>
                  <a:pt x="740" y="260"/>
                </a:lnTo>
                <a:lnTo>
                  <a:pt x="747" y="265"/>
                </a:lnTo>
                <a:lnTo>
                  <a:pt x="755" y="265"/>
                </a:lnTo>
                <a:lnTo>
                  <a:pt x="761" y="268"/>
                </a:lnTo>
                <a:lnTo>
                  <a:pt x="771" y="271"/>
                </a:lnTo>
                <a:lnTo>
                  <a:pt x="780" y="276"/>
                </a:lnTo>
                <a:lnTo>
                  <a:pt x="788" y="277"/>
                </a:lnTo>
                <a:lnTo>
                  <a:pt x="797" y="282"/>
                </a:lnTo>
                <a:lnTo>
                  <a:pt x="806" y="287"/>
                </a:lnTo>
                <a:lnTo>
                  <a:pt x="817" y="291"/>
                </a:lnTo>
                <a:lnTo>
                  <a:pt x="827" y="293"/>
                </a:lnTo>
                <a:lnTo>
                  <a:pt x="837" y="297"/>
                </a:lnTo>
                <a:lnTo>
                  <a:pt x="847" y="301"/>
                </a:lnTo>
                <a:lnTo>
                  <a:pt x="858" y="305"/>
                </a:lnTo>
                <a:lnTo>
                  <a:pt x="869" y="307"/>
                </a:lnTo>
                <a:lnTo>
                  <a:pt x="881" y="311"/>
                </a:lnTo>
                <a:lnTo>
                  <a:pt x="892" y="316"/>
                </a:lnTo>
                <a:lnTo>
                  <a:pt x="904" y="319"/>
                </a:lnTo>
                <a:lnTo>
                  <a:pt x="914" y="321"/>
                </a:lnTo>
                <a:lnTo>
                  <a:pt x="925" y="325"/>
                </a:lnTo>
                <a:lnTo>
                  <a:pt x="935" y="327"/>
                </a:lnTo>
                <a:lnTo>
                  <a:pt x="948" y="332"/>
                </a:lnTo>
                <a:lnTo>
                  <a:pt x="959" y="332"/>
                </a:lnTo>
                <a:lnTo>
                  <a:pt x="970" y="335"/>
                </a:lnTo>
                <a:lnTo>
                  <a:pt x="981" y="336"/>
                </a:lnTo>
                <a:lnTo>
                  <a:pt x="993" y="339"/>
                </a:lnTo>
                <a:lnTo>
                  <a:pt x="1002" y="339"/>
                </a:lnTo>
                <a:lnTo>
                  <a:pt x="1013" y="339"/>
                </a:lnTo>
                <a:lnTo>
                  <a:pt x="1026" y="339"/>
                </a:lnTo>
                <a:lnTo>
                  <a:pt x="1036" y="341"/>
                </a:lnTo>
                <a:lnTo>
                  <a:pt x="1046" y="339"/>
                </a:lnTo>
                <a:lnTo>
                  <a:pt x="1057" y="339"/>
                </a:lnTo>
                <a:lnTo>
                  <a:pt x="1066" y="338"/>
                </a:lnTo>
                <a:lnTo>
                  <a:pt x="1078" y="338"/>
                </a:lnTo>
                <a:lnTo>
                  <a:pt x="1091" y="291"/>
                </a:lnTo>
                <a:lnTo>
                  <a:pt x="1088" y="291"/>
                </a:lnTo>
                <a:lnTo>
                  <a:pt x="1080" y="288"/>
                </a:lnTo>
                <a:lnTo>
                  <a:pt x="1071" y="282"/>
                </a:lnTo>
                <a:lnTo>
                  <a:pt x="1060" y="276"/>
                </a:lnTo>
                <a:lnTo>
                  <a:pt x="1052" y="269"/>
                </a:lnTo>
                <a:lnTo>
                  <a:pt x="1043" y="265"/>
                </a:lnTo>
                <a:lnTo>
                  <a:pt x="1035" y="260"/>
                </a:lnTo>
                <a:lnTo>
                  <a:pt x="1027" y="254"/>
                </a:lnTo>
                <a:lnTo>
                  <a:pt x="1018" y="248"/>
                </a:lnTo>
                <a:lnTo>
                  <a:pt x="1008" y="240"/>
                </a:lnTo>
                <a:lnTo>
                  <a:pt x="999" y="232"/>
                </a:lnTo>
                <a:lnTo>
                  <a:pt x="988" y="224"/>
                </a:lnTo>
                <a:lnTo>
                  <a:pt x="977" y="215"/>
                </a:lnTo>
                <a:lnTo>
                  <a:pt x="967" y="206"/>
                </a:lnTo>
                <a:lnTo>
                  <a:pt x="956" y="195"/>
                </a:lnTo>
                <a:lnTo>
                  <a:pt x="945" y="184"/>
                </a:lnTo>
                <a:lnTo>
                  <a:pt x="937" y="178"/>
                </a:lnTo>
                <a:lnTo>
                  <a:pt x="934" y="171"/>
                </a:lnTo>
                <a:lnTo>
                  <a:pt x="926" y="167"/>
                </a:lnTo>
                <a:lnTo>
                  <a:pt x="921" y="160"/>
                </a:lnTo>
                <a:lnTo>
                  <a:pt x="911" y="148"/>
                </a:lnTo>
                <a:lnTo>
                  <a:pt x="901" y="137"/>
                </a:lnTo>
                <a:lnTo>
                  <a:pt x="895" y="129"/>
                </a:lnTo>
                <a:lnTo>
                  <a:pt x="890" y="121"/>
                </a:lnTo>
                <a:lnTo>
                  <a:pt x="884" y="115"/>
                </a:lnTo>
                <a:lnTo>
                  <a:pt x="881" y="107"/>
                </a:lnTo>
                <a:lnTo>
                  <a:pt x="875" y="100"/>
                </a:lnTo>
                <a:lnTo>
                  <a:pt x="869" y="92"/>
                </a:lnTo>
                <a:lnTo>
                  <a:pt x="865" y="84"/>
                </a:lnTo>
                <a:lnTo>
                  <a:pt x="861" y="76"/>
                </a:lnTo>
                <a:lnTo>
                  <a:pt x="855" y="69"/>
                </a:lnTo>
                <a:lnTo>
                  <a:pt x="851" y="61"/>
                </a:lnTo>
                <a:lnTo>
                  <a:pt x="847" y="51"/>
                </a:lnTo>
                <a:lnTo>
                  <a:pt x="842" y="44"/>
                </a:lnTo>
                <a:lnTo>
                  <a:pt x="839" y="34"/>
                </a:lnTo>
                <a:lnTo>
                  <a:pt x="834" y="25"/>
                </a:lnTo>
                <a:lnTo>
                  <a:pt x="830" y="17"/>
                </a:lnTo>
                <a:lnTo>
                  <a:pt x="827" y="9"/>
                </a:lnTo>
                <a:lnTo>
                  <a:pt x="30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2" name="Freeform 119">
            <a:extLst>
              <a:ext uri="{FF2B5EF4-FFF2-40B4-BE49-F238E27FC236}">
                <a16:creationId xmlns:a16="http://schemas.microsoft.com/office/drawing/2014/main" id="{2FCDA13F-5AFF-074F-9D07-11CD9E9168DB}"/>
              </a:ext>
            </a:extLst>
          </p:cNvPr>
          <p:cNvSpPr>
            <a:spLocks/>
          </p:cNvSpPr>
          <p:nvPr/>
        </p:nvSpPr>
        <p:spPr bwMode="auto">
          <a:xfrm>
            <a:off x="1733550" y="4241800"/>
            <a:ext cx="433388" cy="498475"/>
          </a:xfrm>
          <a:custGeom>
            <a:avLst/>
            <a:gdLst>
              <a:gd name="T0" fmla="*/ 126007958 w 546"/>
              <a:gd name="T1" fmla="*/ 0 h 628"/>
              <a:gd name="T2" fmla="*/ 0 w 546"/>
              <a:gd name="T3" fmla="*/ 64893825 h 628"/>
              <a:gd name="T4" fmla="*/ 269027585 w 546"/>
              <a:gd name="T5" fmla="*/ 395664531 h 628"/>
              <a:gd name="T6" fmla="*/ 344002122 w 546"/>
              <a:gd name="T7" fmla="*/ 374873044 h 628"/>
              <a:gd name="T8" fmla="*/ 126007958 w 546"/>
              <a:gd name="T9" fmla="*/ 0 h 628"/>
              <a:gd name="T10" fmla="*/ 126007958 w 546"/>
              <a:gd name="T11" fmla="*/ 0 h 6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46" h="628">
                <a:moveTo>
                  <a:pt x="200" y="0"/>
                </a:moveTo>
                <a:lnTo>
                  <a:pt x="0" y="103"/>
                </a:lnTo>
                <a:lnTo>
                  <a:pt x="427" y="628"/>
                </a:lnTo>
                <a:lnTo>
                  <a:pt x="546" y="595"/>
                </a:lnTo>
                <a:lnTo>
                  <a:pt x="2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3" name="Freeform 120">
            <a:extLst>
              <a:ext uri="{FF2B5EF4-FFF2-40B4-BE49-F238E27FC236}">
                <a16:creationId xmlns:a16="http://schemas.microsoft.com/office/drawing/2014/main" id="{E15729CB-36D0-2545-B8DD-B27F2C8DFD3D}"/>
              </a:ext>
            </a:extLst>
          </p:cNvPr>
          <p:cNvSpPr>
            <a:spLocks/>
          </p:cNvSpPr>
          <p:nvPr/>
        </p:nvSpPr>
        <p:spPr bwMode="auto">
          <a:xfrm>
            <a:off x="2484438" y="5195888"/>
            <a:ext cx="187325" cy="222250"/>
          </a:xfrm>
          <a:custGeom>
            <a:avLst/>
            <a:gdLst>
              <a:gd name="T0" fmla="*/ 54472349 w 234"/>
              <a:gd name="T1" fmla="*/ 0 h 280"/>
              <a:gd name="T2" fmla="*/ 149960067 w 234"/>
              <a:gd name="T3" fmla="*/ 105216325 h 280"/>
              <a:gd name="T4" fmla="*/ 94206063 w 234"/>
              <a:gd name="T5" fmla="*/ 176410938 h 280"/>
              <a:gd name="T6" fmla="*/ 0 w 234"/>
              <a:gd name="T7" fmla="*/ 68044219 h 280"/>
              <a:gd name="T8" fmla="*/ 54472349 w 234"/>
              <a:gd name="T9" fmla="*/ 0 h 280"/>
              <a:gd name="T10" fmla="*/ 54472349 w 234"/>
              <a:gd name="T11" fmla="*/ 0 h 2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34" h="280">
                <a:moveTo>
                  <a:pt x="85" y="0"/>
                </a:moveTo>
                <a:lnTo>
                  <a:pt x="234" y="167"/>
                </a:lnTo>
                <a:lnTo>
                  <a:pt x="147" y="280"/>
                </a:lnTo>
                <a:lnTo>
                  <a:pt x="0" y="108"/>
                </a:lnTo>
                <a:lnTo>
                  <a:pt x="8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4" name="Freeform 125">
            <a:extLst>
              <a:ext uri="{FF2B5EF4-FFF2-40B4-BE49-F238E27FC236}">
                <a16:creationId xmlns:a16="http://schemas.microsoft.com/office/drawing/2014/main" id="{3B535B59-5258-8F4F-B7CC-3C920BBD9230}"/>
              </a:ext>
            </a:extLst>
          </p:cNvPr>
          <p:cNvSpPr>
            <a:spLocks/>
          </p:cNvSpPr>
          <p:nvPr/>
        </p:nvSpPr>
        <p:spPr bwMode="auto">
          <a:xfrm>
            <a:off x="2012950" y="3914775"/>
            <a:ext cx="182563" cy="381000"/>
          </a:xfrm>
          <a:custGeom>
            <a:avLst/>
            <a:gdLst>
              <a:gd name="T0" fmla="*/ 115406240 w 228"/>
              <a:gd name="T1" fmla="*/ 8190706 h 480"/>
              <a:gd name="T2" fmla="*/ 115406240 w 228"/>
              <a:gd name="T3" fmla="*/ 23941881 h 480"/>
              <a:gd name="T4" fmla="*/ 114764867 w 228"/>
              <a:gd name="T5" fmla="*/ 39692263 h 480"/>
              <a:gd name="T6" fmla="*/ 112200177 w 228"/>
              <a:gd name="T7" fmla="*/ 55443438 h 480"/>
              <a:gd name="T8" fmla="*/ 110276860 w 228"/>
              <a:gd name="T9" fmla="*/ 68674456 h 480"/>
              <a:gd name="T10" fmla="*/ 108353543 w 228"/>
              <a:gd name="T11" fmla="*/ 82534919 h 480"/>
              <a:gd name="T12" fmla="*/ 105788853 w 228"/>
              <a:gd name="T13" fmla="*/ 97655856 h 480"/>
              <a:gd name="T14" fmla="*/ 102582790 w 228"/>
              <a:gd name="T15" fmla="*/ 110256638 h 480"/>
              <a:gd name="T16" fmla="*/ 98736156 w 228"/>
              <a:gd name="T17" fmla="*/ 122857419 h 480"/>
              <a:gd name="T18" fmla="*/ 94248149 w 228"/>
              <a:gd name="T19" fmla="*/ 134828756 h 480"/>
              <a:gd name="T20" fmla="*/ 89760142 w 228"/>
              <a:gd name="T21" fmla="*/ 146169063 h 480"/>
              <a:gd name="T22" fmla="*/ 85272135 w 228"/>
              <a:gd name="T23" fmla="*/ 158139606 h 480"/>
              <a:gd name="T24" fmla="*/ 80784128 w 228"/>
              <a:gd name="T25" fmla="*/ 168850469 h 480"/>
              <a:gd name="T26" fmla="*/ 75654748 w 228"/>
              <a:gd name="T27" fmla="*/ 179561331 h 480"/>
              <a:gd name="T28" fmla="*/ 69884796 w 228"/>
              <a:gd name="T29" fmla="*/ 189641956 h 480"/>
              <a:gd name="T30" fmla="*/ 64755416 w 228"/>
              <a:gd name="T31" fmla="*/ 198462106 h 480"/>
              <a:gd name="T32" fmla="*/ 56420775 w 228"/>
              <a:gd name="T33" fmla="*/ 211062888 h 480"/>
              <a:gd name="T34" fmla="*/ 45521443 w 228"/>
              <a:gd name="T35" fmla="*/ 226814063 h 480"/>
              <a:gd name="T36" fmla="*/ 34622112 w 228"/>
              <a:gd name="T37" fmla="*/ 240675319 h 480"/>
              <a:gd name="T38" fmla="*/ 25646098 w 228"/>
              <a:gd name="T39" fmla="*/ 252645863 h 480"/>
              <a:gd name="T40" fmla="*/ 16670084 w 228"/>
              <a:gd name="T41" fmla="*/ 261466013 h 480"/>
              <a:gd name="T42" fmla="*/ 8976014 w 228"/>
              <a:gd name="T43" fmla="*/ 268397038 h 480"/>
              <a:gd name="T44" fmla="*/ 641373 w 228"/>
              <a:gd name="T45" fmla="*/ 275957506 h 480"/>
              <a:gd name="T46" fmla="*/ 18593401 w 228"/>
              <a:gd name="T47" fmla="*/ 302418750 h 480"/>
              <a:gd name="T48" fmla="*/ 25004725 w 228"/>
              <a:gd name="T49" fmla="*/ 296748200 h 480"/>
              <a:gd name="T50" fmla="*/ 32057422 w 228"/>
              <a:gd name="T51" fmla="*/ 289817969 h 480"/>
              <a:gd name="T52" fmla="*/ 41033436 w 228"/>
              <a:gd name="T53" fmla="*/ 281627263 h 480"/>
              <a:gd name="T54" fmla="*/ 50650022 w 228"/>
              <a:gd name="T55" fmla="*/ 270286956 h 480"/>
              <a:gd name="T56" fmla="*/ 60908782 w 228"/>
              <a:gd name="T57" fmla="*/ 257055938 h 480"/>
              <a:gd name="T58" fmla="*/ 72449486 w 228"/>
              <a:gd name="T59" fmla="*/ 241935000 h 480"/>
              <a:gd name="T60" fmla="*/ 78860810 w 228"/>
              <a:gd name="T61" fmla="*/ 233114850 h 480"/>
              <a:gd name="T62" fmla="*/ 85272135 w 228"/>
              <a:gd name="T63" fmla="*/ 223663669 h 480"/>
              <a:gd name="T64" fmla="*/ 91683459 w 228"/>
              <a:gd name="T65" fmla="*/ 212953600 h 480"/>
              <a:gd name="T66" fmla="*/ 97454211 w 228"/>
              <a:gd name="T67" fmla="*/ 202242738 h 480"/>
              <a:gd name="T68" fmla="*/ 102582790 w 228"/>
              <a:gd name="T69" fmla="*/ 191531875 h 480"/>
              <a:gd name="T70" fmla="*/ 109635487 w 228"/>
              <a:gd name="T71" fmla="*/ 180821013 h 480"/>
              <a:gd name="T72" fmla="*/ 113482922 w 228"/>
              <a:gd name="T73" fmla="*/ 166960550 h 480"/>
              <a:gd name="T74" fmla="*/ 119252874 w 228"/>
              <a:gd name="T75" fmla="*/ 154990006 h 480"/>
              <a:gd name="T76" fmla="*/ 124382254 w 228"/>
              <a:gd name="T77" fmla="*/ 142389225 h 480"/>
              <a:gd name="T78" fmla="*/ 129510833 w 228"/>
              <a:gd name="T79" fmla="*/ 128527969 h 480"/>
              <a:gd name="T80" fmla="*/ 133358268 w 228"/>
              <a:gd name="T81" fmla="*/ 114037269 h 480"/>
              <a:gd name="T82" fmla="*/ 136563530 w 228"/>
              <a:gd name="T83" fmla="*/ 99546569 h 480"/>
              <a:gd name="T84" fmla="*/ 139128220 w 228"/>
              <a:gd name="T85" fmla="*/ 83795394 h 480"/>
              <a:gd name="T86" fmla="*/ 143616227 w 228"/>
              <a:gd name="T87" fmla="*/ 68044219 h 480"/>
              <a:gd name="T88" fmla="*/ 144257599 w 228"/>
              <a:gd name="T89" fmla="*/ 51033363 h 480"/>
              <a:gd name="T90" fmla="*/ 145539544 w 228"/>
              <a:gd name="T91" fmla="*/ 34651950 h 480"/>
              <a:gd name="T92" fmla="*/ 145539544 w 228"/>
              <a:gd name="T93" fmla="*/ 17010856 h 480"/>
              <a:gd name="T94" fmla="*/ 146180917 w 228"/>
              <a:gd name="T95" fmla="*/ 0 h 480"/>
              <a:gd name="T96" fmla="*/ 116688184 w 228"/>
              <a:gd name="T97" fmla="*/ 0 h 48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28" h="480">
                <a:moveTo>
                  <a:pt x="182" y="0"/>
                </a:moveTo>
                <a:lnTo>
                  <a:pt x="180" y="13"/>
                </a:lnTo>
                <a:lnTo>
                  <a:pt x="180" y="25"/>
                </a:lnTo>
                <a:lnTo>
                  <a:pt x="180" y="38"/>
                </a:lnTo>
                <a:lnTo>
                  <a:pt x="180" y="52"/>
                </a:lnTo>
                <a:lnTo>
                  <a:pt x="179" y="63"/>
                </a:lnTo>
                <a:lnTo>
                  <a:pt x="177" y="75"/>
                </a:lnTo>
                <a:lnTo>
                  <a:pt x="175" y="88"/>
                </a:lnTo>
                <a:lnTo>
                  <a:pt x="175" y="100"/>
                </a:lnTo>
                <a:lnTo>
                  <a:pt x="172" y="109"/>
                </a:lnTo>
                <a:lnTo>
                  <a:pt x="172" y="122"/>
                </a:lnTo>
                <a:lnTo>
                  <a:pt x="169" y="131"/>
                </a:lnTo>
                <a:lnTo>
                  <a:pt x="168" y="145"/>
                </a:lnTo>
                <a:lnTo>
                  <a:pt x="165" y="155"/>
                </a:lnTo>
                <a:lnTo>
                  <a:pt x="161" y="166"/>
                </a:lnTo>
                <a:lnTo>
                  <a:pt x="160" y="175"/>
                </a:lnTo>
                <a:lnTo>
                  <a:pt x="158" y="186"/>
                </a:lnTo>
                <a:lnTo>
                  <a:pt x="154" y="195"/>
                </a:lnTo>
                <a:lnTo>
                  <a:pt x="151" y="204"/>
                </a:lnTo>
                <a:lnTo>
                  <a:pt x="147" y="214"/>
                </a:lnTo>
                <a:lnTo>
                  <a:pt x="144" y="225"/>
                </a:lnTo>
                <a:lnTo>
                  <a:pt x="140" y="232"/>
                </a:lnTo>
                <a:lnTo>
                  <a:pt x="137" y="242"/>
                </a:lnTo>
                <a:lnTo>
                  <a:pt x="133" y="251"/>
                </a:lnTo>
                <a:lnTo>
                  <a:pt x="130" y="261"/>
                </a:lnTo>
                <a:lnTo>
                  <a:pt x="126" y="268"/>
                </a:lnTo>
                <a:lnTo>
                  <a:pt x="121" y="278"/>
                </a:lnTo>
                <a:lnTo>
                  <a:pt x="118" y="285"/>
                </a:lnTo>
                <a:lnTo>
                  <a:pt x="113" y="293"/>
                </a:lnTo>
                <a:lnTo>
                  <a:pt x="109" y="301"/>
                </a:lnTo>
                <a:lnTo>
                  <a:pt x="105" y="307"/>
                </a:lnTo>
                <a:lnTo>
                  <a:pt x="101" y="315"/>
                </a:lnTo>
                <a:lnTo>
                  <a:pt x="98" y="323"/>
                </a:lnTo>
                <a:lnTo>
                  <a:pt x="88" y="335"/>
                </a:lnTo>
                <a:lnTo>
                  <a:pt x="81" y="348"/>
                </a:lnTo>
                <a:lnTo>
                  <a:pt x="71" y="360"/>
                </a:lnTo>
                <a:lnTo>
                  <a:pt x="64" y="373"/>
                </a:lnTo>
                <a:lnTo>
                  <a:pt x="54" y="382"/>
                </a:lnTo>
                <a:lnTo>
                  <a:pt x="48" y="391"/>
                </a:lnTo>
                <a:lnTo>
                  <a:pt x="40" y="401"/>
                </a:lnTo>
                <a:lnTo>
                  <a:pt x="34" y="408"/>
                </a:lnTo>
                <a:lnTo>
                  <a:pt x="26" y="415"/>
                </a:lnTo>
                <a:lnTo>
                  <a:pt x="20" y="421"/>
                </a:lnTo>
                <a:lnTo>
                  <a:pt x="14" y="426"/>
                </a:lnTo>
                <a:lnTo>
                  <a:pt x="11" y="430"/>
                </a:lnTo>
                <a:lnTo>
                  <a:pt x="1" y="438"/>
                </a:lnTo>
                <a:lnTo>
                  <a:pt x="0" y="441"/>
                </a:lnTo>
                <a:lnTo>
                  <a:pt x="29" y="480"/>
                </a:lnTo>
                <a:lnTo>
                  <a:pt x="31" y="477"/>
                </a:lnTo>
                <a:lnTo>
                  <a:pt x="39" y="471"/>
                </a:lnTo>
                <a:lnTo>
                  <a:pt x="42" y="466"/>
                </a:lnTo>
                <a:lnTo>
                  <a:pt x="50" y="460"/>
                </a:lnTo>
                <a:lnTo>
                  <a:pt x="54" y="454"/>
                </a:lnTo>
                <a:lnTo>
                  <a:pt x="64" y="447"/>
                </a:lnTo>
                <a:lnTo>
                  <a:pt x="70" y="438"/>
                </a:lnTo>
                <a:lnTo>
                  <a:pt x="79" y="429"/>
                </a:lnTo>
                <a:lnTo>
                  <a:pt x="87" y="418"/>
                </a:lnTo>
                <a:lnTo>
                  <a:pt x="95" y="408"/>
                </a:lnTo>
                <a:lnTo>
                  <a:pt x="104" y="396"/>
                </a:lnTo>
                <a:lnTo>
                  <a:pt x="113" y="384"/>
                </a:lnTo>
                <a:lnTo>
                  <a:pt x="118" y="374"/>
                </a:lnTo>
                <a:lnTo>
                  <a:pt x="123" y="370"/>
                </a:lnTo>
                <a:lnTo>
                  <a:pt x="129" y="360"/>
                </a:lnTo>
                <a:lnTo>
                  <a:pt x="133" y="355"/>
                </a:lnTo>
                <a:lnTo>
                  <a:pt x="138" y="348"/>
                </a:lnTo>
                <a:lnTo>
                  <a:pt x="143" y="338"/>
                </a:lnTo>
                <a:lnTo>
                  <a:pt x="147" y="331"/>
                </a:lnTo>
                <a:lnTo>
                  <a:pt x="152" y="321"/>
                </a:lnTo>
                <a:lnTo>
                  <a:pt x="157" y="312"/>
                </a:lnTo>
                <a:lnTo>
                  <a:pt x="160" y="304"/>
                </a:lnTo>
                <a:lnTo>
                  <a:pt x="165" y="295"/>
                </a:lnTo>
                <a:lnTo>
                  <a:pt x="171" y="287"/>
                </a:lnTo>
                <a:lnTo>
                  <a:pt x="172" y="276"/>
                </a:lnTo>
                <a:lnTo>
                  <a:pt x="177" y="265"/>
                </a:lnTo>
                <a:lnTo>
                  <a:pt x="182" y="256"/>
                </a:lnTo>
                <a:lnTo>
                  <a:pt x="186" y="246"/>
                </a:lnTo>
                <a:lnTo>
                  <a:pt x="189" y="236"/>
                </a:lnTo>
                <a:lnTo>
                  <a:pt x="194" y="226"/>
                </a:lnTo>
                <a:lnTo>
                  <a:pt x="199" y="214"/>
                </a:lnTo>
                <a:lnTo>
                  <a:pt x="202" y="204"/>
                </a:lnTo>
                <a:lnTo>
                  <a:pt x="203" y="192"/>
                </a:lnTo>
                <a:lnTo>
                  <a:pt x="208" y="181"/>
                </a:lnTo>
                <a:lnTo>
                  <a:pt x="210" y="170"/>
                </a:lnTo>
                <a:lnTo>
                  <a:pt x="213" y="158"/>
                </a:lnTo>
                <a:lnTo>
                  <a:pt x="214" y="145"/>
                </a:lnTo>
                <a:lnTo>
                  <a:pt x="217" y="133"/>
                </a:lnTo>
                <a:lnTo>
                  <a:pt x="221" y="120"/>
                </a:lnTo>
                <a:lnTo>
                  <a:pt x="224" y="108"/>
                </a:lnTo>
                <a:lnTo>
                  <a:pt x="224" y="94"/>
                </a:lnTo>
                <a:lnTo>
                  <a:pt x="225" y="81"/>
                </a:lnTo>
                <a:lnTo>
                  <a:pt x="225" y="67"/>
                </a:lnTo>
                <a:lnTo>
                  <a:pt x="227" y="55"/>
                </a:lnTo>
                <a:lnTo>
                  <a:pt x="227" y="41"/>
                </a:lnTo>
                <a:lnTo>
                  <a:pt x="227" y="27"/>
                </a:lnTo>
                <a:lnTo>
                  <a:pt x="227" y="13"/>
                </a:lnTo>
                <a:lnTo>
                  <a:pt x="228" y="0"/>
                </a:lnTo>
                <a:lnTo>
                  <a:pt x="18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5" name="Freeform 126">
            <a:extLst>
              <a:ext uri="{FF2B5EF4-FFF2-40B4-BE49-F238E27FC236}">
                <a16:creationId xmlns:a16="http://schemas.microsoft.com/office/drawing/2014/main" id="{EC398B9B-CAC1-5448-AB3A-3C30E8D59968}"/>
              </a:ext>
            </a:extLst>
          </p:cNvPr>
          <p:cNvSpPr>
            <a:spLocks/>
          </p:cNvSpPr>
          <p:nvPr/>
        </p:nvSpPr>
        <p:spPr bwMode="auto">
          <a:xfrm>
            <a:off x="2200275" y="3898900"/>
            <a:ext cx="182563" cy="381000"/>
          </a:xfrm>
          <a:custGeom>
            <a:avLst/>
            <a:gdLst>
              <a:gd name="T0" fmla="*/ 113407342 w 230"/>
              <a:gd name="T1" fmla="*/ 8156252 h 481"/>
              <a:gd name="T2" fmla="*/ 113407342 w 230"/>
              <a:gd name="T3" fmla="*/ 23842204 h 481"/>
              <a:gd name="T4" fmla="*/ 112147657 w 230"/>
              <a:gd name="T5" fmla="*/ 38272678 h 481"/>
              <a:gd name="T6" fmla="*/ 111517418 w 230"/>
              <a:gd name="T7" fmla="*/ 53958630 h 481"/>
              <a:gd name="T8" fmla="*/ 109627494 w 230"/>
              <a:gd name="T9" fmla="*/ 68389104 h 481"/>
              <a:gd name="T10" fmla="*/ 106477092 w 230"/>
              <a:gd name="T11" fmla="*/ 82192235 h 481"/>
              <a:gd name="T12" fmla="*/ 103326689 w 230"/>
              <a:gd name="T13" fmla="*/ 95995366 h 481"/>
              <a:gd name="T14" fmla="*/ 100806526 w 230"/>
              <a:gd name="T15" fmla="*/ 110426632 h 481"/>
              <a:gd name="T16" fmla="*/ 96396439 w 230"/>
              <a:gd name="T17" fmla="*/ 122346942 h 481"/>
              <a:gd name="T18" fmla="*/ 92616591 w 230"/>
              <a:gd name="T19" fmla="*/ 134895387 h 481"/>
              <a:gd name="T20" fmla="*/ 87576265 w 230"/>
              <a:gd name="T21" fmla="*/ 145561802 h 481"/>
              <a:gd name="T22" fmla="*/ 83795623 w 230"/>
              <a:gd name="T23" fmla="*/ 157482904 h 481"/>
              <a:gd name="T24" fmla="*/ 78755297 w 230"/>
              <a:gd name="T25" fmla="*/ 168149320 h 481"/>
              <a:gd name="T26" fmla="*/ 74345210 w 230"/>
              <a:gd name="T27" fmla="*/ 178814944 h 481"/>
              <a:gd name="T28" fmla="*/ 69304884 w 230"/>
              <a:gd name="T29" fmla="*/ 187599331 h 481"/>
              <a:gd name="T30" fmla="*/ 63634318 w 230"/>
              <a:gd name="T31" fmla="*/ 197637611 h 481"/>
              <a:gd name="T32" fmla="*/ 55443589 w 230"/>
              <a:gd name="T33" fmla="*/ 211441534 h 481"/>
              <a:gd name="T34" fmla="*/ 44732698 w 230"/>
              <a:gd name="T35" fmla="*/ 225872008 h 481"/>
              <a:gd name="T36" fmla="*/ 34652045 w 230"/>
              <a:gd name="T37" fmla="*/ 239675139 h 481"/>
              <a:gd name="T38" fmla="*/ 23941947 w 230"/>
              <a:gd name="T39" fmla="*/ 250968898 h 481"/>
              <a:gd name="T40" fmla="*/ 15120979 w 230"/>
              <a:gd name="T41" fmla="*/ 259752493 h 481"/>
              <a:gd name="T42" fmla="*/ 8820968 w 230"/>
              <a:gd name="T43" fmla="*/ 266654058 h 481"/>
              <a:gd name="T44" fmla="*/ 1889924 w 230"/>
              <a:gd name="T45" fmla="*/ 274811102 h 481"/>
              <a:gd name="T46" fmla="*/ 19531066 w 230"/>
              <a:gd name="T47" fmla="*/ 301790021 h 481"/>
              <a:gd name="T48" fmla="*/ 23941947 w 230"/>
              <a:gd name="T49" fmla="*/ 296143141 h 481"/>
              <a:gd name="T50" fmla="*/ 30872197 w 230"/>
              <a:gd name="T51" fmla="*/ 289241576 h 481"/>
              <a:gd name="T52" fmla="*/ 39692371 w 230"/>
              <a:gd name="T53" fmla="*/ 280457981 h 481"/>
              <a:gd name="T54" fmla="*/ 49773024 w 230"/>
              <a:gd name="T55" fmla="*/ 269791565 h 481"/>
              <a:gd name="T56" fmla="*/ 60483916 w 230"/>
              <a:gd name="T57" fmla="*/ 255988435 h 481"/>
              <a:gd name="T58" fmla="*/ 71194807 w 230"/>
              <a:gd name="T59" fmla="*/ 240302482 h 481"/>
              <a:gd name="T60" fmla="*/ 78125058 w 230"/>
              <a:gd name="T61" fmla="*/ 231518888 h 481"/>
              <a:gd name="T62" fmla="*/ 85056102 w 230"/>
              <a:gd name="T63" fmla="*/ 222734501 h 481"/>
              <a:gd name="T64" fmla="*/ 90096428 w 230"/>
              <a:gd name="T65" fmla="*/ 213323563 h 481"/>
              <a:gd name="T66" fmla="*/ 95766200 w 230"/>
              <a:gd name="T67" fmla="*/ 202657148 h 481"/>
              <a:gd name="T68" fmla="*/ 101436765 w 230"/>
              <a:gd name="T69" fmla="*/ 190736046 h 481"/>
              <a:gd name="T70" fmla="*/ 107737570 w 230"/>
              <a:gd name="T71" fmla="*/ 178814944 h 481"/>
              <a:gd name="T72" fmla="*/ 111517418 w 230"/>
              <a:gd name="T73" fmla="*/ 166894634 h 481"/>
              <a:gd name="T74" fmla="*/ 117187983 w 230"/>
              <a:gd name="T75" fmla="*/ 154346189 h 481"/>
              <a:gd name="T76" fmla="*/ 122228310 w 230"/>
              <a:gd name="T77" fmla="*/ 141797744 h 481"/>
              <a:gd name="T78" fmla="*/ 127898875 w 230"/>
              <a:gd name="T79" fmla="*/ 129249299 h 481"/>
              <a:gd name="T80" fmla="*/ 131048484 w 230"/>
              <a:gd name="T81" fmla="*/ 113563347 h 481"/>
              <a:gd name="T82" fmla="*/ 134829126 w 230"/>
              <a:gd name="T83" fmla="*/ 98505530 h 481"/>
              <a:gd name="T84" fmla="*/ 136719049 w 230"/>
              <a:gd name="T85" fmla="*/ 83446921 h 481"/>
              <a:gd name="T86" fmla="*/ 140499691 w 230"/>
              <a:gd name="T87" fmla="*/ 68389104 h 481"/>
              <a:gd name="T88" fmla="*/ 141759376 w 230"/>
              <a:gd name="T89" fmla="*/ 50821123 h 481"/>
              <a:gd name="T90" fmla="*/ 143649300 w 230"/>
              <a:gd name="T91" fmla="*/ 34507827 h 481"/>
              <a:gd name="T92" fmla="*/ 143649300 w 230"/>
              <a:gd name="T93" fmla="*/ 16940638 h 481"/>
              <a:gd name="T94" fmla="*/ 144909778 w 230"/>
              <a:gd name="T95" fmla="*/ 0 h 481"/>
              <a:gd name="T96" fmla="*/ 113407342 w 230"/>
              <a:gd name="T97" fmla="*/ 0 h 48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30" h="481">
                <a:moveTo>
                  <a:pt x="180" y="0"/>
                </a:moveTo>
                <a:lnTo>
                  <a:pt x="180" y="13"/>
                </a:lnTo>
                <a:lnTo>
                  <a:pt x="180" y="25"/>
                </a:lnTo>
                <a:lnTo>
                  <a:pt x="180" y="38"/>
                </a:lnTo>
                <a:lnTo>
                  <a:pt x="180" y="50"/>
                </a:lnTo>
                <a:lnTo>
                  <a:pt x="178" y="61"/>
                </a:lnTo>
                <a:lnTo>
                  <a:pt x="177" y="73"/>
                </a:lnTo>
                <a:lnTo>
                  <a:pt x="177" y="86"/>
                </a:lnTo>
                <a:lnTo>
                  <a:pt x="177" y="98"/>
                </a:lnTo>
                <a:lnTo>
                  <a:pt x="174" y="109"/>
                </a:lnTo>
                <a:lnTo>
                  <a:pt x="172" y="122"/>
                </a:lnTo>
                <a:lnTo>
                  <a:pt x="169" y="131"/>
                </a:lnTo>
                <a:lnTo>
                  <a:pt x="167" y="143"/>
                </a:lnTo>
                <a:lnTo>
                  <a:pt x="164" y="153"/>
                </a:lnTo>
                <a:lnTo>
                  <a:pt x="163" y="165"/>
                </a:lnTo>
                <a:lnTo>
                  <a:pt x="160" y="176"/>
                </a:lnTo>
                <a:lnTo>
                  <a:pt x="158" y="187"/>
                </a:lnTo>
                <a:lnTo>
                  <a:pt x="153" y="195"/>
                </a:lnTo>
                <a:lnTo>
                  <a:pt x="150" y="206"/>
                </a:lnTo>
                <a:lnTo>
                  <a:pt x="147" y="215"/>
                </a:lnTo>
                <a:lnTo>
                  <a:pt x="144" y="224"/>
                </a:lnTo>
                <a:lnTo>
                  <a:pt x="139" y="232"/>
                </a:lnTo>
                <a:lnTo>
                  <a:pt x="136" y="243"/>
                </a:lnTo>
                <a:lnTo>
                  <a:pt x="133" y="251"/>
                </a:lnTo>
                <a:lnTo>
                  <a:pt x="130" y="260"/>
                </a:lnTo>
                <a:lnTo>
                  <a:pt x="125" y="268"/>
                </a:lnTo>
                <a:lnTo>
                  <a:pt x="122" y="276"/>
                </a:lnTo>
                <a:lnTo>
                  <a:pt x="118" y="285"/>
                </a:lnTo>
                <a:lnTo>
                  <a:pt x="113" y="293"/>
                </a:lnTo>
                <a:lnTo>
                  <a:pt x="110" y="299"/>
                </a:lnTo>
                <a:lnTo>
                  <a:pt x="105" y="309"/>
                </a:lnTo>
                <a:lnTo>
                  <a:pt x="101" y="315"/>
                </a:lnTo>
                <a:lnTo>
                  <a:pt x="97" y="324"/>
                </a:lnTo>
                <a:lnTo>
                  <a:pt x="88" y="337"/>
                </a:lnTo>
                <a:lnTo>
                  <a:pt x="80" y="349"/>
                </a:lnTo>
                <a:lnTo>
                  <a:pt x="71" y="360"/>
                </a:lnTo>
                <a:lnTo>
                  <a:pt x="63" y="372"/>
                </a:lnTo>
                <a:lnTo>
                  <a:pt x="55" y="382"/>
                </a:lnTo>
                <a:lnTo>
                  <a:pt x="46" y="393"/>
                </a:lnTo>
                <a:lnTo>
                  <a:pt x="38" y="400"/>
                </a:lnTo>
                <a:lnTo>
                  <a:pt x="32" y="408"/>
                </a:lnTo>
                <a:lnTo>
                  <a:pt x="24" y="414"/>
                </a:lnTo>
                <a:lnTo>
                  <a:pt x="18" y="421"/>
                </a:lnTo>
                <a:lnTo>
                  <a:pt x="14" y="425"/>
                </a:lnTo>
                <a:lnTo>
                  <a:pt x="9" y="432"/>
                </a:lnTo>
                <a:lnTo>
                  <a:pt x="3" y="438"/>
                </a:lnTo>
                <a:lnTo>
                  <a:pt x="0" y="442"/>
                </a:lnTo>
                <a:lnTo>
                  <a:pt x="31" y="481"/>
                </a:lnTo>
                <a:lnTo>
                  <a:pt x="31" y="477"/>
                </a:lnTo>
                <a:lnTo>
                  <a:pt x="38" y="472"/>
                </a:lnTo>
                <a:lnTo>
                  <a:pt x="43" y="466"/>
                </a:lnTo>
                <a:lnTo>
                  <a:pt x="49" y="461"/>
                </a:lnTo>
                <a:lnTo>
                  <a:pt x="55" y="453"/>
                </a:lnTo>
                <a:lnTo>
                  <a:pt x="63" y="447"/>
                </a:lnTo>
                <a:lnTo>
                  <a:pt x="69" y="438"/>
                </a:lnTo>
                <a:lnTo>
                  <a:pt x="79" y="430"/>
                </a:lnTo>
                <a:lnTo>
                  <a:pt x="87" y="419"/>
                </a:lnTo>
                <a:lnTo>
                  <a:pt x="96" y="408"/>
                </a:lnTo>
                <a:lnTo>
                  <a:pt x="104" y="396"/>
                </a:lnTo>
                <a:lnTo>
                  <a:pt x="113" y="383"/>
                </a:lnTo>
                <a:lnTo>
                  <a:pt x="118" y="375"/>
                </a:lnTo>
                <a:lnTo>
                  <a:pt x="124" y="369"/>
                </a:lnTo>
                <a:lnTo>
                  <a:pt x="129" y="361"/>
                </a:lnTo>
                <a:lnTo>
                  <a:pt x="135" y="355"/>
                </a:lnTo>
                <a:lnTo>
                  <a:pt x="138" y="347"/>
                </a:lnTo>
                <a:lnTo>
                  <a:pt x="143" y="340"/>
                </a:lnTo>
                <a:lnTo>
                  <a:pt x="147" y="330"/>
                </a:lnTo>
                <a:lnTo>
                  <a:pt x="152" y="323"/>
                </a:lnTo>
                <a:lnTo>
                  <a:pt x="157" y="313"/>
                </a:lnTo>
                <a:lnTo>
                  <a:pt x="161" y="304"/>
                </a:lnTo>
                <a:lnTo>
                  <a:pt x="164" y="295"/>
                </a:lnTo>
                <a:lnTo>
                  <a:pt x="171" y="285"/>
                </a:lnTo>
                <a:lnTo>
                  <a:pt x="174" y="274"/>
                </a:lnTo>
                <a:lnTo>
                  <a:pt x="177" y="266"/>
                </a:lnTo>
                <a:lnTo>
                  <a:pt x="181" y="256"/>
                </a:lnTo>
                <a:lnTo>
                  <a:pt x="186" y="246"/>
                </a:lnTo>
                <a:lnTo>
                  <a:pt x="189" y="235"/>
                </a:lnTo>
                <a:lnTo>
                  <a:pt x="194" y="226"/>
                </a:lnTo>
                <a:lnTo>
                  <a:pt x="199" y="215"/>
                </a:lnTo>
                <a:lnTo>
                  <a:pt x="203" y="206"/>
                </a:lnTo>
                <a:lnTo>
                  <a:pt x="203" y="192"/>
                </a:lnTo>
                <a:lnTo>
                  <a:pt x="208" y="181"/>
                </a:lnTo>
                <a:lnTo>
                  <a:pt x="209" y="168"/>
                </a:lnTo>
                <a:lnTo>
                  <a:pt x="214" y="157"/>
                </a:lnTo>
                <a:lnTo>
                  <a:pt x="216" y="145"/>
                </a:lnTo>
                <a:lnTo>
                  <a:pt x="217" y="133"/>
                </a:lnTo>
                <a:lnTo>
                  <a:pt x="220" y="120"/>
                </a:lnTo>
                <a:lnTo>
                  <a:pt x="223" y="109"/>
                </a:lnTo>
                <a:lnTo>
                  <a:pt x="223" y="95"/>
                </a:lnTo>
                <a:lnTo>
                  <a:pt x="225" y="81"/>
                </a:lnTo>
                <a:lnTo>
                  <a:pt x="227" y="67"/>
                </a:lnTo>
                <a:lnTo>
                  <a:pt x="228" y="55"/>
                </a:lnTo>
                <a:lnTo>
                  <a:pt x="228" y="41"/>
                </a:lnTo>
                <a:lnTo>
                  <a:pt x="228" y="27"/>
                </a:lnTo>
                <a:lnTo>
                  <a:pt x="228" y="13"/>
                </a:lnTo>
                <a:lnTo>
                  <a:pt x="230" y="0"/>
                </a:lnTo>
                <a:lnTo>
                  <a:pt x="18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6" name="Freeform 127">
            <a:extLst>
              <a:ext uri="{FF2B5EF4-FFF2-40B4-BE49-F238E27FC236}">
                <a16:creationId xmlns:a16="http://schemas.microsoft.com/office/drawing/2014/main" id="{875A962C-F2C3-8B4B-B038-F394C5E3AC18}"/>
              </a:ext>
            </a:extLst>
          </p:cNvPr>
          <p:cNvSpPr>
            <a:spLocks/>
          </p:cNvSpPr>
          <p:nvPr/>
        </p:nvSpPr>
        <p:spPr bwMode="auto">
          <a:xfrm>
            <a:off x="2390775" y="3787775"/>
            <a:ext cx="182563" cy="379413"/>
          </a:xfrm>
          <a:custGeom>
            <a:avLst/>
            <a:gdLst>
              <a:gd name="T0" fmla="*/ 114123494 w 228"/>
              <a:gd name="T1" fmla="*/ 8122600 h 480"/>
              <a:gd name="T2" fmla="*/ 114123494 w 228"/>
              <a:gd name="T3" fmla="*/ 23117318 h 480"/>
              <a:gd name="T4" fmla="*/ 113482922 w 228"/>
              <a:gd name="T5" fmla="*/ 38738067 h 480"/>
              <a:gd name="T6" fmla="*/ 112200177 w 228"/>
              <a:gd name="T7" fmla="*/ 54358026 h 480"/>
              <a:gd name="T8" fmla="*/ 110276860 w 228"/>
              <a:gd name="T9" fmla="*/ 68103053 h 480"/>
              <a:gd name="T10" fmla="*/ 108353543 w 228"/>
              <a:gd name="T11" fmla="*/ 81848869 h 480"/>
              <a:gd name="T12" fmla="*/ 105147480 w 228"/>
              <a:gd name="T13" fmla="*/ 96219137 h 480"/>
              <a:gd name="T14" fmla="*/ 102582790 w 228"/>
              <a:gd name="T15" fmla="*/ 108715262 h 480"/>
              <a:gd name="T16" fmla="*/ 98094783 w 228"/>
              <a:gd name="T17" fmla="*/ 121836628 h 480"/>
              <a:gd name="T18" fmla="*/ 94248149 w 228"/>
              <a:gd name="T19" fmla="*/ 133083062 h 480"/>
              <a:gd name="T20" fmla="*/ 89118769 w 228"/>
              <a:gd name="T21" fmla="*/ 144953946 h 480"/>
              <a:gd name="T22" fmla="*/ 85272135 w 228"/>
              <a:gd name="T23" fmla="*/ 156824830 h 480"/>
              <a:gd name="T24" fmla="*/ 80142755 w 228"/>
              <a:gd name="T25" fmla="*/ 167446814 h 480"/>
              <a:gd name="T26" fmla="*/ 75654748 w 228"/>
              <a:gd name="T27" fmla="*/ 178068006 h 480"/>
              <a:gd name="T28" fmla="*/ 69243423 w 228"/>
              <a:gd name="T29" fmla="*/ 188065539 h 480"/>
              <a:gd name="T30" fmla="*/ 64755416 w 228"/>
              <a:gd name="T31" fmla="*/ 196812589 h 480"/>
              <a:gd name="T32" fmla="*/ 56420775 w 228"/>
              <a:gd name="T33" fmla="*/ 209308715 h 480"/>
              <a:gd name="T34" fmla="*/ 45521443 w 228"/>
              <a:gd name="T35" fmla="*/ 223678982 h 480"/>
              <a:gd name="T36" fmla="*/ 35262684 w 228"/>
              <a:gd name="T37" fmla="*/ 238674490 h 480"/>
              <a:gd name="T38" fmla="*/ 24363353 w 228"/>
              <a:gd name="T39" fmla="*/ 249920924 h 480"/>
              <a:gd name="T40" fmla="*/ 15387338 w 228"/>
              <a:gd name="T41" fmla="*/ 258042734 h 480"/>
              <a:gd name="T42" fmla="*/ 8334642 w 228"/>
              <a:gd name="T43" fmla="*/ 265540883 h 480"/>
              <a:gd name="T44" fmla="*/ 1923317 w 228"/>
              <a:gd name="T45" fmla="*/ 273662692 h 480"/>
              <a:gd name="T46" fmla="*/ 18593401 w 228"/>
              <a:gd name="T47" fmla="*/ 299904635 h 480"/>
              <a:gd name="T48" fmla="*/ 24363353 w 228"/>
              <a:gd name="T49" fmla="*/ 293656967 h 480"/>
              <a:gd name="T50" fmla="*/ 31416050 w 228"/>
              <a:gd name="T51" fmla="*/ 286784059 h 480"/>
              <a:gd name="T52" fmla="*/ 40392064 w 228"/>
              <a:gd name="T53" fmla="*/ 279285909 h 480"/>
              <a:gd name="T54" fmla="*/ 50650022 w 228"/>
              <a:gd name="T55" fmla="*/ 267415025 h 480"/>
              <a:gd name="T56" fmla="*/ 60267409 w 228"/>
              <a:gd name="T57" fmla="*/ 254918900 h 480"/>
              <a:gd name="T58" fmla="*/ 72449486 w 228"/>
              <a:gd name="T59" fmla="*/ 239298941 h 480"/>
              <a:gd name="T60" fmla="*/ 78219438 w 228"/>
              <a:gd name="T61" fmla="*/ 230551890 h 480"/>
              <a:gd name="T62" fmla="*/ 86554880 w 228"/>
              <a:gd name="T63" fmla="*/ 221804840 h 480"/>
              <a:gd name="T64" fmla="*/ 91683459 w 228"/>
              <a:gd name="T65" fmla="*/ 211182857 h 480"/>
              <a:gd name="T66" fmla="*/ 97454211 w 228"/>
              <a:gd name="T67" fmla="*/ 200560874 h 480"/>
              <a:gd name="T68" fmla="*/ 103224163 w 228"/>
              <a:gd name="T69" fmla="*/ 189939681 h 480"/>
              <a:gd name="T70" fmla="*/ 109635487 w 228"/>
              <a:gd name="T71" fmla="*/ 179317698 h 480"/>
              <a:gd name="T72" fmla="*/ 113482922 w 228"/>
              <a:gd name="T73" fmla="*/ 165572671 h 480"/>
              <a:gd name="T74" fmla="*/ 119252874 w 228"/>
              <a:gd name="T75" fmla="*/ 153700997 h 480"/>
              <a:gd name="T76" fmla="*/ 124382254 w 228"/>
              <a:gd name="T77" fmla="*/ 139955180 h 480"/>
              <a:gd name="T78" fmla="*/ 129510833 w 228"/>
              <a:gd name="T79" fmla="*/ 127459845 h 480"/>
              <a:gd name="T80" fmla="*/ 133358268 w 228"/>
              <a:gd name="T81" fmla="*/ 113088787 h 480"/>
              <a:gd name="T82" fmla="*/ 137204902 w 228"/>
              <a:gd name="T83" fmla="*/ 98094069 h 480"/>
              <a:gd name="T84" fmla="*/ 139128220 w 228"/>
              <a:gd name="T85" fmla="*/ 82474110 h 480"/>
              <a:gd name="T86" fmla="*/ 142974854 w 228"/>
              <a:gd name="T87" fmla="*/ 67478602 h 480"/>
              <a:gd name="T88" fmla="*/ 144257599 w 228"/>
              <a:gd name="T89" fmla="*/ 50608952 h 480"/>
              <a:gd name="T90" fmla="*/ 144898972 w 228"/>
              <a:gd name="T91" fmla="*/ 34363752 h 480"/>
              <a:gd name="T92" fmla="*/ 144898972 w 228"/>
              <a:gd name="T93" fmla="*/ 16869651 h 480"/>
              <a:gd name="T94" fmla="*/ 146180917 w 228"/>
              <a:gd name="T95" fmla="*/ 0 h 480"/>
              <a:gd name="T96" fmla="*/ 115406240 w 228"/>
              <a:gd name="T97" fmla="*/ 0 h 48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28" h="480">
                <a:moveTo>
                  <a:pt x="180" y="0"/>
                </a:moveTo>
                <a:lnTo>
                  <a:pt x="178" y="13"/>
                </a:lnTo>
                <a:lnTo>
                  <a:pt x="178" y="25"/>
                </a:lnTo>
                <a:lnTo>
                  <a:pt x="178" y="37"/>
                </a:lnTo>
                <a:lnTo>
                  <a:pt x="178" y="50"/>
                </a:lnTo>
                <a:lnTo>
                  <a:pt x="177" y="62"/>
                </a:lnTo>
                <a:lnTo>
                  <a:pt x="175" y="75"/>
                </a:lnTo>
                <a:lnTo>
                  <a:pt x="175" y="87"/>
                </a:lnTo>
                <a:lnTo>
                  <a:pt x="175" y="100"/>
                </a:lnTo>
                <a:lnTo>
                  <a:pt x="172" y="109"/>
                </a:lnTo>
                <a:lnTo>
                  <a:pt x="171" y="122"/>
                </a:lnTo>
                <a:lnTo>
                  <a:pt x="169" y="131"/>
                </a:lnTo>
                <a:lnTo>
                  <a:pt x="167" y="143"/>
                </a:lnTo>
                <a:lnTo>
                  <a:pt x="164" y="154"/>
                </a:lnTo>
                <a:lnTo>
                  <a:pt x="161" y="165"/>
                </a:lnTo>
                <a:lnTo>
                  <a:pt x="160" y="174"/>
                </a:lnTo>
                <a:lnTo>
                  <a:pt x="158" y="185"/>
                </a:lnTo>
                <a:lnTo>
                  <a:pt x="153" y="195"/>
                </a:lnTo>
                <a:lnTo>
                  <a:pt x="150" y="204"/>
                </a:lnTo>
                <a:lnTo>
                  <a:pt x="147" y="213"/>
                </a:lnTo>
                <a:lnTo>
                  <a:pt x="144" y="224"/>
                </a:lnTo>
                <a:lnTo>
                  <a:pt x="139" y="232"/>
                </a:lnTo>
                <a:lnTo>
                  <a:pt x="136" y="241"/>
                </a:lnTo>
                <a:lnTo>
                  <a:pt x="133" y="251"/>
                </a:lnTo>
                <a:lnTo>
                  <a:pt x="130" y="260"/>
                </a:lnTo>
                <a:lnTo>
                  <a:pt x="125" y="268"/>
                </a:lnTo>
                <a:lnTo>
                  <a:pt x="122" y="277"/>
                </a:lnTo>
                <a:lnTo>
                  <a:pt x="118" y="285"/>
                </a:lnTo>
                <a:lnTo>
                  <a:pt x="113" y="293"/>
                </a:lnTo>
                <a:lnTo>
                  <a:pt x="108" y="301"/>
                </a:lnTo>
                <a:lnTo>
                  <a:pt x="105" y="307"/>
                </a:lnTo>
                <a:lnTo>
                  <a:pt x="101" y="315"/>
                </a:lnTo>
                <a:lnTo>
                  <a:pt x="97" y="322"/>
                </a:lnTo>
                <a:lnTo>
                  <a:pt x="88" y="335"/>
                </a:lnTo>
                <a:lnTo>
                  <a:pt x="80" y="347"/>
                </a:lnTo>
                <a:lnTo>
                  <a:pt x="71" y="358"/>
                </a:lnTo>
                <a:lnTo>
                  <a:pt x="63" y="372"/>
                </a:lnTo>
                <a:lnTo>
                  <a:pt x="55" y="382"/>
                </a:lnTo>
                <a:lnTo>
                  <a:pt x="46" y="391"/>
                </a:lnTo>
                <a:lnTo>
                  <a:pt x="38" y="400"/>
                </a:lnTo>
                <a:lnTo>
                  <a:pt x="32" y="408"/>
                </a:lnTo>
                <a:lnTo>
                  <a:pt x="24" y="413"/>
                </a:lnTo>
                <a:lnTo>
                  <a:pt x="18" y="421"/>
                </a:lnTo>
                <a:lnTo>
                  <a:pt x="13" y="425"/>
                </a:lnTo>
                <a:lnTo>
                  <a:pt x="9" y="430"/>
                </a:lnTo>
                <a:lnTo>
                  <a:pt x="3" y="438"/>
                </a:lnTo>
                <a:lnTo>
                  <a:pt x="0" y="441"/>
                </a:lnTo>
                <a:lnTo>
                  <a:pt x="29" y="480"/>
                </a:lnTo>
                <a:lnTo>
                  <a:pt x="31" y="477"/>
                </a:lnTo>
                <a:lnTo>
                  <a:pt x="38" y="470"/>
                </a:lnTo>
                <a:lnTo>
                  <a:pt x="41" y="466"/>
                </a:lnTo>
                <a:lnTo>
                  <a:pt x="49" y="459"/>
                </a:lnTo>
                <a:lnTo>
                  <a:pt x="55" y="453"/>
                </a:lnTo>
                <a:lnTo>
                  <a:pt x="63" y="447"/>
                </a:lnTo>
                <a:lnTo>
                  <a:pt x="69" y="438"/>
                </a:lnTo>
                <a:lnTo>
                  <a:pt x="79" y="428"/>
                </a:lnTo>
                <a:lnTo>
                  <a:pt x="87" y="417"/>
                </a:lnTo>
                <a:lnTo>
                  <a:pt x="94" y="408"/>
                </a:lnTo>
                <a:lnTo>
                  <a:pt x="104" y="396"/>
                </a:lnTo>
                <a:lnTo>
                  <a:pt x="113" y="383"/>
                </a:lnTo>
                <a:lnTo>
                  <a:pt x="118" y="374"/>
                </a:lnTo>
                <a:lnTo>
                  <a:pt x="122" y="369"/>
                </a:lnTo>
                <a:lnTo>
                  <a:pt x="129" y="360"/>
                </a:lnTo>
                <a:lnTo>
                  <a:pt x="135" y="355"/>
                </a:lnTo>
                <a:lnTo>
                  <a:pt x="138" y="346"/>
                </a:lnTo>
                <a:lnTo>
                  <a:pt x="143" y="338"/>
                </a:lnTo>
                <a:lnTo>
                  <a:pt x="147" y="330"/>
                </a:lnTo>
                <a:lnTo>
                  <a:pt x="152" y="321"/>
                </a:lnTo>
                <a:lnTo>
                  <a:pt x="157" y="312"/>
                </a:lnTo>
                <a:lnTo>
                  <a:pt x="161" y="304"/>
                </a:lnTo>
                <a:lnTo>
                  <a:pt x="164" y="294"/>
                </a:lnTo>
                <a:lnTo>
                  <a:pt x="171" y="287"/>
                </a:lnTo>
                <a:lnTo>
                  <a:pt x="174" y="276"/>
                </a:lnTo>
                <a:lnTo>
                  <a:pt x="177" y="265"/>
                </a:lnTo>
                <a:lnTo>
                  <a:pt x="181" y="255"/>
                </a:lnTo>
                <a:lnTo>
                  <a:pt x="186" y="246"/>
                </a:lnTo>
                <a:lnTo>
                  <a:pt x="189" y="235"/>
                </a:lnTo>
                <a:lnTo>
                  <a:pt x="194" y="224"/>
                </a:lnTo>
                <a:lnTo>
                  <a:pt x="198" y="213"/>
                </a:lnTo>
                <a:lnTo>
                  <a:pt x="202" y="204"/>
                </a:lnTo>
                <a:lnTo>
                  <a:pt x="203" y="192"/>
                </a:lnTo>
                <a:lnTo>
                  <a:pt x="208" y="181"/>
                </a:lnTo>
                <a:lnTo>
                  <a:pt x="209" y="170"/>
                </a:lnTo>
                <a:lnTo>
                  <a:pt x="214" y="157"/>
                </a:lnTo>
                <a:lnTo>
                  <a:pt x="214" y="145"/>
                </a:lnTo>
                <a:lnTo>
                  <a:pt x="217" y="132"/>
                </a:lnTo>
                <a:lnTo>
                  <a:pt x="220" y="120"/>
                </a:lnTo>
                <a:lnTo>
                  <a:pt x="223" y="108"/>
                </a:lnTo>
                <a:lnTo>
                  <a:pt x="223" y="94"/>
                </a:lnTo>
                <a:lnTo>
                  <a:pt x="225" y="81"/>
                </a:lnTo>
                <a:lnTo>
                  <a:pt x="226" y="67"/>
                </a:lnTo>
                <a:lnTo>
                  <a:pt x="226" y="55"/>
                </a:lnTo>
                <a:lnTo>
                  <a:pt x="226" y="41"/>
                </a:lnTo>
                <a:lnTo>
                  <a:pt x="226" y="27"/>
                </a:lnTo>
                <a:lnTo>
                  <a:pt x="226" y="13"/>
                </a:lnTo>
                <a:lnTo>
                  <a:pt x="228" y="0"/>
                </a:lnTo>
                <a:lnTo>
                  <a:pt x="18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7" name="Freeform 128">
            <a:extLst>
              <a:ext uri="{FF2B5EF4-FFF2-40B4-BE49-F238E27FC236}">
                <a16:creationId xmlns:a16="http://schemas.microsoft.com/office/drawing/2014/main" id="{F6D742DA-6ED0-A641-8213-44B79CAF39EB}"/>
              </a:ext>
            </a:extLst>
          </p:cNvPr>
          <p:cNvSpPr>
            <a:spLocks/>
          </p:cNvSpPr>
          <p:nvPr/>
        </p:nvSpPr>
        <p:spPr bwMode="auto">
          <a:xfrm>
            <a:off x="2649538" y="3725863"/>
            <a:ext cx="95250" cy="244475"/>
          </a:xfrm>
          <a:custGeom>
            <a:avLst/>
            <a:gdLst>
              <a:gd name="T0" fmla="*/ 74365266 w 122"/>
              <a:gd name="T1" fmla="*/ 0 h 307"/>
              <a:gd name="T2" fmla="*/ 73146535 w 122"/>
              <a:gd name="T3" fmla="*/ 11414673 h 307"/>
              <a:gd name="T4" fmla="*/ 73146535 w 122"/>
              <a:gd name="T5" fmla="*/ 23463229 h 307"/>
              <a:gd name="T6" fmla="*/ 72536779 w 122"/>
              <a:gd name="T7" fmla="*/ 35512582 h 307"/>
              <a:gd name="T8" fmla="*/ 72536779 w 122"/>
              <a:gd name="T9" fmla="*/ 47561138 h 307"/>
              <a:gd name="T10" fmla="*/ 70098535 w 122"/>
              <a:gd name="T11" fmla="*/ 58975811 h 307"/>
              <a:gd name="T12" fmla="*/ 70098535 w 122"/>
              <a:gd name="T13" fmla="*/ 71025164 h 307"/>
              <a:gd name="T14" fmla="*/ 68270047 w 122"/>
              <a:gd name="T15" fmla="*/ 80537391 h 307"/>
              <a:gd name="T16" fmla="*/ 66440779 w 122"/>
              <a:gd name="T17" fmla="*/ 92585947 h 307"/>
              <a:gd name="T18" fmla="*/ 64002535 w 122"/>
              <a:gd name="T19" fmla="*/ 102732058 h 307"/>
              <a:gd name="T20" fmla="*/ 61565072 w 122"/>
              <a:gd name="T21" fmla="*/ 113512848 h 307"/>
              <a:gd name="T22" fmla="*/ 59126828 w 122"/>
              <a:gd name="T23" fmla="*/ 122391193 h 307"/>
              <a:gd name="T24" fmla="*/ 56078828 w 122"/>
              <a:gd name="T25" fmla="*/ 133171186 h 307"/>
              <a:gd name="T26" fmla="*/ 49373852 w 122"/>
              <a:gd name="T27" fmla="*/ 152196438 h 307"/>
              <a:gd name="T28" fmla="*/ 43887609 w 122"/>
              <a:gd name="T29" fmla="*/ 170586214 h 307"/>
              <a:gd name="T30" fmla="*/ 33525658 w 122"/>
              <a:gd name="T31" fmla="*/ 175659667 h 307"/>
              <a:gd name="T32" fmla="*/ 21944195 w 122"/>
              <a:gd name="T33" fmla="*/ 182635566 h 307"/>
              <a:gd name="T34" fmla="*/ 10971707 w 122"/>
              <a:gd name="T35" fmla="*/ 188342903 h 307"/>
              <a:gd name="T36" fmla="*/ 0 w 122"/>
              <a:gd name="T37" fmla="*/ 194684123 h 307"/>
              <a:gd name="T38" fmla="*/ 4876488 w 122"/>
              <a:gd name="T39" fmla="*/ 184538012 h 307"/>
              <a:gd name="T40" fmla="*/ 8533463 w 122"/>
              <a:gd name="T41" fmla="*/ 175659667 h 307"/>
              <a:gd name="T42" fmla="*/ 13409951 w 122"/>
              <a:gd name="T43" fmla="*/ 164878877 h 307"/>
              <a:gd name="T44" fmla="*/ 18286439 w 122"/>
              <a:gd name="T45" fmla="*/ 156001329 h 307"/>
              <a:gd name="T46" fmla="*/ 21944195 w 122"/>
              <a:gd name="T47" fmla="*/ 143951977 h 307"/>
              <a:gd name="T48" fmla="*/ 24991414 w 122"/>
              <a:gd name="T49" fmla="*/ 133171186 h 307"/>
              <a:gd name="T50" fmla="*/ 28649170 w 122"/>
              <a:gd name="T51" fmla="*/ 122391193 h 307"/>
              <a:gd name="T52" fmla="*/ 32306145 w 122"/>
              <a:gd name="T53" fmla="*/ 110341840 h 307"/>
              <a:gd name="T54" fmla="*/ 35354145 w 122"/>
              <a:gd name="T55" fmla="*/ 96390839 h 307"/>
              <a:gd name="T56" fmla="*/ 38401365 w 122"/>
              <a:gd name="T57" fmla="*/ 84976165 h 307"/>
              <a:gd name="T58" fmla="*/ 39011121 w 122"/>
              <a:gd name="T59" fmla="*/ 71025164 h 307"/>
              <a:gd name="T60" fmla="*/ 42059121 w 122"/>
              <a:gd name="T61" fmla="*/ 58341928 h 307"/>
              <a:gd name="T62" fmla="*/ 42668877 w 122"/>
              <a:gd name="T63" fmla="*/ 43122364 h 307"/>
              <a:gd name="T64" fmla="*/ 44497365 w 122"/>
              <a:gd name="T65" fmla="*/ 28536683 h 307"/>
              <a:gd name="T66" fmla="*/ 44497365 w 122"/>
              <a:gd name="T67" fmla="*/ 13951002 h 307"/>
              <a:gd name="T68" fmla="*/ 44497365 w 122"/>
              <a:gd name="T69" fmla="*/ 0 h 30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22" h="307">
                <a:moveTo>
                  <a:pt x="73" y="0"/>
                </a:moveTo>
                <a:lnTo>
                  <a:pt x="122" y="0"/>
                </a:lnTo>
                <a:lnTo>
                  <a:pt x="120" y="8"/>
                </a:lnTo>
                <a:lnTo>
                  <a:pt x="120" y="18"/>
                </a:lnTo>
                <a:lnTo>
                  <a:pt x="120" y="28"/>
                </a:lnTo>
                <a:lnTo>
                  <a:pt x="120" y="37"/>
                </a:lnTo>
                <a:lnTo>
                  <a:pt x="119" y="45"/>
                </a:lnTo>
                <a:lnTo>
                  <a:pt x="119" y="56"/>
                </a:lnTo>
                <a:lnTo>
                  <a:pt x="119" y="65"/>
                </a:lnTo>
                <a:lnTo>
                  <a:pt x="119" y="75"/>
                </a:lnTo>
                <a:lnTo>
                  <a:pt x="117" y="84"/>
                </a:lnTo>
                <a:lnTo>
                  <a:pt x="115" y="93"/>
                </a:lnTo>
                <a:lnTo>
                  <a:pt x="115" y="101"/>
                </a:lnTo>
                <a:lnTo>
                  <a:pt x="115" y="112"/>
                </a:lnTo>
                <a:lnTo>
                  <a:pt x="112" y="120"/>
                </a:lnTo>
                <a:lnTo>
                  <a:pt x="112" y="127"/>
                </a:lnTo>
                <a:lnTo>
                  <a:pt x="109" y="137"/>
                </a:lnTo>
                <a:lnTo>
                  <a:pt x="109" y="146"/>
                </a:lnTo>
                <a:lnTo>
                  <a:pt x="106" y="152"/>
                </a:lnTo>
                <a:lnTo>
                  <a:pt x="105" y="162"/>
                </a:lnTo>
                <a:lnTo>
                  <a:pt x="103" y="170"/>
                </a:lnTo>
                <a:lnTo>
                  <a:pt x="101" y="179"/>
                </a:lnTo>
                <a:lnTo>
                  <a:pt x="98" y="185"/>
                </a:lnTo>
                <a:lnTo>
                  <a:pt x="97" y="193"/>
                </a:lnTo>
                <a:lnTo>
                  <a:pt x="94" y="202"/>
                </a:lnTo>
                <a:lnTo>
                  <a:pt x="92" y="210"/>
                </a:lnTo>
                <a:lnTo>
                  <a:pt x="87" y="224"/>
                </a:lnTo>
                <a:lnTo>
                  <a:pt x="81" y="240"/>
                </a:lnTo>
                <a:lnTo>
                  <a:pt x="77" y="254"/>
                </a:lnTo>
                <a:lnTo>
                  <a:pt x="72" y="269"/>
                </a:lnTo>
                <a:lnTo>
                  <a:pt x="63" y="274"/>
                </a:lnTo>
                <a:lnTo>
                  <a:pt x="55" y="277"/>
                </a:lnTo>
                <a:lnTo>
                  <a:pt x="46" y="282"/>
                </a:lnTo>
                <a:lnTo>
                  <a:pt x="36" y="288"/>
                </a:lnTo>
                <a:lnTo>
                  <a:pt x="27" y="291"/>
                </a:lnTo>
                <a:lnTo>
                  <a:pt x="18" y="297"/>
                </a:lnTo>
                <a:lnTo>
                  <a:pt x="10" y="300"/>
                </a:lnTo>
                <a:lnTo>
                  <a:pt x="0" y="307"/>
                </a:lnTo>
                <a:lnTo>
                  <a:pt x="4" y="299"/>
                </a:lnTo>
                <a:lnTo>
                  <a:pt x="8" y="291"/>
                </a:lnTo>
                <a:lnTo>
                  <a:pt x="10" y="285"/>
                </a:lnTo>
                <a:lnTo>
                  <a:pt x="14" y="277"/>
                </a:lnTo>
                <a:lnTo>
                  <a:pt x="18" y="269"/>
                </a:lnTo>
                <a:lnTo>
                  <a:pt x="22" y="260"/>
                </a:lnTo>
                <a:lnTo>
                  <a:pt x="25" y="252"/>
                </a:lnTo>
                <a:lnTo>
                  <a:pt x="30" y="246"/>
                </a:lnTo>
                <a:lnTo>
                  <a:pt x="33" y="235"/>
                </a:lnTo>
                <a:lnTo>
                  <a:pt x="36" y="227"/>
                </a:lnTo>
                <a:lnTo>
                  <a:pt x="38" y="219"/>
                </a:lnTo>
                <a:lnTo>
                  <a:pt x="41" y="210"/>
                </a:lnTo>
                <a:lnTo>
                  <a:pt x="44" y="201"/>
                </a:lnTo>
                <a:lnTo>
                  <a:pt x="47" y="193"/>
                </a:lnTo>
                <a:lnTo>
                  <a:pt x="50" y="182"/>
                </a:lnTo>
                <a:lnTo>
                  <a:pt x="53" y="174"/>
                </a:lnTo>
                <a:lnTo>
                  <a:pt x="55" y="163"/>
                </a:lnTo>
                <a:lnTo>
                  <a:pt x="58" y="152"/>
                </a:lnTo>
                <a:lnTo>
                  <a:pt x="60" y="143"/>
                </a:lnTo>
                <a:lnTo>
                  <a:pt x="63" y="134"/>
                </a:lnTo>
                <a:lnTo>
                  <a:pt x="63" y="123"/>
                </a:lnTo>
                <a:lnTo>
                  <a:pt x="64" y="112"/>
                </a:lnTo>
                <a:lnTo>
                  <a:pt x="66" y="101"/>
                </a:lnTo>
                <a:lnTo>
                  <a:pt x="69" y="92"/>
                </a:lnTo>
                <a:lnTo>
                  <a:pt x="69" y="79"/>
                </a:lnTo>
                <a:lnTo>
                  <a:pt x="70" y="68"/>
                </a:lnTo>
                <a:lnTo>
                  <a:pt x="72" y="57"/>
                </a:lnTo>
                <a:lnTo>
                  <a:pt x="73" y="45"/>
                </a:lnTo>
                <a:lnTo>
                  <a:pt x="73" y="32"/>
                </a:lnTo>
                <a:lnTo>
                  <a:pt x="73" y="22"/>
                </a:lnTo>
                <a:lnTo>
                  <a:pt x="73" y="11"/>
                </a:lnTo>
                <a:lnTo>
                  <a:pt x="7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8" name="Freeform 129">
            <a:extLst>
              <a:ext uri="{FF2B5EF4-FFF2-40B4-BE49-F238E27FC236}">
                <a16:creationId xmlns:a16="http://schemas.microsoft.com/office/drawing/2014/main" id="{A817BCC2-CEF1-9040-88BB-93EBDA10F8DC}"/>
              </a:ext>
            </a:extLst>
          </p:cNvPr>
          <p:cNvSpPr>
            <a:spLocks/>
          </p:cNvSpPr>
          <p:nvPr/>
        </p:nvSpPr>
        <p:spPr bwMode="auto">
          <a:xfrm>
            <a:off x="2833688" y="3633788"/>
            <a:ext cx="95250" cy="244475"/>
          </a:xfrm>
          <a:custGeom>
            <a:avLst/>
            <a:gdLst>
              <a:gd name="T0" fmla="*/ 76240021 w 119"/>
              <a:gd name="T1" fmla="*/ 0 h 308"/>
              <a:gd name="T2" fmla="*/ 75599685 w 119"/>
              <a:gd name="T3" fmla="*/ 10710863 h 308"/>
              <a:gd name="T4" fmla="*/ 75599685 w 119"/>
              <a:gd name="T5" fmla="*/ 23311644 h 308"/>
              <a:gd name="T6" fmla="*/ 74318212 w 119"/>
              <a:gd name="T7" fmla="*/ 35282188 h 308"/>
              <a:gd name="T8" fmla="*/ 74318212 w 119"/>
              <a:gd name="T9" fmla="*/ 47882969 h 308"/>
              <a:gd name="T10" fmla="*/ 72395603 w 119"/>
              <a:gd name="T11" fmla="*/ 59853513 h 308"/>
              <a:gd name="T12" fmla="*/ 71755267 w 119"/>
              <a:gd name="T13" fmla="*/ 70564375 h 308"/>
              <a:gd name="T14" fmla="*/ 69192321 w 119"/>
              <a:gd name="T15" fmla="*/ 81275238 h 308"/>
              <a:gd name="T16" fmla="*/ 68551985 w 119"/>
              <a:gd name="T17" fmla="*/ 93245781 h 308"/>
              <a:gd name="T18" fmla="*/ 65348704 w 119"/>
              <a:gd name="T19" fmla="*/ 102066725 h 308"/>
              <a:gd name="T20" fmla="*/ 62785758 w 119"/>
              <a:gd name="T21" fmla="*/ 112776794 h 308"/>
              <a:gd name="T22" fmla="*/ 60222813 w 119"/>
              <a:gd name="T23" fmla="*/ 122857419 h 308"/>
              <a:gd name="T24" fmla="*/ 57660668 w 119"/>
              <a:gd name="T25" fmla="*/ 133568281 h 308"/>
              <a:gd name="T26" fmla="*/ 51254105 w 119"/>
              <a:gd name="T27" fmla="*/ 151839613 h 308"/>
              <a:gd name="T28" fmla="*/ 44846742 w 119"/>
              <a:gd name="T29" fmla="*/ 169480706 h 308"/>
              <a:gd name="T30" fmla="*/ 34596561 w 119"/>
              <a:gd name="T31" fmla="*/ 175780700 h 308"/>
              <a:gd name="T32" fmla="*/ 22423771 w 119"/>
              <a:gd name="T33" fmla="*/ 181451250 h 308"/>
              <a:gd name="T34" fmla="*/ 9609845 w 119"/>
              <a:gd name="T35" fmla="*/ 187121800 h 308"/>
              <a:gd name="T36" fmla="*/ 0 w 119"/>
              <a:gd name="T37" fmla="*/ 194052031 h 308"/>
              <a:gd name="T38" fmla="*/ 3844418 w 119"/>
              <a:gd name="T39" fmla="*/ 184601644 h 308"/>
              <a:gd name="T40" fmla="*/ 8969508 w 119"/>
              <a:gd name="T41" fmla="*/ 175780700 h 308"/>
              <a:gd name="T42" fmla="*/ 12813126 w 119"/>
              <a:gd name="T43" fmla="*/ 165070631 h 308"/>
              <a:gd name="T44" fmla="*/ 18579353 w 119"/>
              <a:gd name="T45" fmla="*/ 154990006 h 308"/>
              <a:gd name="T46" fmla="*/ 21782634 w 119"/>
              <a:gd name="T47" fmla="*/ 144279144 h 308"/>
              <a:gd name="T48" fmla="*/ 25627053 w 119"/>
              <a:gd name="T49" fmla="*/ 133568281 h 308"/>
              <a:gd name="T50" fmla="*/ 28830334 w 119"/>
              <a:gd name="T51" fmla="*/ 121597738 h 308"/>
              <a:gd name="T52" fmla="*/ 33315088 w 119"/>
              <a:gd name="T53" fmla="*/ 110886875 h 308"/>
              <a:gd name="T54" fmla="*/ 35878034 w 119"/>
              <a:gd name="T55" fmla="*/ 97026413 h 308"/>
              <a:gd name="T56" fmla="*/ 38440179 w 119"/>
              <a:gd name="T57" fmla="*/ 84425631 h 308"/>
              <a:gd name="T58" fmla="*/ 40361987 w 119"/>
              <a:gd name="T59" fmla="*/ 70564375 h 308"/>
              <a:gd name="T60" fmla="*/ 43566069 w 119"/>
              <a:gd name="T61" fmla="*/ 57963594 h 308"/>
              <a:gd name="T62" fmla="*/ 43566069 w 119"/>
              <a:gd name="T63" fmla="*/ 43472894 h 308"/>
              <a:gd name="T64" fmla="*/ 45487878 w 119"/>
              <a:gd name="T65" fmla="*/ 28351956 h 308"/>
              <a:gd name="T66" fmla="*/ 45487878 w 119"/>
              <a:gd name="T67" fmla="*/ 13861256 h 308"/>
              <a:gd name="T68" fmla="*/ 45487878 w 119"/>
              <a:gd name="T69" fmla="*/ 0 h 30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19" h="308">
                <a:moveTo>
                  <a:pt x="71" y="0"/>
                </a:moveTo>
                <a:lnTo>
                  <a:pt x="119" y="0"/>
                </a:lnTo>
                <a:lnTo>
                  <a:pt x="118" y="8"/>
                </a:lnTo>
                <a:lnTo>
                  <a:pt x="118" y="17"/>
                </a:lnTo>
                <a:lnTo>
                  <a:pt x="118" y="28"/>
                </a:lnTo>
                <a:lnTo>
                  <a:pt x="118" y="37"/>
                </a:lnTo>
                <a:lnTo>
                  <a:pt x="116" y="47"/>
                </a:lnTo>
                <a:lnTo>
                  <a:pt x="116" y="56"/>
                </a:lnTo>
                <a:lnTo>
                  <a:pt x="116" y="67"/>
                </a:lnTo>
                <a:lnTo>
                  <a:pt x="116" y="76"/>
                </a:lnTo>
                <a:lnTo>
                  <a:pt x="115" y="84"/>
                </a:lnTo>
                <a:lnTo>
                  <a:pt x="113" y="95"/>
                </a:lnTo>
                <a:lnTo>
                  <a:pt x="112" y="103"/>
                </a:lnTo>
                <a:lnTo>
                  <a:pt x="112" y="112"/>
                </a:lnTo>
                <a:lnTo>
                  <a:pt x="108" y="121"/>
                </a:lnTo>
                <a:lnTo>
                  <a:pt x="108" y="129"/>
                </a:lnTo>
                <a:lnTo>
                  <a:pt x="107" y="137"/>
                </a:lnTo>
                <a:lnTo>
                  <a:pt x="107" y="148"/>
                </a:lnTo>
                <a:lnTo>
                  <a:pt x="104" y="154"/>
                </a:lnTo>
                <a:lnTo>
                  <a:pt x="102" y="162"/>
                </a:lnTo>
                <a:lnTo>
                  <a:pt x="99" y="171"/>
                </a:lnTo>
                <a:lnTo>
                  <a:pt x="98" y="179"/>
                </a:lnTo>
                <a:lnTo>
                  <a:pt x="94" y="187"/>
                </a:lnTo>
                <a:lnTo>
                  <a:pt x="94" y="195"/>
                </a:lnTo>
                <a:lnTo>
                  <a:pt x="91" y="202"/>
                </a:lnTo>
                <a:lnTo>
                  <a:pt x="90" y="212"/>
                </a:lnTo>
                <a:lnTo>
                  <a:pt x="84" y="226"/>
                </a:lnTo>
                <a:lnTo>
                  <a:pt x="80" y="241"/>
                </a:lnTo>
                <a:lnTo>
                  <a:pt x="74" y="255"/>
                </a:lnTo>
                <a:lnTo>
                  <a:pt x="70" y="269"/>
                </a:lnTo>
                <a:lnTo>
                  <a:pt x="62" y="274"/>
                </a:lnTo>
                <a:lnTo>
                  <a:pt x="54" y="279"/>
                </a:lnTo>
                <a:lnTo>
                  <a:pt x="43" y="283"/>
                </a:lnTo>
                <a:lnTo>
                  <a:pt x="35" y="288"/>
                </a:lnTo>
                <a:lnTo>
                  <a:pt x="26" y="293"/>
                </a:lnTo>
                <a:lnTo>
                  <a:pt x="15" y="297"/>
                </a:lnTo>
                <a:lnTo>
                  <a:pt x="7" y="302"/>
                </a:lnTo>
                <a:lnTo>
                  <a:pt x="0" y="308"/>
                </a:lnTo>
                <a:lnTo>
                  <a:pt x="1" y="299"/>
                </a:lnTo>
                <a:lnTo>
                  <a:pt x="6" y="293"/>
                </a:lnTo>
                <a:lnTo>
                  <a:pt x="9" y="285"/>
                </a:lnTo>
                <a:lnTo>
                  <a:pt x="14" y="279"/>
                </a:lnTo>
                <a:lnTo>
                  <a:pt x="15" y="269"/>
                </a:lnTo>
                <a:lnTo>
                  <a:pt x="20" y="262"/>
                </a:lnTo>
                <a:lnTo>
                  <a:pt x="24" y="254"/>
                </a:lnTo>
                <a:lnTo>
                  <a:pt x="29" y="246"/>
                </a:lnTo>
                <a:lnTo>
                  <a:pt x="31" y="237"/>
                </a:lnTo>
                <a:lnTo>
                  <a:pt x="34" y="229"/>
                </a:lnTo>
                <a:lnTo>
                  <a:pt x="37" y="220"/>
                </a:lnTo>
                <a:lnTo>
                  <a:pt x="40" y="212"/>
                </a:lnTo>
                <a:lnTo>
                  <a:pt x="42" y="202"/>
                </a:lnTo>
                <a:lnTo>
                  <a:pt x="45" y="193"/>
                </a:lnTo>
                <a:lnTo>
                  <a:pt x="48" y="184"/>
                </a:lnTo>
                <a:lnTo>
                  <a:pt x="52" y="176"/>
                </a:lnTo>
                <a:lnTo>
                  <a:pt x="54" y="164"/>
                </a:lnTo>
                <a:lnTo>
                  <a:pt x="56" y="154"/>
                </a:lnTo>
                <a:lnTo>
                  <a:pt x="57" y="143"/>
                </a:lnTo>
                <a:lnTo>
                  <a:pt x="60" y="134"/>
                </a:lnTo>
                <a:lnTo>
                  <a:pt x="62" y="121"/>
                </a:lnTo>
                <a:lnTo>
                  <a:pt x="63" y="112"/>
                </a:lnTo>
                <a:lnTo>
                  <a:pt x="65" y="101"/>
                </a:lnTo>
                <a:lnTo>
                  <a:pt x="68" y="92"/>
                </a:lnTo>
                <a:lnTo>
                  <a:pt x="68" y="79"/>
                </a:lnTo>
                <a:lnTo>
                  <a:pt x="68" y="69"/>
                </a:lnTo>
                <a:lnTo>
                  <a:pt x="70" y="56"/>
                </a:lnTo>
                <a:lnTo>
                  <a:pt x="71" y="45"/>
                </a:lnTo>
                <a:lnTo>
                  <a:pt x="71" y="33"/>
                </a:lnTo>
                <a:lnTo>
                  <a:pt x="71" y="22"/>
                </a:lnTo>
                <a:lnTo>
                  <a:pt x="71" y="11"/>
                </a:lnTo>
                <a:lnTo>
                  <a:pt x="7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9" name="Freeform 130">
            <a:extLst>
              <a:ext uri="{FF2B5EF4-FFF2-40B4-BE49-F238E27FC236}">
                <a16:creationId xmlns:a16="http://schemas.microsoft.com/office/drawing/2014/main" id="{95EC04F7-997F-C547-B4C9-5DDEA86B2ED5}"/>
              </a:ext>
            </a:extLst>
          </p:cNvPr>
          <p:cNvSpPr>
            <a:spLocks/>
          </p:cNvSpPr>
          <p:nvPr/>
        </p:nvSpPr>
        <p:spPr bwMode="auto">
          <a:xfrm>
            <a:off x="3597275" y="5299075"/>
            <a:ext cx="36513" cy="30163"/>
          </a:xfrm>
          <a:custGeom>
            <a:avLst/>
            <a:gdLst>
              <a:gd name="T0" fmla="*/ 9656523 w 47"/>
              <a:gd name="T1" fmla="*/ 0 h 39"/>
              <a:gd name="T2" fmla="*/ 12673895 w 47"/>
              <a:gd name="T3" fmla="*/ 0 h 39"/>
              <a:gd name="T4" fmla="*/ 18709417 w 47"/>
              <a:gd name="T5" fmla="*/ 1196466 h 39"/>
              <a:gd name="T6" fmla="*/ 24744938 w 47"/>
              <a:gd name="T7" fmla="*/ 4187243 h 39"/>
              <a:gd name="T8" fmla="*/ 28365940 w 47"/>
              <a:gd name="T9" fmla="*/ 8374486 h 39"/>
              <a:gd name="T10" fmla="*/ 24744938 w 47"/>
              <a:gd name="T11" fmla="*/ 12561729 h 39"/>
              <a:gd name="T12" fmla="*/ 18105787 w 47"/>
              <a:gd name="T13" fmla="*/ 14356041 h 39"/>
              <a:gd name="T14" fmla="*/ 10863783 w 47"/>
              <a:gd name="T15" fmla="*/ 14356041 h 39"/>
              <a:gd name="T16" fmla="*/ 7845634 w 47"/>
              <a:gd name="T17" fmla="*/ 14953887 h 39"/>
              <a:gd name="T18" fmla="*/ 7845634 w 47"/>
              <a:gd name="T19" fmla="*/ 16150353 h 39"/>
              <a:gd name="T20" fmla="*/ 8449264 w 47"/>
              <a:gd name="T21" fmla="*/ 17944665 h 39"/>
              <a:gd name="T22" fmla="*/ 7845634 w 47"/>
              <a:gd name="T23" fmla="*/ 20935442 h 39"/>
              <a:gd name="T24" fmla="*/ 6035521 w 47"/>
              <a:gd name="T25" fmla="*/ 23328374 h 39"/>
              <a:gd name="T26" fmla="*/ 3017372 w 47"/>
              <a:gd name="T27" fmla="*/ 21534062 h 39"/>
              <a:gd name="T28" fmla="*/ 1207260 w 47"/>
              <a:gd name="T29" fmla="*/ 17944665 h 39"/>
              <a:gd name="T30" fmla="*/ 0 w 47"/>
              <a:gd name="T31" fmla="*/ 14953887 h 39"/>
              <a:gd name="T32" fmla="*/ 0 w 47"/>
              <a:gd name="T33" fmla="*/ 14356041 h 39"/>
              <a:gd name="T34" fmla="*/ 9656523 w 47"/>
              <a:gd name="T35" fmla="*/ 0 h 39"/>
              <a:gd name="T36" fmla="*/ 9656523 w 47"/>
              <a:gd name="T37" fmla="*/ 0 h 3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7" h="39">
                <a:moveTo>
                  <a:pt x="16" y="0"/>
                </a:moveTo>
                <a:lnTo>
                  <a:pt x="21" y="0"/>
                </a:lnTo>
                <a:lnTo>
                  <a:pt x="31" y="2"/>
                </a:lnTo>
                <a:lnTo>
                  <a:pt x="41" y="7"/>
                </a:lnTo>
                <a:lnTo>
                  <a:pt x="47" y="14"/>
                </a:lnTo>
                <a:lnTo>
                  <a:pt x="41" y="21"/>
                </a:lnTo>
                <a:lnTo>
                  <a:pt x="30" y="24"/>
                </a:lnTo>
                <a:lnTo>
                  <a:pt x="18" y="24"/>
                </a:lnTo>
                <a:lnTo>
                  <a:pt x="13" y="25"/>
                </a:lnTo>
                <a:lnTo>
                  <a:pt x="13" y="27"/>
                </a:lnTo>
                <a:lnTo>
                  <a:pt x="14" y="30"/>
                </a:lnTo>
                <a:lnTo>
                  <a:pt x="13" y="35"/>
                </a:lnTo>
                <a:lnTo>
                  <a:pt x="10" y="39"/>
                </a:lnTo>
                <a:lnTo>
                  <a:pt x="5" y="36"/>
                </a:lnTo>
                <a:lnTo>
                  <a:pt x="2" y="30"/>
                </a:lnTo>
                <a:lnTo>
                  <a:pt x="0" y="25"/>
                </a:lnTo>
                <a:lnTo>
                  <a:pt x="0" y="24"/>
                </a:lnTo>
                <a:lnTo>
                  <a:pt x="16" y="0"/>
                </a:lnTo>
                <a:close/>
              </a:path>
            </a:pathLst>
          </a:custGeom>
          <a:solidFill>
            <a:srgbClr val="FFB3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90" name="Freeform 131">
            <a:extLst>
              <a:ext uri="{FF2B5EF4-FFF2-40B4-BE49-F238E27FC236}">
                <a16:creationId xmlns:a16="http://schemas.microsoft.com/office/drawing/2014/main" id="{F8A256CE-A152-E643-89C5-12467BB30A1E}"/>
              </a:ext>
            </a:extLst>
          </p:cNvPr>
          <p:cNvSpPr>
            <a:spLocks/>
          </p:cNvSpPr>
          <p:nvPr/>
        </p:nvSpPr>
        <p:spPr bwMode="auto">
          <a:xfrm>
            <a:off x="2354263" y="5183188"/>
            <a:ext cx="112712" cy="69850"/>
          </a:xfrm>
          <a:custGeom>
            <a:avLst/>
            <a:gdLst>
              <a:gd name="T0" fmla="*/ 79236536 w 141"/>
              <a:gd name="T1" fmla="*/ 0 h 89"/>
              <a:gd name="T2" fmla="*/ 75401930 w 141"/>
              <a:gd name="T3" fmla="*/ 0 h 89"/>
              <a:gd name="T4" fmla="*/ 72206824 w 141"/>
              <a:gd name="T5" fmla="*/ 0 h 89"/>
              <a:gd name="T6" fmla="*/ 66456114 w 141"/>
              <a:gd name="T7" fmla="*/ 1847493 h 89"/>
              <a:gd name="T8" fmla="*/ 61344106 w 141"/>
              <a:gd name="T9" fmla="*/ 4927957 h 89"/>
              <a:gd name="T10" fmla="*/ 54315193 w 141"/>
              <a:gd name="T11" fmla="*/ 8007635 h 89"/>
              <a:gd name="T12" fmla="*/ 47286281 w 141"/>
              <a:gd name="T13" fmla="*/ 10471221 h 89"/>
              <a:gd name="T14" fmla="*/ 41534772 w 141"/>
              <a:gd name="T15" fmla="*/ 14166993 h 89"/>
              <a:gd name="T16" fmla="*/ 35784062 w 141"/>
              <a:gd name="T17" fmla="*/ 18478857 h 89"/>
              <a:gd name="T18" fmla="*/ 27476947 w 141"/>
              <a:gd name="T19" fmla="*/ 22174628 h 89"/>
              <a:gd name="T20" fmla="*/ 21726237 w 141"/>
              <a:gd name="T21" fmla="*/ 25870399 h 89"/>
              <a:gd name="T22" fmla="*/ 14697325 w 141"/>
              <a:gd name="T23" fmla="*/ 29566171 h 89"/>
              <a:gd name="T24" fmla="*/ 10862719 w 141"/>
              <a:gd name="T25" fmla="*/ 33878035 h 89"/>
              <a:gd name="T26" fmla="*/ 5750710 w 141"/>
              <a:gd name="T27" fmla="*/ 37573806 h 89"/>
              <a:gd name="T28" fmla="*/ 3195105 w 141"/>
              <a:gd name="T29" fmla="*/ 41269578 h 89"/>
              <a:gd name="T30" fmla="*/ 0 w 141"/>
              <a:gd name="T31" fmla="*/ 43117071 h 89"/>
              <a:gd name="T32" fmla="*/ 0 w 141"/>
              <a:gd name="T33" fmla="*/ 46196749 h 89"/>
              <a:gd name="T34" fmla="*/ 1916903 w 141"/>
              <a:gd name="T35" fmla="*/ 51124706 h 89"/>
              <a:gd name="T36" fmla="*/ 9585316 w 141"/>
              <a:gd name="T37" fmla="*/ 54820478 h 89"/>
              <a:gd name="T38" fmla="*/ 14057824 w 141"/>
              <a:gd name="T39" fmla="*/ 53588292 h 89"/>
              <a:gd name="T40" fmla="*/ 19809334 w 141"/>
              <a:gd name="T41" fmla="*/ 53588292 h 89"/>
              <a:gd name="T42" fmla="*/ 25560044 w 141"/>
              <a:gd name="T43" fmla="*/ 51740799 h 89"/>
              <a:gd name="T44" fmla="*/ 31950255 w 141"/>
              <a:gd name="T45" fmla="*/ 49892521 h 89"/>
              <a:gd name="T46" fmla="*/ 38340466 w 141"/>
              <a:gd name="T47" fmla="*/ 46812842 h 89"/>
              <a:gd name="T48" fmla="*/ 46646780 w 141"/>
              <a:gd name="T49" fmla="*/ 43117071 h 89"/>
              <a:gd name="T50" fmla="*/ 50481387 w 141"/>
              <a:gd name="T51" fmla="*/ 41269578 h 89"/>
              <a:gd name="T52" fmla="*/ 56232097 w 141"/>
              <a:gd name="T53" fmla="*/ 38189899 h 89"/>
              <a:gd name="T54" fmla="*/ 60705404 w 141"/>
              <a:gd name="T55" fmla="*/ 35725528 h 89"/>
              <a:gd name="T56" fmla="*/ 65177912 w 141"/>
              <a:gd name="T57" fmla="*/ 33878035 h 89"/>
              <a:gd name="T58" fmla="*/ 70289921 w 141"/>
              <a:gd name="T59" fmla="*/ 31413664 h 89"/>
              <a:gd name="T60" fmla="*/ 74124527 w 141"/>
              <a:gd name="T61" fmla="*/ 28950078 h 89"/>
              <a:gd name="T62" fmla="*/ 78597035 w 141"/>
              <a:gd name="T63" fmla="*/ 25870399 h 89"/>
              <a:gd name="T64" fmla="*/ 82430842 w 141"/>
              <a:gd name="T65" fmla="*/ 24022121 h 89"/>
              <a:gd name="T66" fmla="*/ 87542851 w 141"/>
              <a:gd name="T67" fmla="*/ 19094949 h 89"/>
              <a:gd name="T68" fmla="*/ 90099255 w 141"/>
              <a:gd name="T69" fmla="*/ 15399178 h 89"/>
              <a:gd name="T70" fmla="*/ 88182352 w 141"/>
              <a:gd name="T71" fmla="*/ 8007635 h 89"/>
              <a:gd name="T72" fmla="*/ 84348545 w 141"/>
              <a:gd name="T73" fmla="*/ 3079679 h 89"/>
              <a:gd name="T74" fmla="*/ 80513939 w 141"/>
              <a:gd name="T75" fmla="*/ 0 h 89"/>
              <a:gd name="T76" fmla="*/ 79236536 w 141"/>
              <a:gd name="T77" fmla="*/ 0 h 89"/>
              <a:gd name="T78" fmla="*/ 79236536 w 141"/>
              <a:gd name="T79" fmla="*/ 0 h 8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141" h="89">
                <a:moveTo>
                  <a:pt x="124" y="0"/>
                </a:moveTo>
                <a:lnTo>
                  <a:pt x="118" y="0"/>
                </a:lnTo>
                <a:lnTo>
                  <a:pt x="113" y="0"/>
                </a:lnTo>
                <a:lnTo>
                  <a:pt x="104" y="3"/>
                </a:lnTo>
                <a:lnTo>
                  <a:pt x="96" y="8"/>
                </a:lnTo>
                <a:lnTo>
                  <a:pt x="85" y="13"/>
                </a:lnTo>
                <a:lnTo>
                  <a:pt x="74" y="17"/>
                </a:lnTo>
                <a:lnTo>
                  <a:pt x="65" y="23"/>
                </a:lnTo>
                <a:lnTo>
                  <a:pt x="56" y="30"/>
                </a:lnTo>
                <a:lnTo>
                  <a:pt x="43" y="36"/>
                </a:lnTo>
                <a:lnTo>
                  <a:pt x="34" y="42"/>
                </a:lnTo>
                <a:lnTo>
                  <a:pt x="23" y="48"/>
                </a:lnTo>
                <a:lnTo>
                  <a:pt x="17" y="55"/>
                </a:lnTo>
                <a:lnTo>
                  <a:pt x="9" y="61"/>
                </a:lnTo>
                <a:lnTo>
                  <a:pt x="5" y="67"/>
                </a:lnTo>
                <a:lnTo>
                  <a:pt x="0" y="70"/>
                </a:lnTo>
                <a:lnTo>
                  <a:pt x="0" y="75"/>
                </a:lnTo>
                <a:lnTo>
                  <a:pt x="3" y="83"/>
                </a:lnTo>
                <a:lnTo>
                  <a:pt x="15" y="89"/>
                </a:lnTo>
                <a:lnTo>
                  <a:pt x="22" y="87"/>
                </a:lnTo>
                <a:lnTo>
                  <a:pt x="31" y="87"/>
                </a:lnTo>
                <a:lnTo>
                  <a:pt x="40" y="84"/>
                </a:lnTo>
                <a:lnTo>
                  <a:pt x="50" y="81"/>
                </a:lnTo>
                <a:lnTo>
                  <a:pt x="60" y="76"/>
                </a:lnTo>
                <a:lnTo>
                  <a:pt x="73" y="70"/>
                </a:lnTo>
                <a:lnTo>
                  <a:pt x="79" y="67"/>
                </a:lnTo>
                <a:lnTo>
                  <a:pt x="88" y="62"/>
                </a:lnTo>
                <a:lnTo>
                  <a:pt x="95" y="58"/>
                </a:lnTo>
                <a:lnTo>
                  <a:pt x="102" y="55"/>
                </a:lnTo>
                <a:lnTo>
                  <a:pt x="110" y="51"/>
                </a:lnTo>
                <a:lnTo>
                  <a:pt x="116" y="47"/>
                </a:lnTo>
                <a:lnTo>
                  <a:pt x="123" y="42"/>
                </a:lnTo>
                <a:lnTo>
                  <a:pt x="129" y="39"/>
                </a:lnTo>
                <a:lnTo>
                  <a:pt x="137" y="31"/>
                </a:lnTo>
                <a:lnTo>
                  <a:pt x="141" y="25"/>
                </a:lnTo>
                <a:lnTo>
                  <a:pt x="138" y="13"/>
                </a:lnTo>
                <a:lnTo>
                  <a:pt x="132" y="5"/>
                </a:lnTo>
                <a:lnTo>
                  <a:pt x="126" y="0"/>
                </a:lnTo>
                <a:lnTo>
                  <a:pt x="124" y="0"/>
                </a:lnTo>
                <a:close/>
              </a:path>
            </a:pathLst>
          </a:custGeom>
          <a:solidFill>
            <a:srgbClr val="FFE0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91" name="Freeform 132">
            <a:extLst>
              <a:ext uri="{FF2B5EF4-FFF2-40B4-BE49-F238E27FC236}">
                <a16:creationId xmlns:a16="http://schemas.microsoft.com/office/drawing/2014/main" id="{A029F73C-F1A0-CE4C-96B8-D18959430865}"/>
              </a:ext>
            </a:extLst>
          </p:cNvPr>
          <p:cNvSpPr>
            <a:spLocks/>
          </p:cNvSpPr>
          <p:nvPr/>
        </p:nvSpPr>
        <p:spPr bwMode="auto">
          <a:xfrm>
            <a:off x="2224088" y="4556125"/>
            <a:ext cx="74612" cy="123825"/>
          </a:xfrm>
          <a:custGeom>
            <a:avLst/>
            <a:gdLst>
              <a:gd name="T0" fmla="*/ 23814867 w 93"/>
              <a:gd name="T1" fmla="*/ 0 h 157"/>
              <a:gd name="T2" fmla="*/ 15447893 w 93"/>
              <a:gd name="T3" fmla="*/ 0 h 157"/>
              <a:gd name="T4" fmla="*/ 9011204 w 93"/>
              <a:gd name="T5" fmla="*/ 2488330 h 157"/>
              <a:gd name="T6" fmla="*/ 3862174 w 93"/>
              <a:gd name="T7" fmla="*/ 6842711 h 157"/>
              <a:gd name="T8" fmla="*/ 1931087 w 93"/>
              <a:gd name="T9" fmla="*/ 13063143 h 157"/>
              <a:gd name="T10" fmla="*/ 0 w 93"/>
              <a:gd name="T11" fmla="*/ 21149625 h 157"/>
              <a:gd name="T12" fmla="*/ 1931087 w 93"/>
              <a:gd name="T13" fmla="*/ 30479879 h 157"/>
              <a:gd name="T14" fmla="*/ 2574515 w 93"/>
              <a:gd name="T15" fmla="*/ 35456539 h 157"/>
              <a:gd name="T16" fmla="*/ 5793261 w 93"/>
              <a:gd name="T17" fmla="*/ 40432412 h 157"/>
              <a:gd name="T18" fmla="*/ 7723545 w 93"/>
              <a:gd name="T19" fmla="*/ 46030564 h 157"/>
              <a:gd name="T20" fmla="*/ 11585719 w 93"/>
              <a:gd name="T21" fmla="*/ 51007224 h 157"/>
              <a:gd name="T22" fmla="*/ 14803663 w 93"/>
              <a:gd name="T23" fmla="*/ 54739326 h 157"/>
              <a:gd name="T24" fmla="*/ 18022408 w 93"/>
              <a:gd name="T25" fmla="*/ 60959757 h 157"/>
              <a:gd name="T26" fmla="*/ 20596923 w 93"/>
              <a:gd name="T27" fmla="*/ 65314138 h 157"/>
              <a:gd name="T28" fmla="*/ 24459097 w 93"/>
              <a:gd name="T29" fmla="*/ 71534570 h 157"/>
              <a:gd name="T30" fmla="*/ 27033612 w 93"/>
              <a:gd name="T31" fmla="*/ 75266671 h 157"/>
              <a:gd name="T32" fmla="*/ 29608128 w 93"/>
              <a:gd name="T33" fmla="*/ 80243332 h 157"/>
              <a:gd name="T34" fmla="*/ 32826071 w 93"/>
              <a:gd name="T35" fmla="*/ 85219204 h 157"/>
              <a:gd name="T36" fmla="*/ 36044817 w 93"/>
              <a:gd name="T37" fmla="*/ 88951306 h 157"/>
              <a:gd name="T38" fmla="*/ 40550419 w 93"/>
              <a:gd name="T39" fmla="*/ 94550246 h 157"/>
              <a:gd name="T40" fmla="*/ 45699449 w 93"/>
              <a:gd name="T41" fmla="*/ 97660068 h 157"/>
              <a:gd name="T42" fmla="*/ 51491907 w 93"/>
              <a:gd name="T43" fmla="*/ 97660068 h 157"/>
              <a:gd name="T44" fmla="*/ 56641740 w 93"/>
              <a:gd name="T45" fmla="*/ 96416297 h 157"/>
              <a:gd name="T46" fmla="*/ 58572025 w 93"/>
              <a:gd name="T47" fmla="*/ 92061916 h 157"/>
              <a:gd name="T48" fmla="*/ 59859683 w 93"/>
              <a:gd name="T49" fmla="*/ 87707535 h 157"/>
              <a:gd name="T50" fmla="*/ 59859683 w 93"/>
              <a:gd name="T51" fmla="*/ 80864823 h 157"/>
              <a:gd name="T52" fmla="*/ 59859683 w 93"/>
              <a:gd name="T53" fmla="*/ 74644392 h 157"/>
              <a:gd name="T54" fmla="*/ 57928596 w 93"/>
              <a:gd name="T55" fmla="*/ 66557909 h 157"/>
              <a:gd name="T56" fmla="*/ 56641740 w 93"/>
              <a:gd name="T57" fmla="*/ 59093707 h 157"/>
              <a:gd name="T58" fmla="*/ 54066422 w 93"/>
              <a:gd name="T59" fmla="*/ 51007224 h 157"/>
              <a:gd name="T60" fmla="*/ 51491907 w 93"/>
              <a:gd name="T61" fmla="*/ 43543022 h 157"/>
              <a:gd name="T62" fmla="*/ 48917392 w 93"/>
              <a:gd name="T63" fmla="*/ 34834260 h 157"/>
              <a:gd name="T64" fmla="*/ 45056021 w 93"/>
              <a:gd name="T65" fmla="*/ 26747777 h 157"/>
              <a:gd name="T66" fmla="*/ 41837275 w 93"/>
              <a:gd name="T67" fmla="*/ 19283575 h 157"/>
              <a:gd name="T68" fmla="*/ 37975101 w 93"/>
              <a:gd name="T69" fmla="*/ 13063143 h 157"/>
              <a:gd name="T70" fmla="*/ 33470301 w 93"/>
              <a:gd name="T71" fmla="*/ 6842711 h 157"/>
              <a:gd name="T72" fmla="*/ 29608128 w 93"/>
              <a:gd name="T73" fmla="*/ 3732101 h 157"/>
              <a:gd name="T74" fmla="*/ 25745954 w 93"/>
              <a:gd name="T75" fmla="*/ 0 h 157"/>
              <a:gd name="T76" fmla="*/ 23814867 w 93"/>
              <a:gd name="T77" fmla="*/ 0 h 157"/>
              <a:gd name="T78" fmla="*/ 23814867 w 93"/>
              <a:gd name="T79" fmla="*/ 0 h 157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3" h="157">
                <a:moveTo>
                  <a:pt x="37" y="0"/>
                </a:moveTo>
                <a:lnTo>
                  <a:pt x="24" y="0"/>
                </a:lnTo>
                <a:lnTo>
                  <a:pt x="14" y="4"/>
                </a:lnTo>
                <a:lnTo>
                  <a:pt x="6" y="11"/>
                </a:lnTo>
                <a:lnTo>
                  <a:pt x="3" y="21"/>
                </a:lnTo>
                <a:lnTo>
                  <a:pt x="0" y="34"/>
                </a:lnTo>
                <a:lnTo>
                  <a:pt x="3" y="49"/>
                </a:lnTo>
                <a:lnTo>
                  <a:pt x="4" y="57"/>
                </a:lnTo>
                <a:lnTo>
                  <a:pt x="9" y="65"/>
                </a:lnTo>
                <a:lnTo>
                  <a:pt x="12" y="74"/>
                </a:lnTo>
                <a:lnTo>
                  <a:pt x="18" y="82"/>
                </a:lnTo>
                <a:lnTo>
                  <a:pt x="23" y="88"/>
                </a:lnTo>
                <a:lnTo>
                  <a:pt x="28" y="98"/>
                </a:lnTo>
                <a:lnTo>
                  <a:pt x="32" y="105"/>
                </a:lnTo>
                <a:lnTo>
                  <a:pt x="38" y="115"/>
                </a:lnTo>
                <a:lnTo>
                  <a:pt x="42" y="121"/>
                </a:lnTo>
                <a:lnTo>
                  <a:pt x="46" y="129"/>
                </a:lnTo>
                <a:lnTo>
                  <a:pt x="51" y="137"/>
                </a:lnTo>
                <a:lnTo>
                  <a:pt x="56" y="143"/>
                </a:lnTo>
                <a:lnTo>
                  <a:pt x="63" y="152"/>
                </a:lnTo>
                <a:lnTo>
                  <a:pt x="71" y="157"/>
                </a:lnTo>
                <a:lnTo>
                  <a:pt x="80" y="157"/>
                </a:lnTo>
                <a:lnTo>
                  <a:pt x="88" y="155"/>
                </a:lnTo>
                <a:lnTo>
                  <a:pt x="91" y="148"/>
                </a:lnTo>
                <a:lnTo>
                  <a:pt x="93" y="141"/>
                </a:lnTo>
                <a:lnTo>
                  <a:pt x="93" y="130"/>
                </a:lnTo>
                <a:lnTo>
                  <a:pt x="93" y="120"/>
                </a:lnTo>
                <a:lnTo>
                  <a:pt x="90" y="107"/>
                </a:lnTo>
                <a:lnTo>
                  <a:pt x="88" y="95"/>
                </a:lnTo>
                <a:lnTo>
                  <a:pt x="84" y="82"/>
                </a:lnTo>
                <a:lnTo>
                  <a:pt x="80" y="70"/>
                </a:lnTo>
                <a:lnTo>
                  <a:pt x="76" y="56"/>
                </a:lnTo>
                <a:lnTo>
                  <a:pt x="70" y="43"/>
                </a:lnTo>
                <a:lnTo>
                  <a:pt x="65" y="31"/>
                </a:lnTo>
                <a:lnTo>
                  <a:pt x="59" y="21"/>
                </a:lnTo>
                <a:lnTo>
                  <a:pt x="52" y="11"/>
                </a:lnTo>
                <a:lnTo>
                  <a:pt x="46" y="6"/>
                </a:lnTo>
                <a:lnTo>
                  <a:pt x="40" y="0"/>
                </a:lnTo>
                <a:lnTo>
                  <a:pt x="37" y="0"/>
                </a:lnTo>
                <a:close/>
              </a:path>
            </a:pathLst>
          </a:custGeom>
          <a:solidFill>
            <a:srgbClr val="FFE0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92" name="Freeform 133">
            <a:extLst>
              <a:ext uri="{FF2B5EF4-FFF2-40B4-BE49-F238E27FC236}">
                <a16:creationId xmlns:a16="http://schemas.microsoft.com/office/drawing/2014/main" id="{FC66DD75-2E89-4E4F-9CB8-8B2450E4120B}"/>
              </a:ext>
            </a:extLst>
          </p:cNvPr>
          <p:cNvSpPr>
            <a:spLocks/>
          </p:cNvSpPr>
          <p:nvPr/>
        </p:nvSpPr>
        <p:spPr bwMode="auto">
          <a:xfrm>
            <a:off x="2362200" y="4754563"/>
            <a:ext cx="139700" cy="152400"/>
          </a:xfrm>
          <a:custGeom>
            <a:avLst/>
            <a:gdLst>
              <a:gd name="T0" fmla="*/ 8097864 w 177"/>
              <a:gd name="T1" fmla="*/ 3150394 h 192"/>
              <a:gd name="T2" fmla="*/ 1868981 w 177"/>
              <a:gd name="T3" fmla="*/ 6930231 h 192"/>
              <a:gd name="T4" fmla="*/ 0 w 177"/>
              <a:gd name="T5" fmla="*/ 10710863 h 192"/>
              <a:gd name="T6" fmla="*/ 0 w 177"/>
              <a:gd name="T7" fmla="*/ 17010856 h 192"/>
              <a:gd name="T8" fmla="*/ 3737962 w 177"/>
              <a:gd name="T9" fmla="*/ 22051169 h 192"/>
              <a:gd name="T10" fmla="*/ 8097864 w 177"/>
              <a:gd name="T11" fmla="*/ 25831800 h 192"/>
              <a:gd name="T12" fmla="*/ 14950268 w 177"/>
              <a:gd name="T13" fmla="*/ 31502350 h 192"/>
              <a:gd name="T14" fmla="*/ 17441979 w 177"/>
              <a:gd name="T15" fmla="*/ 33392269 h 192"/>
              <a:gd name="T16" fmla="*/ 22426191 w 177"/>
              <a:gd name="T17" fmla="*/ 36542663 h 192"/>
              <a:gd name="T18" fmla="*/ 25540633 w 177"/>
              <a:gd name="T19" fmla="*/ 39692263 h 192"/>
              <a:gd name="T20" fmla="*/ 31146786 w 177"/>
              <a:gd name="T21" fmla="*/ 42212419 h 192"/>
              <a:gd name="T22" fmla="*/ 37999189 w 177"/>
              <a:gd name="T23" fmla="*/ 45993050 h 192"/>
              <a:gd name="T24" fmla="*/ 45474323 w 177"/>
              <a:gd name="T25" fmla="*/ 51033363 h 192"/>
              <a:gd name="T26" fmla="*/ 52326727 w 177"/>
              <a:gd name="T27" fmla="*/ 57963594 h 192"/>
              <a:gd name="T28" fmla="*/ 57933669 w 177"/>
              <a:gd name="T29" fmla="*/ 66154300 h 192"/>
              <a:gd name="T30" fmla="*/ 62917092 w 177"/>
              <a:gd name="T31" fmla="*/ 71824850 h 192"/>
              <a:gd name="T32" fmla="*/ 66654264 w 177"/>
              <a:gd name="T33" fmla="*/ 78755081 h 192"/>
              <a:gd name="T34" fmla="*/ 67900514 w 177"/>
              <a:gd name="T35" fmla="*/ 85685313 h 192"/>
              <a:gd name="T36" fmla="*/ 69769495 w 177"/>
              <a:gd name="T37" fmla="*/ 92615544 h 192"/>
              <a:gd name="T38" fmla="*/ 69769495 w 177"/>
              <a:gd name="T39" fmla="*/ 97026413 h 192"/>
              <a:gd name="T40" fmla="*/ 71014956 w 177"/>
              <a:gd name="T41" fmla="*/ 103326406 h 192"/>
              <a:gd name="T42" fmla="*/ 71638476 w 177"/>
              <a:gd name="T43" fmla="*/ 108996956 h 192"/>
              <a:gd name="T44" fmla="*/ 73506667 w 177"/>
              <a:gd name="T45" fmla="*/ 114037269 h 192"/>
              <a:gd name="T46" fmla="*/ 75375648 w 177"/>
              <a:gd name="T47" fmla="*/ 117817106 h 192"/>
              <a:gd name="T48" fmla="*/ 80359071 w 177"/>
              <a:gd name="T49" fmla="*/ 119707819 h 192"/>
              <a:gd name="T50" fmla="*/ 84097032 w 177"/>
              <a:gd name="T51" fmla="*/ 120967500 h 192"/>
              <a:gd name="T52" fmla="*/ 90949436 w 177"/>
              <a:gd name="T53" fmla="*/ 120967500 h 192"/>
              <a:gd name="T54" fmla="*/ 97178319 w 177"/>
              <a:gd name="T55" fmla="*/ 117187663 h 192"/>
              <a:gd name="T56" fmla="*/ 102785262 w 177"/>
              <a:gd name="T57" fmla="*/ 110886875 h 192"/>
              <a:gd name="T58" fmla="*/ 107768684 w 177"/>
              <a:gd name="T59" fmla="*/ 103326406 h 192"/>
              <a:gd name="T60" fmla="*/ 110260395 w 177"/>
              <a:gd name="T61" fmla="*/ 95135700 h 192"/>
              <a:gd name="T62" fmla="*/ 110260395 w 177"/>
              <a:gd name="T63" fmla="*/ 89465944 h 192"/>
              <a:gd name="T64" fmla="*/ 110260395 w 177"/>
              <a:gd name="T65" fmla="*/ 84425631 h 192"/>
              <a:gd name="T66" fmla="*/ 109637665 w 177"/>
              <a:gd name="T67" fmla="*/ 78755081 h 192"/>
              <a:gd name="T68" fmla="*/ 108391415 w 177"/>
              <a:gd name="T69" fmla="*/ 73714769 h 192"/>
              <a:gd name="T70" fmla="*/ 105899703 w 177"/>
              <a:gd name="T71" fmla="*/ 68044219 h 192"/>
              <a:gd name="T72" fmla="*/ 102785262 w 177"/>
              <a:gd name="T73" fmla="*/ 61744225 h 192"/>
              <a:gd name="T74" fmla="*/ 99670031 w 177"/>
              <a:gd name="T75" fmla="*/ 56073675 h 192"/>
              <a:gd name="T76" fmla="*/ 95310128 w 177"/>
              <a:gd name="T77" fmla="*/ 51033363 h 192"/>
              <a:gd name="T78" fmla="*/ 89080455 w 177"/>
              <a:gd name="T79" fmla="*/ 43472894 h 192"/>
              <a:gd name="T80" fmla="*/ 82228051 w 177"/>
              <a:gd name="T81" fmla="*/ 37172106 h 192"/>
              <a:gd name="T82" fmla="*/ 76621898 w 177"/>
              <a:gd name="T83" fmla="*/ 32762031 h 192"/>
              <a:gd name="T84" fmla="*/ 71014956 w 177"/>
              <a:gd name="T85" fmla="*/ 27721719 h 192"/>
              <a:gd name="T86" fmla="*/ 64162553 w 177"/>
              <a:gd name="T87" fmla="*/ 22681406 h 192"/>
              <a:gd name="T88" fmla="*/ 57933669 w 177"/>
              <a:gd name="T89" fmla="*/ 17641094 h 192"/>
              <a:gd name="T90" fmla="*/ 50458535 w 177"/>
              <a:gd name="T91" fmla="*/ 13861256 h 192"/>
              <a:gd name="T92" fmla="*/ 45474323 w 177"/>
              <a:gd name="T93" fmla="*/ 10710863 h 192"/>
              <a:gd name="T94" fmla="*/ 38621920 w 177"/>
              <a:gd name="T95" fmla="*/ 8190706 h 192"/>
              <a:gd name="T96" fmla="*/ 33015767 w 177"/>
              <a:gd name="T97" fmla="*/ 5040313 h 192"/>
              <a:gd name="T98" fmla="*/ 27409614 w 177"/>
              <a:gd name="T99" fmla="*/ 1889919 h 192"/>
              <a:gd name="T100" fmla="*/ 23671652 w 177"/>
              <a:gd name="T101" fmla="*/ 1260475 h 192"/>
              <a:gd name="T102" fmla="*/ 17441979 w 177"/>
              <a:gd name="T103" fmla="*/ 0 h 192"/>
              <a:gd name="T104" fmla="*/ 13704807 w 177"/>
              <a:gd name="T105" fmla="*/ 0 h 192"/>
              <a:gd name="T106" fmla="*/ 9966845 w 177"/>
              <a:gd name="T107" fmla="*/ 0 h 192"/>
              <a:gd name="T108" fmla="*/ 8097864 w 177"/>
              <a:gd name="T109" fmla="*/ 3150394 h 192"/>
              <a:gd name="T110" fmla="*/ 8097864 w 177"/>
              <a:gd name="T111" fmla="*/ 3150394 h 19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77" h="192">
                <a:moveTo>
                  <a:pt x="13" y="5"/>
                </a:moveTo>
                <a:lnTo>
                  <a:pt x="3" y="11"/>
                </a:lnTo>
                <a:lnTo>
                  <a:pt x="0" y="17"/>
                </a:lnTo>
                <a:lnTo>
                  <a:pt x="0" y="27"/>
                </a:lnTo>
                <a:lnTo>
                  <a:pt x="6" y="35"/>
                </a:lnTo>
                <a:lnTo>
                  <a:pt x="13" y="41"/>
                </a:lnTo>
                <a:lnTo>
                  <a:pt x="24" y="50"/>
                </a:lnTo>
                <a:lnTo>
                  <a:pt x="28" y="53"/>
                </a:lnTo>
                <a:lnTo>
                  <a:pt x="36" y="58"/>
                </a:lnTo>
                <a:lnTo>
                  <a:pt x="41" y="63"/>
                </a:lnTo>
                <a:lnTo>
                  <a:pt x="50" y="67"/>
                </a:lnTo>
                <a:lnTo>
                  <a:pt x="61" y="73"/>
                </a:lnTo>
                <a:lnTo>
                  <a:pt x="73" y="81"/>
                </a:lnTo>
                <a:lnTo>
                  <a:pt x="84" y="92"/>
                </a:lnTo>
                <a:lnTo>
                  <a:pt x="93" y="105"/>
                </a:lnTo>
                <a:lnTo>
                  <a:pt x="101" y="114"/>
                </a:lnTo>
                <a:lnTo>
                  <a:pt x="107" y="125"/>
                </a:lnTo>
                <a:lnTo>
                  <a:pt x="109" y="136"/>
                </a:lnTo>
                <a:lnTo>
                  <a:pt x="112" y="147"/>
                </a:lnTo>
                <a:lnTo>
                  <a:pt x="112" y="154"/>
                </a:lnTo>
                <a:lnTo>
                  <a:pt x="114" y="164"/>
                </a:lnTo>
                <a:lnTo>
                  <a:pt x="115" y="173"/>
                </a:lnTo>
                <a:lnTo>
                  <a:pt x="118" y="181"/>
                </a:lnTo>
                <a:lnTo>
                  <a:pt x="121" y="187"/>
                </a:lnTo>
                <a:lnTo>
                  <a:pt x="129" y="190"/>
                </a:lnTo>
                <a:lnTo>
                  <a:pt x="135" y="192"/>
                </a:lnTo>
                <a:lnTo>
                  <a:pt x="146" y="192"/>
                </a:lnTo>
                <a:lnTo>
                  <a:pt x="156" y="186"/>
                </a:lnTo>
                <a:lnTo>
                  <a:pt x="165" y="176"/>
                </a:lnTo>
                <a:lnTo>
                  <a:pt x="173" y="164"/>
                </a:lnTo>
                <a:lnTo>
                  <a:pt x="177" y="151"/>
                </a:lnTo>
                <a:lnTo>
                  <a:pt x="177" y="142"/>
                </a:lnTo>
                <a:lnTo>
                  <a:pt x="177" y="134"/>
                </a:lnTo>
                <a:lnTo>
                  <a:pt x="176" y="125"/>
                </a:lnTo>
                <a:lnTo>
                  <a:pt x="174" y="117"/>
                </a:lnTo>
                <a:lnTo>
                  <a:pt x="170" y="108"/>
                </a:lnTo>
                <a:lnTo>
                  <a:pt x="165" y="98"/>
                </a:lnTo>
                <a:lnTo>
                  <a:pt x="160" y="89"/>
                </a:lnTo>
                <a:lnTo>
                  <a:pt x="153" y="81"/>
                </a:lnTo>
                <a:lnTo>
                  <a:pt x="143" y="69"/>
                </a:lnTo>
                <a:lnTo>
                  <a:pt x="132" y="59"/>
                </a:lnTo>
                <a:lnTo>
                  <a:pt x="123" y="52"/>
                </a:lnTo>
                <a:lnTo>
                  <a:pt x="114" y="44"/>
                </a:lnTo>
                <a:lnTo>
                  <a:pt x="103" y="36"/>
                </a:lnTo>
                <a:lnTo>
                  <a:pt x="93" y="28"/>
                </a:lnTo>
                <a:lnTo>
                  <a:pt x="81" y="22"/>
                </a:lnTo>
                <a:lnTo>
                  <a:pt x="73" y="17"/>
                </a:lnTo>
                <a:lnTo>
                  <a:pt x="62" y="13"/>
                </a:lnTo>
                <a:lnTo>
                  <a:pt x="53" y="8"/>
                </a:lnTo>
                <a:lnTo>
                  <a:pt x="44" y="3"/>
                </a:lnTo>
                <a:lnTo>
                  <a:pt x="38" y="2"/>
                </a:lnTo>
                <a:lnTo>
                  <a:pt x="28" y="0"/>
                </a:lnTo>
                <a:lnTo>
                  <a:pt x="22" y="0"/>
                </a:lnTo>
                <a:lnTo>
                  <a:pt x="16" y="0"/>
                </a:lnTo>
                <a:lnTo>
                  <a:pt x="13" y="5"/>
                </a:lnTo>
                <a:close/>
              </a:path>
            </a:pathLst>
          </a:custGeom>
          <a:solidFill>
            <a:srgbClr val="FFE0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93" name="Freeform 134">
            <a:extLst>
              <a:ext uri="{FF2B5EF4-FFF2-40B4-BE49-F238E27FC236}">
                <a16:creationId xmlns:a16="http://schemas.microsoft.com/office/drawing/2014/main" id="{A771E664-BA47-D347-A57D-761EDFE78987}"/>
              </a:ext>
            </a:extLst>
          </p:cNvPr>
          <p:cNvSpPr>
            <a:spLocks/>
          </p:cNvSpPr>
          <p:nvPr/>
        </p:nvSpPr>
        <p:spPr bwMode="auto">
          <a:xfrm>
            <a:off x="3146425" y="4792663"/>
            <a:ext cx="169863" cy="247650"/>
          </a:xfrm>
          <a:custGeom>
            <a:avLst/>
            <a:gdLst>
              <a:gd name="T0" fmla="*/ 100806547 w 214"/>
              <a:gd name="T1" fmla="*/ 0 h 311"/>
              <a:gd name="T2" fmla="*/ 93246056 w 214"/>
              <a:gd name="T3" fmla="*/ 3804732 h 311"/>
              <a:gd name="T4" fmla="*/ 85056119 w 214"/>
              <a:gd name="T5" fmla="*/ 11413400 h 311"/>
              <a:gd name="T6" fmla="*/ 78125074 w 214"/>
              <a:gd name="T7" fmla="*/ 26632329 h 311"/>
              <a:gd name="T8" fmla="*/ 71194822 w 214"/>
              <a:gd name="T9" fmla="*/ 38045729 h 311"/>
              <a:gd name="T10" fmla="*/ 62373852 w 214"/>
              <a:gd name="T11" fmla="*/ 45020540 h 311"/>
              <a:gd name="T12" fmla="*/ 49143588 w 214"/>
              <a:gd name="T13" fmla="*/ 45020540 h 311"/>
              <a:gd name="T14" fmla="*/ 39062934 w 214"/>
              <a:gd name="T15" fmla="*/ 43118971 h 311"/>
              <a:gd name="T16" fmla="*/ 29611725 w 214"/>
              <a:gd name="T17" fmla="*/ 42484318 h 311"/>
              <a:gd name="T18" fmla="*/ 19531070 w 214"/>
              <a:gd name="T19" fmla="*/ 41216605 h 311"/>
              <a:gd name="T20" fmla="*/ 6930252 w 214"/>
              <a:gd name="T21" fmla="*/ 45020540 h 311"/>
              <a:gd name="T22" fmla="*/ 0 w 214"/>
              <a:gd name="T23" fmla="*/ 57703246 h 311"/>
              <a:gd name="T24" fmla="*/ 3150403 w 214"/>
              <a:gd name="T25" fmla="*/ 69116646 h 311"/>
              <a:gd name="T26" fmla="*/ 8820970 w 214"/>
              <a:gd name="T27" fmla="*/ 77993824 h 311"/>
              <a:gd name="T28" fmla="*/ 14490743 w 214"/>
              <a:gd name="T29" fmla="*/ 87505654 h 311"/>
              <a:gd name="T30" fmla="*/ 21421788 w 214"/>
              <a:gd name="T31" fmla="*/ 97651341 h 311"/>
              <a:gd name="T32" fmla="*/ 28352040 w 214"/>
              <a:gd name="T33" fmla="*/ 107162375 h 311"/>
              <a:gd name="T34" fmla="*/ 33392367 w 214"/>
              <a:gd name="T35" fmla="*/ 120478142 h 311"/>
              <a:gd name="T36" fmla="*/ 35912531 w 214"/>
              <a:gd name="T37" fmla="*/ 131892338 h 311"/>
              <a:gd name="T38" fmla="*/ 37172216 w 214"/>
              <a:gd name="T39" fmla="*/ 144574248 h 311"/>
              <a:gd name="T40" fmla="*/ 35912531 w 214"/>
              <a:gd name="T41" fmla="*/ 156622301 h 311"/>
              <a:gd name="T42" fmla="*/ 35912531 w 214"/>
              <a:gd name="T43" fmla="*/ 166767191 h 311"/>
              <a:gd name="T44" fmla="*/ 37172216 w 214"/>
              <a:gd name="T45" fmla="*/ 180717611 h 311"/>
              <a:gd name="T46" fmla="*/ 44103261 w 214"/>
              <a:gd name="T47" fmla="*/ 190229441 h 311"/>
              <a:gd name="T48" fmla="*/ 54813361 w 214"/>
              <a:gd name="T49" fmla="*/ 194033377 h 311"/>
              <a:gd name="T50" fmla="*/ 70564583 w 214"/>
              <a:gd name="T51" fmla="*/ 195935743 h 311"/>
              <a:gd name="T52" fmla="*/ 83165401 w 214"/>
              <a:gd name="T53" fmla="*/ 191497154 h 311"/>
              <a:gd name="T54" fmla="*/ 95136774 w 214"/>
              <a:gd name="T55" fmla="*/ 181351467 h 311"/>
              <a:gd name="T56" fmla="*/ 104587189 w 214"/>
              <a:gd name="T57" fmla="*/ 166767191 h 311"/>
              <a:gd name="T58" fmla="*/ 110887201 w 214"/>
              <a:gd name="T59" fmla="*/ 154719935 h 311"/>
              <a:gd name="T60" fmla="*/ 113407365 w 214"/>
              <a:gd name="T61" fmla="*/ 144574248 h 311"/>
              <a:gd name="T62" fmla="*/ 117818247 w 214"/>
              <a:gd name="T63" fmla="*/ 135062417 h 311"/>
              <a:gd name="T64" fmla="*/ 120338410 w 214"/>
              <a:gd name="T65" fmla="*/ 124917527 h 311"/>
              <a:gd name="T66" fmla="*/ 125378738 w 214"/>
              <a:gd name="T67" fmla="*/ 111600964 h 311"/>
              <a:gd name="T68" fmla="*/ 129158586 w 214"/>
              <a:gd name="T69" fmla="*/ 93846609 h 311"/>
              <a:gd name="T70" fmla="*/ 132939229 w 214"/>
              <a:gd name="T71" fmla="*/ 76726111 h 311"/>
              <a:gd name="T72" fmla="*/ 134198914 w 214"/>
              <a:gd name="T73" fmla="*/ 60873326 h 311"/>
              <a:gd name="T74" fmla="*/ 134198914 w 214"/>
              <a:gd name="T75" fmla="*/ 45020540 h 311"/>
              <a:gd name="T76" fmla="*/ 132939229 w 214"/>
              <a:gd name="T77" fmla="*/ 29168551 h 311"/>
              <a:gd name="T78" fmla="*/ 129158586 w 214"/>
              <a:gd name="T79" fmla="*/ 18389008 h 311"/>
              <a:gd name="T80" fmla="*/ 124118259 w 214"/>
              <a:gd name="T81" fmla="*/ 7609464 h 311"/>
              <a:gd name="T82" fmla="*/ 113407365 w 214"/>
              <a:gd name="T83" fmla="*/ 0 h 311"/>
              <a:gd name="T84" fmla="*/ 105846874 w 214"/>
              <a:gd name="T85" fmla="*/ 0 h 311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214" h="311">
                <a:moveTo>
                  <a:pt x="168" y="0"/>
                </a:moveTo>
                <a:lnTo>
                  <a:pt x="160" y="0"/>
                </a:lnTo>
                <a:lnTo>
                  <a:pt x="152" y="3"/>
                </a:lnTo>
                <a:lnTo>
                  <a:pt x="148" y="6"/>
                </a:lnTo>
                <a:lnTo>
                  <a:pt x="143" y="10"/>
                </a:lnTo>
                <a:lnTo>
                  <a:pt x="135" y="18"/>
                </a:lnTo>
                <a:lnTo>
                  <a:pt x="129" y="32"/>
                </a:lnTo>
                <a:lnTo>
                  <a:pt x="124" y="42"/>
                </a:lnTo>
                <a:lnTo>
                  <a:pt x="120" y="53"/>
                </a:lnTo>
                <a:lnTo>
                  <a:pt x="113" y="60"/>
                </a:lnTo>
                <a:lnTo>
                  <a:pt x="110" y="70"/>
                </a:lnTo>
                <a:lnTo>
                  <a:pt x="99" y="71"/>
                </a:lnTo>
                <a:lnTo>
                  <a:pt x="87" y="73"/>
                </a:lnTo>
                <a:lnTo>
                  <a:pt x="78" y="71"/>
                </a:lnTo>
                <a:lnTo>
                  <a:pt x="71" y="70"/>
                </a:lnTo>
                <a:lnTo>
                  <a:pt x="62" y="68"/>
                </a:lnTo>
                <a:lnTo>
                  <a:pt x="56" y="68"/>
                </a:lnTo>
                <a:lnTo>
                  <a:pt x="47" y="67"/>
                </a:lnTo>
                <a:lnTo>
                  <a:pt x="39" y="65"/>
                </a:lnTo>
                <a:lnTo>
                  <a:pt x="31" y="65"/>
                </a:lnTo>
                <a:lnTo>
                  <a:pt x="23" y="67"/>
                </a:lnTo>
                <a:lnTo>
                  <a:pt x="11" y="71"/>
                </a:lnTo>
                <a:lnTo>
                  <a:pt x="5" y="81"/>
                </a:lnTo>
                <a:lnTo>
                  <a:pt x="0" y="91"/>
                </a:lnTo>
                <a:lnTo>
                  <a:pt x="3" y="102"/>
                </a:lnTo>
                <a:lnTo>
                  <a:pt x="5" y="109"/>
                </a:lnTo>
                <a:lnTo>
                  <a:pt x="8" y="115"/>
                </a:lnTo>
                <a:lnTo>
                  <a:pt x="14" y="123"/>
                </a:lnTo>
                <a:lnTo>
                  <a:pt x="20" y="130"/>
                </a:lnTo>
                <a:lnTo>
                  <a:pt x="23" y="138"/>
                </a:lnTo>
                <a:lnTo>
                  <a:pt x="29" y="144"/>
                </a:lnTo>
                <a:lnTo>
                  <a:pt x="34" y="154"/>
                </a:lnTo>
                <a:lnTo>
                  <a:pt x="40" y="162"/>
                </a:lnTo>
                <a:lnTo>
                  <a:pt x="45" y="169"/>
                </a:lnTo>
                <a:lnTo>
                  <a:pt x="50" y="180"/>
                </a:lnTo>
                <a:lnTo>
                  <a:pt x="53" y="190"/>
                </a:lnTo>
                <a:lnTo>
                  <a:pt x="57" y="200"/>
                </a:lnTo>
                <a:lnTo>
                  <a:pt x="57" y="208"/>
                </a:lnTo>
                <a:lnTo>
                  <a:pt x="59" y="219"/>
                </a:lnTo>
                <a:lnTo>
                  <a:pt x="59" y="228"/>
                </a:lnTo>
                <a:lnTo>
                  <a:pt x="59" y="238"/>
                </a:lnTo>
                <a:lnTo>
                  <a:pt x="57" y="247"/>
                </a:lnTo>
                <a:lnTo>
                  <a:pt x="57" y="255"/>
                </a:lnTo>
                <a:lnTo>
                  <a:pt x="57" y="263"/>
                </a:lnTo>
                <a:lnTo>
                  <a:pt x="57" y="272"/>
                </a:lnTo>
                <a:lnTo>
                  <a:pt x="59" y="285"/>
                </a:lnTo>
                <a:lnTo>
                  <a:pt x="65" y="295"/>
                </a:lnTo>
                <a:lnTo>
                  <a:pt x="70" y="300"/>
                </a:lnTo>
                <a:lnTo>
                  <a:pt x="78" y="303"/>
                </a:lnTo>
                <a:lnTo>
                  <a:pt x="87" y="306"/>
                </a:lnTo>
                <a:lnTo>
                  <a:pt x="99" y="311"/>
                </a:lnTo>
                <a:lnTo>
                  <a:pt x="112" y="309"/>
                </a:lnTo>
                <a:lnTo>
                  <a:pt x="123" y="306"/>
                </a:lnTo>
                <a:lnTo>
                  <a:pt x="132" y="302"/>
                </a:lnTo>
                <a:lnTo>
                  <a:pt x="143" y="295"/>
                </a:lnTo>
                <a:lnTo>
                  <a:pt x="151" y="286"/>
                </a:lnTo>
                <a:lnTo>
                  <a:pt x="159" y="275"/>
                </a:lnTo>
                <a:lnTo>
                  <a:pt x="166" y="263"/>
                </a:lnTo>
                <a:lnTo>
                  <a:pt x="174" y="252"/>
                </a:lnTo>
                <a:lnTo>
                  <a:pt x="176" y="244"/>
                </a:lnTo>
                <a:lnTo>
                  <a:pt x="179" y="236"/>
                </a:lnTo>
                <a:lnTo>
                  <a:pt x="180" y="228"/>
                </a:lnTo>
                <a:lnTo>
                  <a:pt x="185" y="221"/>
                </a:lnTo>
                <a:lnTo>
                  <a:pt x="187" y="213"/>
                </a:lnTo>
                <a:lnTo>
                  <a:pt x="191" y="207"/>
                </a:lnTo>
                <a:lnTo>
                  <a:pt x="191" y="197"/>
                </a:lnTo>
                <a:lnTo>
                  <a:pt x="196" y="191"/>
                </a:lnTo>
                <a:lnTo>
                  <a:pt x="199" y="176"/>
                </a:lnTo>
                <a:lnTo>
                  <a:pt x="204" y="162"/>
                </a:lnTo>
                <a:lnTo>
                  <a:pt x="205" y="148"/>
                </a:lnTo>
                <a:lnTo>
                  <a:pt x="210" y="135"/>
                </a:lnTo>
                <a:lnTo>
                  <a:pt x="211" y="121"/>
                </a:lnTo>
                <a:lnTo>
                  <a:pt x="213" y="109"/>
                </a:lnTo>
                <a:lnTo>
                  <a:pt x="213" y="96"/>
                </a:lnTo>
                <a:lnTo>
                  <a:pt x="214" y="84"/>
                </a:lnTo>
                <a:lnTo>
                  <a:pt x="213" y="71"/>
                </a:lnTo>
                <a:lnTo>
                  <a:pt x="213" y="59"/>
                </a:lnTo>
                <a:lnTo>
                  <a:pt x="211" y="46"/>
                </a:lnTo>
                <a:lnTo>
                  <a:pt x="210" y="39"/>
                </a:lnTo>
                <a:lnTo>
                  <a:pt x="205" y="29"/>
                </a:lnTo>
                <a:lnTo>
                  <a:pt x="202" y="20"/>
                </a:lnTo>
                <a:lnTo>
                  <a:pt x="197" y="12"/>
                </a:lnTo>
                <a:lnTo>
                  <a:pt x="193" y="7"/>
                </a:lnTo>
                <a:lnTo>
                  <a:pt x="180" y="0"/>
                </a:lnTo>
                <a:lnTo>
                  <a:pt x="168" y="0"/>
                </a:lnTo>
                <a:close/>
              </a:path>
            </a:pathLst>
          </a:custGeom>
          <a:solidFill>
            <a:srgbClr val="FFE0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94" name="Freeform 135">
            <a:extLst>
              <a:ext uri="{FF2B5EF4-FFF2-40B4-BE49-F238E27FC236}">
                <a16:creationId xmlns:a16="http://schemas.microsoft.com/office/drawing/2014/main" id="{4E1592DA-DCE6-E545-A4EB-22DDB72EDA0D}"/>
              </a:ext>
            </a:extLst>
          </p:cNvPr>
          <p:cNvSpPr>
            <a:spLocks/>
          </p:cNvSpPr>
          <p:nvPr/>
        </p:nvSpPr>
        <p:spPr bwMode="auto">
          <a:xfrm>
            <a:off x="1230313" y="3422650"/>
            <a:ext cx="366712" cy="777875"/>
          </a:xfrm>
          <a:custGeom>
            <a:avLst/>
            <a:gdLst>
              <a:gd name="T0" fmla="*/ 34169445 w 461"/>
              <a:gd name="T1" fmla="*/ 65026854 h 979"/>
              <a:gd name="T2" fmla="*/ 68339685 w 461"/>
              <a:gd name="T3" fmla="*/ 32197986 h 979"/>
              <a:gd name="T4" fmla="*/ 106939106 w 461"/>
              <a:gd name="T5" fmla="*/ 11363808 h 979"/>
              <a:gd name="T6" fmla="*/ 146170926 w 461"/>
              <a:gd name="T7" fmla="*/ 631676 h 979"/>
              <a:gd name="T8" fmla="*/ 179707971 w 461"/>
              <a:gd name="T9" fmla="*/ 0 h 979"/>
              <a:gd name="T10" fmla="*/ 207549446 w 461"/>
              <a:gd name="T11" fmla="*/ 6944461 h 979"/>
              <a:gd name="T12" fmla="*/ 227798153 w 461"/>
              <a:gd name="T13" fmla="*/ 32197986 h 979"/>
              <a:gd name="T14" fmla="*/ 209448235 w 461"/>
              <a:gd name="T15" fmla="*/ 58713274 h 979"/>
              <a:gd name="T16" fmla="*/ 187933934 w 461"/>
              <a:gd name="T17" fmla="*/ 83335123 h 979"/>
              <a:gd name="T18" fmla="*/ 163255250 w 461"/>
              <a:gd name="T19" fmla="*/ 106062740 h 979"/>
              <a:gd name="T20" fmla="*/ 143639738 w 461"/>
              <a:gd name="T21" fmla="*/ 130684589 h 979"/>
              <a:gd name="T22" fmla="*/ 131616994 w 461"/>
              <a:gd name="T23" fmla="*/ 155306438 h 979"/>
              <a:gd name="T24" fmla="*/ 137311769 w 461"/>
              <a:gd name="T25" fmla="*/ 191292096 h 979"/>
              <a:gd name="T26" fmla="*/ 163255250 w 461"/>
              <a:gd name="T27" fmla="*/ 215282270 h 979"/>
              <a:gd name="T28" fmla="*/ 185402746 w 461"/>
              <a:gd name="T29" fmla="*/ 239904119 h 979"/>
              <a:gd name="T30" fmla="*/ 168950821 w 461"/>
              <a:gd name="T31" fmla="*/ 254424717 h 979"/>
              <a:gd name="T32" fmla="*/ 144272137 w 461"/>
              <a:gd name="T33" fmla="*/ 267051082 h 979"/>
              <a:gd name="T34" fmla="*/ 132249393 w 461"/>
              <a:gd name="T35" fmla="*/ 285991028 h 979"/>
              <a:gd name="T36" fmla="*/ 149334513 w 461"/>
              <a:gd name="T37" fmla="*/ 305561854 h 979"/>
              <a:gd name="T38" fmla="*/ 174645596 w 461"/>
              <a:gd name="T39" fmla="*/ 317557338 h 979"/>
              <a:gd name="T40" fmla="*/ 194261904 w 461"/>
              <a:gd name="T41" fmla="*/ 330815379 h 979"/>
              <a:gd name="T42" fmla="*/ 190465122 w 461"/>
              <a:gd name="T43" fmla="*/ 359856576 h 979"/>
              <a:gd name="T44" fmla="*/ 174012401 w 461"/>
              <a:gd name="T45" fmla="*/ 388266096 h 979"/>
              <a:gd name="T46" fmla="*/ 161990452 w 461"/>
              <a:gd name="T47" fmla="*/ 411625388 h 979"/>
              <a:gd name="T48" fmla="*/ 175911190 w 461"/>
              <a:gd name="T49" fmla="*/ 431196215 h 979"/>
              <a:gd name="T50" fmla="*/ 202487866 w 461"/>
              <a:gd name="T51" fmla="*/ 441929142 h 979"/>
              <a:gd name="T52" fmla="*/ 224002167 w 461"/>
              <a:gd name="T53" fmla="*/ 450767041 h 979"/>
              <a:gd name="T54" fmla="*/ 220837785 w 461"/>
              <a:gd name="T55" fmla="*/ 478545681 h 979"/>
              <a:gd name="T56" fmla="*/ 211979423 w 461"/>
              <a:gd name="T57" fmla="*/ 508217758 h 979"/>
              <a:gd name="T58" fmla="*/ 209448235 w 461"/>
              <a:gd name="T59" fmla="*/ 533471283 h 979"/>
              <a:gd name="T60" fmla="*/ 227165754 w 461"/>
              <a:gd name="T61" fmla="*/ 554304667 h 979"/>
              <a:gd name="T62" fmla="*/ 261335199 w 461"/>
              <a:gd name="T63" fmla="*/ 570719498 h 979"/>
              <a:gd name="T64" fmla="*/ 289177469 w 461"/>
              <a:gd name="T65" fmla="*/ 588396886 h 979"/>
              <a:gd name="T66" fmla="*/ 280951507 w 461"/>
              <a:gd name="T67" fmla="*/ 610492827 h 979"/>
              <a:gd name="T68" fmla="*/ 247414461 w 461"/>
              <a:gd name="T69" fmla="*/ 618068964 h 979"/>
              <a:gd name="T70" fmla="*/ 220205385 w 461"/>
              <a:gd name="T71" fmla="*/ 611124503 h 979"/>
              <a:gd name="T72" fmla="*/ 185402746 w 461"/>
              <a:gd name="T73" fmla="*/ 592816233 h 979"/>
              <a:gd name="T74" fmla="*/ 151233302 w 461"/>
              <a:gd name="T75" fmla="*/ 564405918 h 979"/>
              <a:gd name="T76" fmla="*/ 129718205 w 461"/>
              <a:gd name="T77" fmla="*/ 542309978 h 979"/>
              <a:gd name="T78" fmla="*/ 108203904 w 461"/>
              <a:gd name="T79" fmla="*/ 515793895 h 979"/>
              <a:gd name="T80" fmla="*/ 87322798 w 461"/>
              <a:gd name="T81" fmla="*/ 485490142 h 979"/>
              <a:gd name="T82" fmla="*/ 64542903 w 461"/>
              <a:gd name="T83" fmla="*/ 448873603 h 979"/>
              <a:gd name="T84" fmla="*/ 46825384 w 461"/>
              <a:gd name="T85" fmla="*/ 412887945 h 979"/>
              <a:gd name="T86" fmla="*/ 32903851 w 461"/>
              <a:gd name="T87" fmla="*/ 375639731 h 979"/>
              <a:gd name="T88" fmla="*/ 20248707 w 461"/>
              <a:gd name="T89" fmla="*/ 337759840 h 979"/>
              <a:gd name="T90" fmla="*/ 12655144 w 461"/>
              <a:gd name="T91" fmla="*/ 299879950 h 979"/>
              <a:gd name="T92" fmla="*/ 5694775 w 461"/>
              <a:gd name="T93" fmla="*/ 262000854 h 979"/>
              <a:gd name="T94" fmla="*/ 1897993 w 461"/>
              <a:gd name="T95" fmla="*/ 227908635 h 979"/>
              <a:gd name="T96" fmla="*/ 632399 w 461"/>
              <a:gd name="T97" fmla="*/ 194448886 h 979"/>
              <a:gd name="T98" fmla="*/ 0 w 461"/>
              <a:gd name="T99" fmla="*/ 164145133 h 979"/>
              <a:gd name="T100" fmla="*/ 3796782 w 461"/>
              <a:gd name="T101" fmla="*/ 136366493 h 979"/>
              <a:gd name="T102" fmla="*/ 7593563 w 461"/>
              <a:gd name="T103" fmla="*/ 113007201 h 979"/>
              <a:gd name="T104" fmla="*/ 22146700 w 461"/>
              <a:gd name="T105" fmla="*/ 82703448 h 97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461" h="979">
                <a:moveTo>
                  <a:pt x="35" y="131"/>
                </a:moveTo>
                <a:lnTo>
                  <a:pt x="40" y="121"/>
                </a:lnTo>
                <a:lnTo>
                  <a:pt x="45" y="115"/>
                </a:lnTo>
                <a:lnTo>
                  <a:pt x="48" y="107"/>
                </a:lnTo>
                <a:lnTo>
                  <a:pt x="54" y="103"/>
                </a:lnTo>
                <a:lnTo>
                  <a:pt x="63" y="90"/>
                </a:lnTo>
                <a:lnTo>
                  <a:pt x="74" y="79"/>
                </a:lnTo>
                <a:lnTo>
                  <a:pt x="85" y="68"/>
                </a:lnTo>
                <a:lnTo>
                  <a:pt x="96" y="60"/>
                </a:lnTo>
                <a:lnTo>
                  <a:pt x="108" y="51"/>
                </a:lnTo>
                <a:lnTo>
                  <a:pt x="121" y="45"/>
                </a:lnTo>
                <a:lnTo>
                  <a:pt x="132" y="37"/>
                </a:lnTo>
                <a:lnTo>
                  <a:pt x="144" y="29"/>
                </a:lnTo>
                <a:lnTo>
                  <a:pt x="157" y="23"/>
                </a:lnTo>
                <a:lnTo>
                  <a:pt x="169" y="18"/>
                </a:lnTo>
                <a:lnTo>
                  <a:pt x="181" y="14"/>
                </a:lnTo>
                <a:lnTo>
                  <a:pt x="194" y="11"/>
                </a:lnTo>
                <a:lnTo>
                  <a:pt x="206" y="8"/>
                </a:lnTo>
                <a:lnTo>
                  <a:pt x="219" y="6"/>
                </a:lnTo>
                <a:lnTo>
                  <a:pt x="231" y="1"/>
                </a:lnTo>
                <a:lnTo>
                  <a:pt x="242" y="0"/>
                </a:lnTo>
                <a:lnTo>
                  <a:pt x="253" y="0"/>
                </a:lnTo>
                <a:lnTo>
                  <a:pt x="264" y="0"/>
                </a:lnTo>
                <a:lnTo>
                  <a:pt x="273" y="0"/>
                </a:lnTo>
                <a:lnTo>
                  <a:pt x="284" y="0"/>
                </a:lnTo>
                <a:lnTo>
                  <a:pt x="295" y="1"/>
                </a:lnTo>
                <a:lnTo>
                  <a:pt x="306" y="4"/>
                </a:lnTo>
                <a:lnTo>
                  <a:pt x="312" y="4"/>
                </a:lnTo>
                <a:lnTo>
                  <a:pt x="321" y="8"/>
                </a:lnTo>
                <a:lnTo>
                  <a:pt x="328" y="11"/>
                </a:lnTo>
                <a:lnTo>
                  <a:pt x="337" y="14"/>
                </a:lnTo>
                <a:lnTo>
                  <a:pt x="349" y="22"/>
                </a:lnTo>
                <a:lnTo>
                  <a:pt x="357" y="32"/>
                </a:lnTo>
                <a:lnTo>
                  <a:pt x="360" y="40"/>
                </a:lnTo>
                <a:lnTo>
                  <a:pt x="360" y="51"/>
                </a:lnTo>
                <a:lnTo>
                  <a:pt x="354" y="64"/>
                </a:lnTo>
                <a:lnTo>
                  <a:pt x="348" y="76"/>
                </a:lnTo>
                <a:lnTo>
                  <a:pt x="342" y="81"/>
                </a:lnTo>
                <a:lnTo>
                  <a:pt x="337" y="88"/>
                </a:lnTo>
                <a:lnTo>
                  <a:pt x="331" y="93"/>
                </a:lnTo>
                <a:lnTo>
                  <a:pt x="324" y="103"/>
                </a:lnTo>
                <a:lnTo>
                  <a:pt x="318" y="109"/>
                </a:lnTo>
                <a:lnTo>
                  <a:pt x="311" y="117"/>
                </a:lnTo>
                <a:lnTo>
                  <a:pt x="304" y="123"/>
                </a:lnTo>
                <a:lnTo>
                  <a:pt x="297" y="132"/>
                </a:lnTo>
                <a:lnTo>
                  <a:pt x="289" y="138"/>
                </a:lnTo>
                <a:lnTo>
                  <a:pt x="281" y="145"/>
                </a:lnTo>
                <a:lnTo>
                  <a:pt x="272" y="152"/>
                </a:lnTo>
                <a:lnTo>
                  <a:pt x="265" y="160"/>
                </a:lnTo>
                <a:lnTo>
                  <a:pt x="258" y="168"/>
                </a:lnTo>
                <a:lnTo>
                  <a:pt x="251" y="174"/>
                </a:lnTo>
                <a:lnTo>
                  <a:pt x="244" y="183"/>
                </a:lnTo>
                <a:lnTo>
                  <a:pt x="239" y="191"/>
                </a:lnTo>
                <a:lnTo>
                  <a:pt x="231" y="199"/>
                </a:lnTo>
                <a:lnTo>
                  <a:pt x="227" y="207"/>
                </a:lnTo>
                <a:lnTo>
                  <a:pt x="220" y="213"/>
                </a:lnTo>
                <a:lnTo>
                  <a:pt x="217" y="222"/>
                </a:lnTo>
                <a:lnTo>
                  <a:pt x="213" y="229"/>
                </a:lnTo>
                <a:lnTo>
                  <a:pt x="209" y="238"/>
                </a:lnTo>
                <a:lnTo>
                  <a:pt x="208" y="246"/>
                </a:lnTo>
                <a:lnTo>
                  <a:pt x="208" y="254"/>
                </a:lnTo>
                <a:lnTo>
                  <a:pt x="206" y="266"/>
                </a:lnTo>
                <a:lnTo>
                  <a:pt x="208" y="280"/>
                </a:lnTo>
                <a:lnTo>
                  <a:pt x="211" y="292"/>
                </a:lnTo>
                <a:lnTo>
                  <a:pt x="217" y="303"/>
                </a:lnTo>
                <a:lnTo>
                  <a:pt x="222" y="311"/>
                </a:lnTo>
                <a:lnTo>
                  <a:pt x="231" y="321"/>
                </a:lnTo>
                <a:lnTo>
                  <a:pt x="239" y="327"/>
                </a:lnTo>
                <a:lnTo>
                  <a:pt x="248" y="335"/>
                </a:lnTo>
                <a:lnTo>
                  <a:pt x="258" y="341"/>
                </a:lnTo>
                <a:lnTo>
                  <a:pt x="265" y="347"/>
                </a:lnTo>
                <a:lnTo>
                  <a:pt x="272" y="352"/>
                </a:lnTo>
                <a:lnTo>
                  <a:pt x="281" y="358"/>
                </a:lnTo>
                <a:lnTo>
                  <a:pt x="290" y="367"/>
                </a:lnTo>
                <a:lnTo>
                  <a:pt x="293" y="380"/>
                </a:lnTo>
                <a:lnTo>
                  <a:pt x="290" y="384"/>
                </a:lnTo>
                <a:lnTo>
                  <a:pt x="286" y="389"/>
                </a:lnTo>
                <a:lnTo>
                  <a:pt x="281" y="394"/>
                </a:lnTo>
                <a:lnTo>
                  <a:pt x="275" y="400"/>
                </a:lnTo>
                <a:lnTo>
                  <a:pt x="267" y="403"/>
                </a:lnTo>
                <a:lnTo>
                  <a:pt x="259" y="408"/>
                </a:lnTo>
                <a:lnTo>
                  <a:pt x="251" y="412"/>
                </a:lnTo>
                <a:lnTo>
                  <a:pt x="244" y="415"/>
                </a:lnTo>
                <a:lnTo>
                  <a:pt x="236" y="419"/>
                </a:lnTo>
                <a:lnTo>
                  <a:pt x="228" y="423"/>
                </a:lnTo>
                <a:lnTo>
                  <a:pt x="220" y="428"/>
                </a:lnTo>
                <a:lnTo>
                  <a:pt x="217" y="433"/>
                </a:lnTo>
                <a:lnTo>
                  <a:pt x="213" y="437"/>
                </a:lnTo>
                <a:lnTo>
                  <a:pt x="211" y="444"/>
                </a:lnTo>
                <a:lnTo>
                  <a:pt x="209" y="453"/>
                </a:lnTo>
                <a:lnTo>
                  <a:pt x="214" y="461"/>
                </a:lnTo>
                <a:lnTo>
                  <a:pt x="217" y="468"/>
                </a:lnTo>
                <a:lnTo>
                  <a:pt x="222" y="475"/>
                </a:lnTo>
                <a:lnTo>
                  <a:pt x="228" y="479"/>
                </a:lnTo>
                <a:lnTo>
                  <a:pt x="236" y="484"/>
                </a:lnTo>
                <a:lnTo>
                  <a:pt x="244" y="489"/>
                </a:lnTo>
                <a:lnTo>
                  <a:pt x="251" y="493"/>
                </a:lnTo>
                <a:lnTo>
                  <a:pt x="259" y="495"/>
                </a:lnTo>
                <a:lnTo>
                  <a:pt x="270" y="500"/>
                </a:lnTo>
                <a:lnTo>
                  <a:pt x="276" y="503"/>
                </a:lnTo>
                <a:lnTo>
                  <a:pt x="284" y="506"/>
                </a:lnTo>
                <a:lnTo>
                  <a:pt x="292" y="509"/>
                </a:lnTo>
                <a:lnTo>
                  <a:pt x="298" y="514"/>
                </a:lnTo>
                <a:lnTo>
                  <a:pt x="303" y="518"/>
                </a:lnTo>
                <a:lnTo>
                  <a:pt x="307" y="524"/>
                </a:lnTo>
                <a:lnTo>
                  <a:pt x="311" y="534"/>
                </a:lnTo>
                <a:lnTo>
                  <a:pt x="311" y="543"/>
                </a:lnTo>
                <a:lnTo>
                  <a:pt x="309" y="551"/>
                </a:lnTo>
                <a:lnTo>
                  <a:pt x="306" y="562"/>
                </a:lnTo>
                <a:lnTo>
                  <a:pt x="301" y="570"/>
                </a:lnTo>
                <a:lnTo>
                  <a:pt x="297" y="579"/>
                </a:lnTo>
                <a:lnTo>
                  <a:pt x="290" y="588"/>
                </a:lnTo>
                <a:lnTo>
                  <a:pt x="286" y="596"/>
                </a:lnTo>
                <a:lnTo>
                  <a:pt x="279" y="604"/>
                </a:lnTo>
                <a:lnTo>
                  <a:pt x="275" y="615"/>
                </a:lnTo>
                <a:lnTo>
                  <a:pt x="270" y="621"/>
                </a:lnTo>
                <a:lnTo>
                  <a:pt x="264" y="630"/>
                </a:lnTo>
                <a:lnTo>
                  <a:pt x="259" y="637"/>
                </a:lnTo>
                <a:lnTo>
                  <a:pt x="258" y="644"/>
                </a:lnTo>
                <a:lnTo>
                  <a:pt x="256" y="652"/>
                </a:lnTo>
                <a:lnTo>
                  <a:pt x="258" y="658"/>
                </a:lnTo>
                <a:lnTo>
                  <a:pt x="259" y="666"/>
                </a:lnTo>
                <a:lnTo>
                  <a:pt x="265" y="674"/>
                </a:lnTo>
                <a:lnTo>
                  <a:pt x="270" y="679"/>
                </a:lnTo>
                <a:lnTo>
                  <a:pt x="278" y="683"/>
                </a:lnTo>
                <a:lnTo>
                  <a:pt x="286" y="688"/>
                </a:lnTo>
                <a:lnTo>
                  <a:pt x="295" y="694"/>
                </a:lnTo>
                <a:lnTo>
                  <a:pt x="303" y="696"/>
                </a:lnTo>
                <a:lnTo>
                  <a:pt x="311" y="699"/>
                </a:lnTo>
                <a:lnTo>
                  <a:pt x="320" y="700"/>
                </a:lnTo>
                <a:lnTo>
                  <a:pt x="329" y="705"/>
                </a:lnTo>
                <a:lnTo>
                  <a:pt x="337" y="707"/>
                </a:lnTo>
                <a:lnTo>
                  <a:pt x="343" y="710"/>
                </a:lnTo>
                <a:lnTo>
                  <a:pt x="349" y="710"/>
                </a:lnTo>
                <a:lnTo>
                  <a:pt x="354" y="714"/>
                </a:lnTo>
                <a:lnTo>
                  <a:pt x="360" y="724"/>
                </a:lnTo>
                <a:lnTo>
                  <a:pt x="360" y="736"/>
                </a:lnTo>
                <a:lnTo>
                  <a:pt x="356" y="741"/>
                </a:lnTo>
                <a:lnTo>
                  <a:pt x="352" y="750"/>
                </a:lnTo>
                <a:lnTo>
                  <a:pt x="349" y="758"/>
                </a:lnTo>
                <a:lnTo>
                  <a:pt x="346" y="766"/>
                </a:lnTo>
                <a:lnTo>
                  <a:pt x="342" y="775"/>
                </a:lnTo>
                <a:lnTo>
                  <a:pt x="338" y="785"/>
                </a:lnTo>
                <a:lnTo>
                  <a:pt x="337" y="794"/>
                </a:lnTo>
                <a:lnTo>
                  <a:pt x="335" y="805"/>
                </a:lnTo>
                <a:lnTo>
                  <a:pt x="332" y="813"/>
                </a:lnTo>
                <a:lnTo>
                  <a:pt x="331" y="820"/>
                </a:lnTo>
                <a:lnTo>
                  <a:pt x="331" y="830"/>
                </a:lnTo>
                <a:lnTo>
                  <a:pt x="331" y="839"/>
                </a:lnTo>
                <a:lnTo>
                  <a:pt x="331" y="845"/>
                </a:lnTo>
                <a:lnTo>
                  <a:pt x="335" y="855"/>
                </a:lnTo>
                <a:lnTo>
                  <a:pt x="337" y="861"/>
                </a:lnTo>
                <a:lnTo>
                  <a:pt x="345" y="869"/>
                </a:lnTo>
                <a:lnTo>
                  <a:pt x="351" y="872"/>
                </a:lnTo>
                <a:lnTo>
                  <a:pt x="359" y="878"/>
                </a:lnTo>
                <a:lnTo>
                  <a:pt x="366" y="884"/>
                </a:lnTo>
                <a:lnTo>
                  <a:pt x="379" y="889"/>
                </a:lnTo>
                <a:lnTo>
                  <a:pt x="390" y="894"/>
                </a:lnTo>
                <a:lnTo>
                  <a:pt x="402" y="898"/>
                </a:lnTo>
                <a:lnTo>
                  <a:pt x="413" y="904"/>
                </a:lnTo>
                <a:lnTo>
                  <a:pt x="426" y="911"/>
                </a:lnTo>
                <a:lnTo>
                  <a:pt x="433" y="914"/>
                </a:lnTo>
                <a:lnTo>
                  <a:pt x="443" y="920"/>
                </a:lnTo>
                <a:lnTo>
                  <a:pt x="450" y="925"/>
                </a:lnTo>
                <a:lnTo>
                  <a:pt x="457" y="932"/>
                </a:lnTo>
                <a:lnTo>
                  <a:pt x="460" y="939"/>
                </a:lnTo>
                <a:lnTo>
                  <a:pt x="461" y="945"/>
                </a:lnTo>
                <a:lnTo>
                  <a:pt x="458" y="953"/>
                </a:lnTo>
                <a:lnTo>
                  <a:pt x="455" y="960"/>
                </a:lnTo>
                <a:lnTo>
                  <a:pt x="444" y="967"/>
                </a:lnTo>
                <a:lnTo>
                  <a:pt x="433" y="973"/>
                </a:lnTo>
                <a:lnTo>
                  <a:pt x="421" y="976"/>
                </a:lnTo>
                <a:lnTo>
                  <a:pt x="408" y="979"/>
                </a:lnTo>
                <a:lnTo>
                  <a:pt x="401" y="979"/>
                </a:lnTo>
                <a:lnTo>
                  <a:pt x="391" y="979"/>
                </a:lnTo>
                <a:lnTo>
                  <a:pt x="384" y="978"/>
                </a:lnTo>
                <a:lnTo>
                  <a:pt x="376" y="978"/>
                </a:lnTo>
                <a:lnTo>
                  <a:pt x="365" y="974"/>
                </a:lnTo>
                <a:lnTo>
                  <a:pt x="357" y="973"/>
                </a:lnTo>
                <a:lnTo>
                  <a:pt x="348" y="968"/>
                </a:lnTo>
                <a:lnTo>
                  <a:pt x="337" y="967"/>
                </a:lnTo>
                <a:lnTo>
                  <a:pt x="326" y="959"/>
                </a:lnTo>
                <a:lnTo>
                  <a:pt x="315" y="953"/>
                </a:lnTo>
                <a:lnTo>
                  <a:pt x="304" y="946"/>
                </a:lnTo>
                <a:lnTo>
                  <a:pt x="293" y="939"/>
                </a:lnTo>
                <a:lnTo>
                  <a:pt x="281" y="929"/>
                </a:lnTo>
                <a:lnTo>
                  <a:pt x="270" y="922"/>
                </a:lnTo>
                <a:lnTo>
                  <a:pt x="258" y="911"/>
                </a:lnTo>
                <a:lnTo>
                  <a:pt x="245" y="900"/>
                </a:lnTo>
                <a:lnTo>
                  <a:pt x="239" y="894"/>
                </a:lnTo>
                <a:lnTo>
                  <a:pt x="231" y="886"/>
                </a:lnTo>
                <a:lnTo>
                  <a:pt x="225" y="880"/>
                </a:lnTo>
                <a:lnTo>
                  <a:pt x="219" y="873"/>
                </a:lnTo>
                <a:lnTo>
                  <a:pt x="213" y="865"/>
                </a:lnTo>
                <a:lnTo>
                  <a:pt x="205" y="859"/>
                </a:lnTo>
                <a:lnTo>
                  <a:pt x="199" y="851"/>
                </a:lnTo>
                <a:lnTo>
                  <a:pt x="192" y="845"/>
                </a:lnTo>
                <a:lnTo>
                  <a:pt x="185" y="834"/>
                </a:lnTo>
                <a:lnTo>
                  <a:pt x="178" y="827"/>
                </a:lnTo>
                <a:lnTo>
                  <a:pt x="171" y="817"/>
                </a:lnTo>
                <a:lnTo>
                  <a:pt x="164" y="808"/>
                </a:lnTo>
                <a:lnTo>
                  <a:pt x="158" y="799"/>
                </a:lnTo>
                <a:lnTo>
                  <a:pt x="152" y="789"/>
                </a:lnTo>
                <a:lnTo>
                  <a:pt x="144" y="778"/>
                </a:lnTo>
                <a:lnTo>
                  <a:pt x="138" y="769"/>
                </a:lnTo>
                <a:lnTo>
                  <a:pt x="130" y="756"/>
                </a:lnTo>
                <a:lnTo>
                  <a:pt x="124" y="746"/>
                </a:lnTo>
                <a:lnTo>
                  <a:pt x="116" y="735"/>
                </a:lnTo>
                <a:lnTo>
                  <a:pt x="112" y="724"/>
                </a:lnTo>
                <a:lnTo>
                  <a:pt x="102" y="711"/>
                </a:lnTo>
                <a:lnTo>
                  <a:pt x="98" y="700"/>
                </a:lnTo>
                <a:lnTo>
                  <a:pt x="91" y="690"/>
                </a:lnTo>
                <a:lnTo>
                  <a:pt x="87" y="679"/>
                </a:lnTo>
                <a:lnTo>
                  <a:pt x="80" y="666"/>
                </a:lnTo>
                <a:lnTo>
                  <a:pt x="74" y="654"/>
                </a:lnTo>
                <a:lnTo>
                  <a:pt x="71" y="643"/>
                </a:lnTo>
                <a:lnTo>
                  <a:pt x="66" y="630"/>
                </a:lnTo>
                <a:lnTo>
                  <a:pt x="60" y="618"/>
                </a:lnTo>
                <a:lnTo>
                  <a:pt x="57" y="605"/>
                </a:lnTo>
                <a:lnTo>
                  <a:pt x="52" y="595"/>
                </a:lnTo>
                <a:lnTo>
                  <a:pt x="49" y="584"/>
                </a:lnTo>
                <a:lnTo>
                  <a:pt x="45" y="571"/>
                </a:lnTo>
                <a:lnTo>
                  <a:pt x="42" y="559"/>
                </a:lnTo>
                <a:lnTo>
                  <a:pt x="37" y="546"/>
                </a:lnTo>
                <a:lnTo>
                  <a:pt x="32" y="535"/>
                </a:lnTo>
                <a:lnTo>
                  <a:pt x="29" y="523"/>
                </a:lnTo>
                <a:lnTo>
                  <a:pt x="26" y="510"/>
                </a:lnTo>
                <a:lnTo>
                  <a:pt x="23" y="498"/>
                </a:lnTo>
                <a:lnTo>
                  <a:pt x="21" y="487"/>
                </a:lnTo>
                <a:lnTo>
                  <a:pt x="20" y="475"/>
                </a:lnTo>
                <a:lnTo>
                  <a:pt x="18" y="462"/>
                </a:lnTo>
                <a:lnTo>
                  <a:pt x="15" y="451"/>
                </a:lnTo>
                <a:lnTo>
                  <a:pt x="14" y="440"/>
                </a:lnTo>
                <a:lnTo>
                  <a:pt x="10" y="428"/>
                </a:lnTo>
                <a:lnTo>
                  <a:pt x="9" y="415"/>
                </a:lnTo>
                <a:lnTo>
                  <a:pt x="7" y="405"/>
                </a:lnTo>
                <a:lnTo>
                  <a:pt x="7" y="395"/>
                </a:lnTo>
                <a:lnTo>
                  <a:pt x="6" y="383"/>
                </a:lnTo>
                <a:lnTo>
                  <a:pt x="4" y="372"/>
                </a:lnTo>
                <a:lnTo>
                  <a:pt x="3" y="361"/>
                </a:lnTo>
                <a:lnTo>
                  <a:pt x="3" y="350"/>
                </a:lnTo>
                <a:lnTo>
                  <a:pt x="1" y="339"/>
                </a:lnTo>
                <a:lnTo>
                  <a:pt x="1" y="330"/>
                </a:lnTo>
                <a:lnTo>
                  <a:pt x="1" y="319"/>
                </a:lnTo>
                <a:lnTo>
                  <a:pt x="1" y="308"/>
                </a:lnTo>
                <a:lnTo>
                  <a:pt x="0" y="297"/>
                </a:lnTo>
                <a:lnTo>
                  <a:pt x="0" y="288"/>
                </a:lnTo>
                <a:lnTo>
                  <a:pt x="0" y="278"/>
                </a:lnTo>
                <a:lnTo>
                  <a:pt x="0" y="269"/>
                </a:lnTo>
                <a:lnTo>
                  <a:pt x="0" y="260"/>
                </a:lnTo>
                <a:lnTo>
                  <a:pt x="1" y="252"/>
                </a:lnTo>
                <a:lnTo>
                  <a:pt x="3" y="243"/>
                </a:lnTo>
                <a:lnTo>
                  <a:pt x="4" y="235"/>
                </a:lnTo>
                <a:lnTo>
                  <a:pt x="4" y="226"/>
                </a:lnTo>
                <a:lnTo>
                  <a:pt x="6" y="216"/>
                </a:lnTo>
                <a:lnTo>
                  <a:pt x="6" y="208"/>
                </a:lnTo>
                <a:lnTo>
                  <a:pt x="7" y="201"/>
                </a:lnTo>
                <a:lnTo>
                  <a:pt x="9" y="193"/>
                </a:lnTo>
                <a:lnTo>
                  <a:pt x="10" y="187"/>
                </a:lnTo>
                <a:lnTo>
                  <a:pt x="12" y="179"/>
                </a:lnTo>
                <a:lnTo>
                  <a:pt x="15" y="173"/>
                </a:lnTo>
                <a:lnTo>
                  <a:pt x="20" y="159"/>
                </a:lnTo>
                <a:lnTo>
                  <a:pt x="23" y="148"/>
                </a:lnTo>
                <a:lnTo>
                  <a:pt x="29" y="138"/>
                </a:lnTo>
                <a:lnTo>
                  <a:pt x="35" y="131"/>
                </a:lnTo>
                <a:close/>
              </a:path>
            </a:pathLst>
          </a:custGeom>
          <a:solidFill>
            <a:srgbClr val="F2F7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95" name="Freeform 136">
            <a:extLst>
              <a:ext uri="{FF2B5EF4-FFF2-40B4-BE49-F238E27FC236}">
                <a16:creationId xmlns:a16="http://schemas.microsoft.com/office/drawing/2014/main" id="{04B23F80-0A56-5E49-832F-EA92B8EEF416}"/>
              </a:ext>
            </a:extLst>
          </p:cNvPr>
          <p:cNvSpPr>
            <a:spLocks/>
          </p:cNvSpPr>
          <p:nvPr/>
        </p:nvSpPr>
        <p:spPr bwMode="auto">
          <a:xfrm>
            <a:off x="1992313" y="3400425"/>
            <a:ext cx="723900" cy="392113"/>
          </a:xfrm>
          <a:custGeom>
            <a:avLst/>
            <a:gdLst>
              <a:gd name="T0" fmla="*/ 0 w 911"/>
              <a:gd name="T1" fmla="*/ 108174671 h 493"/>
              <a:gd name="T2" fmla="*/ 8840162 w 911"/>
              <a:gd name="T3" fmla="*/ 127152781 h 493"/>
              <a:gd name="T4" fmla="*/ 22100007 w 911"/>
              <a:gd name="T5" fmla="*/ 144865472 h 493"/>
              <a:gd name="T6" fmla="*/ 32833752 w 911"/>
              <a:gd name="T7" fmla="*/ 162578162 h 493"/>
              <a:gd name="T8" fmla="*/ 42305638 w 911"/>
              <a:gd name="T9" fmla="*/ 182820897 h 493"/>
              <a:gd name="T10" fmla="*/ 50514076 w 911"/>
              <a:gd name="T11" fmla="*/ 204962158 h 493"/>
              <a:gd name="T12" fmla="*/ 53039382 w 911"/>
              <a:gd name="T13" fmla="*/ 227103419 h 493"/>
              <a:gd name="T14" fmla="*/ 56196413 w 911"/>
              <a:gd name="T15" fmla="*/ 247346153 h 493"/>
              <a:gd name="T16" fmla="*/ 59353443 w 911"/>
              <a:gd name="T17" fmla="*/ 276446028 h 493"/>
              <a:gd name="T18" fmla="*/ 66930952 w 911"/>
              <a:gd name="T19" fmla="*/ 300485020 h 493"/>
              <a:gd name="T20" fmla="*/ 85873134 w 911"/>
              <a:gd name="T21" fmla="*/ 311239097 h 493"/>
              <a:gd name="T22" fmla="*/ 118075957 w 911"/>
              <a:gd name="T23" fmla="*/ 309341366 h 493"/>
              <a:gd name="T24" fmla="*/ 142701271 w 911"/>
              <a:gd name="T25" fmla="*/ 306178215 h 493"/>
              <a:gd name="T26" fmla="*/ 171115339 w 911"/>
              <a:gd name="T27" fmla="*/ 297321869 h 493"/>
              <a:gd name="T28" fmla="*/ 203318162 w 911"/>
              <a:gd name="T29" fmla="*/ 288465524 h 493"/>
              <a:gd name="T30" fmla="*/ 233626607 w 911"/>
              <a:gd name="T31" fmla="*/ 273915189 h 493"/>
              <a:gd name="T32" fmla="*/ 251306136 w 911"/>
              <a:gd name="T33" fmla="*/ 263794220 h 493"/>
              <a:gd name="T34" fmla="*/ 270249113 w 911"/>
              <a:gd name="T35" fmla="*/ 253672455 h 493"/>
              <a:gd name="T36" fmla="*/ 288560366 w 911"/>
              <a:gd name="T37" fmla="*/ 241020647 h 493"/>
              <a:gd name="T38" fmla="*/ 307503343 w 911"/>
              <a:gd name="T39" fmla="*/ 227103419 h 493"/>
              <a:gd name="T40" fmla="*/ 327077250 w 911"/>
              <a:gd name="T41" fmla="*/ 211288460 h 493"/>
              <a:gd name="T42" fmla="*/ 346019432 w 911"/>
              <a:gd name="T43" fmla="*/ 194840393 h 493"/>
              <a:gd name="T44" fmla="*/ 364330685 w 911"/>
              <a:gd name="T45" fmla="*/ 177127702 h 493"/>
              <a:gd name="T46" fmla="*/ 383905386 w 911"/>
              <a:gd name="T47" fmla="*/ 161312743 h 493"/>
              <a:gd name="T48" fmla="*/ 402847569 w 911"/>
              <a:gd name="T49" fmla="*/ 148660935 h 493"/>
              <a:gd name="T50" fmla="*/ 422422270 w 911"/>
              <a:gd name="T51" fmla="*/ 136641438 h 493"/>
              <a:gd name="T52" fmla="*/ 440733523 w 911"/>
              <a:gd name="T53" fmla="*/ 125887362 h 493"/>
              <a:gd name="T54" fmla="*/ 460307429 w 911"/>
              <a:gd name="T55" fmla="*/ 115765597 h 493"/>
              <a:gd name="T56" fmla="*/ 482407437 w 911"/>
              <a:gd name="T57" fmla="*/ 103113789 h 493"/>
              <a:gd name="T58" fmla="*/ 514609465 w 911"/>
              <a:gd name="T59" fmla="*/ 86665722 h 493"/>
              <a:gd name="T60" fmla="*/ 541129156 w 911"/>
              <a:gd name="T61" fmla="*/ 70850763 h 493"/>
              <a:gd name="T62" fmla="*/ 561966510 w 911"/>
              <a:gd name="T63" fmla="*/ 53138072 h 493"/>
              <a:gd name="T64" fmla="*/ 573331978 w 911"/>
              <a:gd name="T65" fmla="*/ 34159962 h 493"/>
              <a:gd name="T66" fmla="*/ 571437601 w 911"/>
              <a:gd name="T67" fmla="*/ 15814959 h 493"/>
              <a:gd name="T68" fmla="*/ 557546826 w 911"/>
              <a:gd name="T69" fmla="*/ 3795463 h 493"/>
              <a:gd name="T70" fmla="*/ 534184166 w 911"/>
              <a:gd name="T71" fmla="*/ 0 h 493"/>
              <a:gd name="T72" fmla="*/ 502613067 w 911"/>
              <a:gd name="T73" fmla="*/ 632312 h 493"/>
              <a:gd name="T74" fmla="*/ 467253214 w 911"/>
              <a:gd name="T75" fmla="*/ 5693194 h 493"/>
              <a:gd name="T76" fmla="*/ 433156014 w 911"/>
              <a:gd name="T77" fmla="*/ 14549540 h 493"/>
              <a:gd name="T78" fmla="*/ 400953986 w 911"/>
              <a:gd name="T79" fmla="*/ 24671305 h 493"/>
              <a:gd name="T80" fmla="*/ 375065224 w 911"/>
              <a:gd name="T81" fmla="*/ 33527650 h 493"/>
              <a:gd name="T82" fmla="*/ 355491318 w 911"/>
              <a:gd name="T83" fmla="*/ 41118576 h 493"/>
              <a:gd name="T84" fmla="*/ 337180065 w 911"/>
              <a:gd name="T85" fmla="*/ 51240341 h 493"/>
              <a:gd name="T86" fmla="*/ 319499741 w 911"/>
              <a:gd name="T87" fmla="*/ 60096686 h 493"/>
              <a:gd name="T88" fmla="*/ 300557559 w 911"/>
              <a:gd name="T89" fmla="*/ 69586139 h 493"/>
              <a:gd name="T90" fmla="*/ 280982858 w 911"/>
              <a:gd name="T91" fmla="*/ 77809377 h 493"/>
              <a:gd name="T92" fmla="*/ 260146298 w 911"/>
              <a:gd name="T93" fmla="*/ 85401098 h 493"/>
              <a:gd name="T94" fmla="*/ 238678015 w 911"/>
              <a:gd name="T95" fmla="*/ 91726604 h 493"/>
              <a:gd name="T96" fmla="*/ 215315354 w 911"/>
              <a:gd name="T97" fmla="*/ 94257443 h 493"/>
              <a:gd name="T98" fmla="*/ 187533010 w 911"/>
              <a:gd name="T99" fmla="*/ 96155175 h 493"/>
              <a:gd name="T100" fmla="*/ 159118941 w 911"/>
              <a:gd name="T101" fmla="*/ 97420594 h 493"/>
              <a:gd name="T102" fmla="*/ 127547843 w 911"/>
              <a:gd name="T103" fmla="*/ 98052906 h 493"/>
              <a:gd name="T104" fmla="*/ 99133774 w 911"/>
              <a:gd name="T105" fmla="*/ 99318326 h 493"/>
              <a:gd name="T106" fmla="*/ 71982359 w 911"/>
              <a:gd name="T107" fmla="*/ 100582950 h 493"/>
              <a:gd name="T108" fmla="*/ 47357045 w 911"/>
              <a:gd name="T109" fmla="*/ 100582950 h 493"/>
              <a:gd name="T110" fmla="*/ 25887967 w 911"/>
              <a:gd name="T111" fmla="*/ 101216057 h 493"/>
              <a:gd name="T112" fmla="*/ 8840162 w 911"/>
              <a:gd name="T113" fmla="*/ 103113789 h 49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911" h="493">
                <a:moveTo>
                  <a:pt x="14" y="163"/>
                </a:moveTo>
                <a:lnTo>
                  <a:pt x="7" y="163"/>
                </a:lnTo>
                <a:lnTo>
                  <a:pt x="2" y="168"/>
                </a:lnTo>
                <a:lnTo>
                  <a:pt x="0" y="171"/>
                </a:lnTo>
                <a:lnTo>
                  <a:pt x="2" y="177"/>
                </a:lnTo>
                <a:lnTo>
                  <a:pt x="5" y="185"/>
                </a:lnTo>
                <a:lnTo>
                  <a:pt x="10" y="193"/>
                </a:lnTo>
                <a:lnTo>
                  <a:pt x="14" y="201"/>
                </a:lnTo>
                <a:lnTo>
                  <a:pt x="24" y="215"/>
                </a:lnTo>
                <a:lnTo>
                  <a:pt x="27" y="218"/>
                </a:lnTo>
                <a:lnTo>
                  <a:pt x="30" y="224"/>
                </a:lnTo>
                <a:lnTo>
                  <a:pt x="35" y="229"/>
                </a:lnTo>
                <a:lnTo>
                  <a:pt x="39" y="238"/>
                </a:lnTo>
                <a:lnTo>
                  <a:pt x="42" y="243"/>
                </a:lnTo>
                <a:lnTo>
                  <a:pt x="47" y="250"/>
                </a:lnTo>
                <a:lnTo>
                  <a:pt x="52" y="257"/>
                </a:lnTo>
                <a:lnTo>
                  <a:pt x="56" y="266"/>
                </a:lnTo>
                <a:lnTo>
                  <a:pt x="59" y="272"/>
                </a:lnTo>
                <a:lnTo>
                  <a:pt x="64" y="280"/>
                </a:lnTo>
                <a:lnTo>
                  <a:pt x="67" y="289"/>
                </a:lnTo>
                <a:lnTo>
                  <a:pt x="70" y="297"/>
                </a:lnTo>
                <a:lnTo>
                  <a:pt x="73" y="306"/>
                </a:lnTo>
                <a:lnTo>
                  <a:pt x="77" y="314"/>
                </a:lnTo>
                <a:lnTo>
                  <a:pt x="80" y="324"/>
                </a:lnTo>
                <a:lnTo>
                  <a:pt x="81" y="334"/>
                </a:lnTo>
                <a:lnTo>
                  <a:pt x="81" y="342"/>
                </a:lnTo>
                <a:lnTo>
                  <a:pt x="83" y="350"/>
                </a:lnTo>
                <a:lnTo>
                  <a:pt x="84" y="359"/>
                </a:lnTo>
                <a:lnTo>
                  <a:pt x="86" y="367"/>
                </a:lnTo>
                <a:lnTo>
                  <a:pt x="86" y="375"/>
                </a:lnTo>
                <a:lnTo>
                  <a:pt x="87" y="383"/>
                </a:lnTo>
                <a:lnTo>
                  <a:pt x="89" y="391"/>
                </a:lnTo>
                <a:lnTo>
                  <a:pt x="91" y="400"/>
                </a:lnTo>
                <a:lnTo>
                  <a:pt x="92" y="412"/>
                </a:lnTo>
                <a:lnTo>
                  <a:pt x="94" y="426"/>
                </a:lnTo>
                <a:lnTo>
                  <a:pt x="94" y="437"/>
                </a:lnTo>
                <a:lnTo>
                  <a:pt x="97" y="450"/>
                </a:lnTo>
                <a:lnTo>
                  <a:pt x="98" y="458"/>
                </a:lnTo>
                <a:lnTo>
                  <a:pt x="103" y="468"/>
                </a:lnTo>
                <a:lnTo>
                  <a:pt x="106" y="475"/>
                </a:lnTo>
                <a:lnTo>
                  <a:pt x="112" y="482"/>
                </a:lnTo>
                <a:lnTo>
                  <a:pt x="119" y="484"/>
                </a:lnTo>
                <a:lnTo>
                  <a:pt x="126" y="489"/>
                </a:lnTo>
                <a:lnTo>
                  <a:pt x="136" y="492"/>
                </a:lnTo>
                <a:lnTo>
                  <a:pt x="150" y="493"/>
                </a:lnTo>
                <a:lnTo>
                  <a:pt x="162" y="492"/>
                </a:lnTo>
                <a:lnTo>
                  <a:pt x="178" y="490"/>
                </a:lnTo>
                <a:lnTo>
                  <a:pt x="187" y="489"/>
                </a:lnTo>
                <a:lnTo>
                  <a:pt x="195" y="487"/>
                </a:lnTo>
                <a:lnTo>
                  <a:pt x="204" y="486"/>
                </a:lnTo>
                <a:lnTo>
                  <a:pt x="215" y="486"/>
                </a:lnTo>
                <a:lnTo>
                  <a:pt x="226" y="484"/>
                </a:lnTo>
                <a:lnTo>
                  <a:pt x="237" y="481"/>
                </a:lnTo>
                <a:lnTo>
                  <a:pt x="248" y="478"/>
                </a:lnTo>
                <a:lnTo>
                  <a:pt x="260" y="475"/>
                </a:lnTo>
                <a:lnTo>
                  <a:pt x="271" y="470"/>
                </a:lnTo>
                <a:lnTo>
                  <a:pt x="283" y="468"/>
                </a:lnTo>
                <a:lnTo>
                  <a:pt x="296" y="464"/>
                </a:lnTo>
                <a:lnTo>
                  <a:pt x="310" y="461"/>
                </a:lnTo>
                <a:lnTo>
                  <a:pt x="322" y="456"/>
                </a:lnTo>
                <a:lnTo>
                  <a:pt x="335" y="450"/>
                </a:lnTo>
                <a:lnTo>
                  <a:pt x="349" y="442"/>
                </a:lnTo>
                <a:lnTo>
                  <a:pt x="363" y="437"/>
                </a:lnTo>
                <a:lnTo>
                  <a:pt x="370" y="433"/>
                </a:lnTo>
                <a:lnTo>
                  <a:pt x="377" y="429"/>
                </a:lnTo>
                <a:lnTo>
                  <a:pt x="384" y="425"/>
                </a:lnTo>
                <a:lnTo>
                  <a:pt x="392" y="422"/>
                </a:lnTo>
                <a:lnTo>
                  <a:pt x="398" y="417"/>
                </a:lnTo>
                <a:lnTo>
                  <a:pt x="406" y="414"/>
                </a:lnTo>
                <a:lnTo>
                  <a:pt x="412" y="409"/>
                </a:lnTo>
                <a:lnTo>
                  <a:pt x="422" y="406"/>
                </a:lnTo>
                <a:lnTo>
                  <a:pt x="428" y="401"/>
                </a:lnTo>
                <a:lnTo>
                  <a:pt x="436" y="397"/>
                </a:lnTo>
                <a:lnTo>
                  <a:pt x="442" y="391"/>
                </a:lnTo>
                <a:lnTo>
                  <a:pt x="451" y="387"/>
                </a:lnTo>
                <a:lnTo>
                  <a:pt x="457" y="381"/>
                </a:lnTo>
                <a:lnTo>
                  <a:pt x="465" y="377"/>
                </a:lnTo>
                <a:lnTo>
                  <a:pt x="471" y="370"/>
                </a:lnTo>
                <a:lnTo>
                  <a:pt x="479" y="366"/>
                </a:lnTo>
                <a:lnTo>
                  <a:pt x="487" y="359"/>
                </a:lnTo>
                <a:lnTo>
                  <a:pt x="493" y="353"/>
                </a:lnTo>
                <a:lnTo>
                  <a:pt x="503" y="347"/>
                </a:lnTo>
                <a:lnTo>
                  <a:pt x="510" y="341"/>
                </a:lnTo>
                <a:lnTo>
                  <a:pt x="518" y="334"/>
                </a:lnTo>
                <a:lnTo>
                  <a:pt x="524" y="328"/>
                </a:lnTo>
                <a:lnTo>
                  <a:pt x="532" y="322"/>
                </a:lnTo>
                <a:lnTo>
                  <a:pt x="541" y="316"/>
                </a:lnTo>
                <a:lnTo>
                  <a:pt x="548" y="308"/>
                </a:lnTo>
                <a:lnTo>
                  <a:pt x="555" y="300"/>
                </a:lnTo>
                <a:lnTo>
                  <a:pt x="562" y="294"/>
                </a:lnTo>
                <a:lnTo>
                  <a:pt x="571" y="286"/>
                </a:lnTo>
                <a:lnTo>
                  <a:pt x="577" y="280"/>
                </a:lnTo>
                <a:lnTo>
                  <a:pt x="583" y="274"/>
                </a:lnTo>
                <a:lnTo>
                  <a:pt x="593" y="268"/>
                </a:lnTo>
                <a:lnTo>
                  <a:pt x="600" y="263"/>
                </a:lnTo>
                <a:lnTo>
                  <a:pt x="608" y="255"/>
                </a:lnTo>
                <a:lnTo>
                  <a:pt x="614" y="250"/>
                </a:lnTo>
                <a:lnTo>
                  <a:pt x="622" y="244"/>
                </a:lnTo>
                <a:lnTo>
                  <a:pt x="630" y="241"/>
                </a:lnTo>
                <a:lnTo>
                  <a:pt x="638" y="235"/>
                </a:lnTo>
                <a:lnTo>
                  <a:pt x="646" y="230"/>
                </a:lnTo>
                <a:lnTo>
                  <a:pt x="653" y="227"/>
                </a:lnTo>
                <a:lnTo>
                  <a:pt x="663" y="222"/>
                </a:lnTo>
                <a:lnTo>
                  <a:pt x="669" y="216"/>
                </a:lnTo>
                <a:lnTo>
                  <a:pt x="677" y="213"/>
                </a:lnTo>
                <a:lnTo>
                  <a:pt x="683" y="207"/>
                </a:lnTo>
                <a:lnTo>
                  <a:pt x="691" y="202"/>
                </a:lnTo>
                <a:lnTo>
                  <a:pt x="698" y="199"/>
                </a:lnTo>
                <a:lnTo>
                  <a:pt x="706" y="194"/>
                </a:lnTo>
                <a:lnTo>
                  <a:pt x="714" y="190"/>
                </a:lnTo>
                <a:lnTo>
                  <a:pt x="722" y="187"/>
                </a:lnTo>
                <a:lnTo>
                  <a:pt x="729" y="183"/>
                </a:lnTo>
                <a:lnTo>
                  <a:pt x="736" y="179"/>
                </a:lnTo>
                <a:lnTo>
                  <a:pt x="743" y="174"/>
                </a:lnTo>
                <a:lnTo>
                  <a:pt x="750" y="171"/>
                </a:lnTo>
                <a:lnTo>
                  <a:pt x="764" y="163"/>
                </a:lnTo>
                <a:lnTo>
                  <a:pt x="779" y="159"/>
                </a:lnTo>
                <a:lnTo>
                  <a:pt x="790" y="149"/>
                </a:lnTo>
                <a:lnTo>
                  <a:pt x="803" y="145"/>
                </a:lnTo>
                <a:lnTo>
                  <a:pt x="815" y="137"/>
                </a:lnTo>
                <a:lnTo>
                  <a:pt x="827" y="132"/>
                </a:lnTo>
                <a:lnTo>
                  <a:pt x="837" y="124"/>
                </a:lnTo>
                <a:lnTo>
                  <a:pt x="848" y="120"/>
                </a:lnTo>
                <a:lnTo>
                  <a:pt x="857" y="112"/>
                </a:lnTo>
                <a:lnTo>
                  <a:pt x="868" y="106"/>
                </a:lnTo>
                <a:lnTo>
                  <a:pt x="876" y="98"/>
                </a:lnTo>
                <a:lnTo>
                  <a:pt x="883" y="93"/>
                </a:lnTo>
                <a:lnTo>
                  <a:pt x="890" y="84"/>
                </a:lnTo>
                <a:lnTo>
                  <a:pt x="896" y="79"/>
                </a:lnTo>
                <a:lnTo>
                  <a:pt x="900" y="70"/>
                </a:lnTo>
                <a:lnTo>
                  <a:pt x="905" y="64"/>
                </a:lnTo>
                <a:lnTo>
                  <a:pt x="908" y="54"/>
                </a:lnTo>
                <a:lnTo>
                  <a:pt x="911" y="48"/>
                </a:lnTo>
                <a:lnTo>
                  <a:pt x="910" y="39"/>
                </a:lnTo>
                <a:lnTo>
                  <a:pt x="910" y="31"/>
                </a:lnTo>
                <a:lnTo>
                  <a:pt x="905" y="25"/>
                </a:lnTo>
                <a:lnTo>
                  <a:pt x="904" y="20"/>
                </a:lnTo>
                <a:lnTo>
                  <a:pt x="897" y="14"/>
                </a:lnTo>
                <a:lnTo>
                  <a:pt x="891" y="11"/>
                </a:lnTo>
                <a:lnTo>
                  <a:pt x="883" y="6"/>
                </a:lnTo>
                <a:lnTo>
                  <a:pt x="877" y="4"/>
                </a:lnTo>
                <a:lnTo>
                  <a:pt x="866" y="1"/>
                </a:lnTo>
                <a:lnTo>
                  <a:pt x="857" y="0"/>
                </a:lnTo>
                <a:lnTo>
                  <a:pt x="846" y="0"/>
                </a:lnTo>
                <a:lnTo>
                  <a:pt x="835" y="0"/>
                </a:lnTo>
                <a:lnTo>
                  <a:pt x="823" y="0"/>
                </a:lnTo>
                <a:lnTo>
                  <a:pt x="810" y="0"/>
                </a:lnTo>
                <a:lnTo>
                  <a:pt x="796" y="1"/>
                </a:lnTo>
                <a:lnTo>
                  <a:pt x="784" y="4"/>
                </a:lnTo>
                <a:lnTo>
                  <a:pt x="770" y="4"/>
                </a:lnTo>
                <a:lnTo>
                  <a:pt x="756" y="7"/>
                </a:lnTo>
                <a:lnTo>
                  <a:pt x="740" y="9"/>
                </a:lnTo>
                <a:lnTo>
                  <a:pt x="728" y="12"/>
                </a:lnTo>
                <a:lnTo>
                  <a:pt x="712" y="15"/>
                </a:lnTo>
                <a:lnTo>
                  <a:pt x="698" y="18"/>
                </a:lnTo>
                <a:lnTo>
                  <a:pt x="686" y="23"/>
                </a:lnTo>
                <a:lnTo>
                  <a:pt x="674" y="26"/>
                </a:lnTo>
                <a:lnTo>
                  <a:pt x="660" y="29"/>
                </a:lnTo>
                <a:lnTo>
                  <a:pt x="647" y="34"/>
                </a:lnTo>
                <a:lnTo>
                  <a:pt x="635" y="39"/>
                </a:lnTo>
                <a:lnTo>
                  <a:pt x="624" y="42"/>
                </a:lnTo>
                <a:lnTo>
                  <a:pt x="611" y="45"/>
                </a:lnTo>
                <a:lnTo>
                  <a:pt x="602" y="50"/>
                </a:lnTo>
                <a:lnTo>
                  <a:pt x="594" y="53"/>
                </a:lnTo>
                <a:lnTo>
                  <a:pt x="586" y="57"/>
                </a:lnTo>
                <a:lnTo>
                  <a:pt x="579" y="60"/>
                </a:lnTo>
                <a:lnTo>
                  <a:pt x="571" y="64"/>
                </a:lnTo>
                <a:lnTo>
                  <a:pt x="563" y="65"/>
                </a:lnTo>
                <a:lnTo>
                  <a:pt x="557" y="70"/>
                </a:lnTo>
                <a:lnTo>
                  <a:pt x="548" y="73"/>
                </a:lnTo>
                <a:lnTo>
                  <a:pt x="541" y="78"/>
                </a:lnTo>
                <a:lnTo>
                  <a:pt x="534" y="81"/>
                </a:lnTo>
                <a:lnTo>
                  <a:pt x="527" y="85"/>
                </a:lnTo>
                <a:lnTo>
                  <a:pt x="518" y="88"/>
                </a:lnTo>
                <a:lnTo>
                  <a:pt x="512" y="93"/>
                </a:lnTo>
                <a:lnTo>
                  <a:pt x="506" y="95"/>
                </a:lnTo>
                <a:lnTo>
                  <a:pt x="498" y="99"/>
                </a:lnTo>
                <a:lnTo>
                  <a:pt x="490" y="102"/>
                </a:lnTo>
                <a:lnTo>
                  <a:pt x="484" y="106"/>
                </a:lnTo>
                <a:lnTo>
                  <a:pt x="476" y="110"/>
                </a:lnTo>
                <a:lnTo>
                  <a:pt x="470" y="115"/>
                </a:lnTo>
                <a:lnTo>
                  <a:pt x="462" y="118"/>
                </a:lnTo>
                <a:lnTo>
                  <a:pt x="453" y="120"/>
                </a:lnTo>
                <a:lnTo>
                  <a:pt x="445" y="123"/>
                </a:lnTo>
                <a:lnTo>
                  <a:pt x="439" y="127"/>
                </a:lnTo>
                <a:lnTo>
                  <a:pt x="429" y="131"/>
                </a:lnTo>
                <a:lnTo>
                  <a:pt x="422" y="134"/>
                </a:lnTo>
                <a:lnTo>
                  <a:pt x="412" y="135"/>
                </a:lnTo>
                <a:lnTo>
                  <a:pt x="406" y="138"/>
                </a:lnTo>
                <a:lnTo>
                  <a:pt x="397" y="140"/>
                </a:lnTo>
                <a:lnTo>
                  <a:pt x="387" y="143"/>
                </a:lnTo>
                <a:lnTo>
                  <a:pt x="378" y="145"/>
                </a:lnTo>
                <a:lnTo>
                  <a:pt x="370" y="148"/>
                </a:lnTo>
                <a:lnTo>
                  <a:pt x="359" y="148"/>
                </a:lnTo>
                <a:lnTo>
                  <a:pt x="350" y="149"/>
                </a:lnTo>
                <a:lnTo>
                  <a:pt x="341" y="149"/>
                </a:lnTo>
                <a:lnTo>
                  <a:pt x="331" y="152"/>
                </a:lnTo>
                <a:lnTo>
                  <a:pt x="319" y="152"/>
                </a:lnTo>
                <a:lnTo>
                  <a:pt x="308" y="152"/>
                </a:lnTo>
                <a:lnTo>
                  <a:pt x="297" y="152"/>
                </a:lnTo>
                <a:lnTo>
                  <a:pt x="286" y="154"/>
                </a:lnTo>
                <a:lnTo>
                  <a:pt x="274" y="154"/>
                </a:lnTo>
                <a:lnTo>
                  <a:pt x="263" y="154"/>
                </a:lnTo>
                <a:lnTo>
                  <a:pt x="252" y="154"/>
                </a:lnTo>
                <a:lnTo>
                  <a:pt x="240" y="155"/>
                </a:lnTo>
                <a:lnTo>
                  <a:pt x="227" y="155"/>
                </a:lnTo>
                <a:lnTo>
                  <a:pt x="215" y="155"/>
                </a:lnTo>
                <a:lnTo>
                  <a:pt x="202" y="155"/>
                </a:lnTo>
                <a:lnTo>
                  <a:pt x="192" y="157"/>
                </a:lnTo>
                <a:lnTo>
                  <a:pt x="179" y="157"/>
                </a:lnTo>
                <a:lnTo>
                  <a:pt x="168" y="157"/>
                </a:lnTo>
                <a:lnTo>
                  <a:pt x="157" y="157"/>
                </a:lnTo>
                <a:lnTo>
                  <a:pt x="146" y="159"/>
                </a:lnTo>
                <a:lnTo>
                  <a:pt x="134" y="159"/>
                </a:lnTo>
                <a:lnTo>
                  <a:pt x="125" y="159"/>
                </a:lnTo>
                <a:lnTo>
                  <a:pt x="114" y="159"/>
                </a:lnTo>
                <a:lnTo>
                  <a:pt x="105" y="159"/>
                </a:lnTo>
                <a:lnTo>
                  <a:pt x="94" y="159"/>
                </a:lnTo>
                <a:lnTo>
                  <a:pt x="83" y="159"/>
                </a:lnTo>
                <a:lnTo>
                  <a:pt x="75" y="159"/>
                </a:lnTo>
                <a:lnTo>
                  <a:pt x="67" y="160"/>
                </a:lnTo>
                <a:lnTo>
                  <a:pt x="58" y="160"/>
                </a:lnTo>
                <a:lnTo>
                  <a:pt x="50" y="160"/>
                </a:lnTo>
                <a:lnTo>
                  <a:pt x="41" y="160"/>
                </a:lnTo>
                <a:lnTo>
                  <a:pt x="36" y="160"/>
                </a:lnTo>
                <a:lnTo>
                  <a:pt x="24" y="162"/>
                </a:lnTo>
                <a:lnTo>
                  <a:pt x="14" y="163"/>
                </a:lnTo>
                <a:close/>
              </a:path>
            </a:pathLst>
          </a:custGeom>
          <a:solidFill>
            <a:srgbClr val="F2F7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96" name="Freeform 137">
            <a:extLst>
              <a:ext uri="{FF2B5EF4-FFF2-40B4-BE49-F238E27FC236}">
                <a16:creationId xmlns:a16="http://schemas.microsoft.com/office/drawing/2014/main" id="{82E49599-506E-2241-B347-1143A39C1F01}"/>
              </a:ext>
            </a:extLst>
          </p:cNvPr>
          <p:cNvSpPr>
            <a:spLocks/>
          </p:cNvSpPr>
          <p:nvPr/>
        </p:nvSpPr>
        <p:spPr bwMode="auto">
          <a:xfrm>
            <a:off x="2622550" y="5164138"/>
            <a:ext cx="301625" cy="144462"/>
          </a:xfrm>
          <a:custGeom>
            <a:avLst/>
            <a:gdLst>
              <a:gd name="T0" fmla="*/ 6966821 w 379"/>
              <a:gd name="T1" fmla="*/ 4410060 h 182"/>
              <a:gd name="T2" fmla="*/ 0 w 379"/>
              <a:gd name="T3" fmla="*/ 14490650 h 182"/>
              <a:gd name="T4" fmla="*/ 0 w 379"/>
              <a:gd name="T5" fmla="*/ 23311563 h 182"/>
              <a:gd name="T6" fmla="*/ 3800157 w 379"/>
              <a:gd name="T7" fmla="*/ 34021595 h 182"/>
              <a:gd name="T8" fmla="*/ 10766978 w 379"/>
              <a:gd name="T9" fmla="*/ 44102185 h 182"/>
              <a:gd name="T10" fmla="*/ 19634275 w 379"/>
              <a:gd name="T11" fmla="*/ 51662627 h 182"/>
              <a:gd name="T12" fmla="*/ 27234589 w 379"/>
              <a:gd name="T13" fmla="*/ 58592835 h 182"/>
              <a:gd name="T14" fmla="*/ 41169027 w 379"/>
              <a:gd name="T15" fmla="*/ 68673425 h 182"/>
              <a:gd name="T16" fmla="*/ 55736162 w 379"/>
              <a:gd name="T17" fmla="*/ 82534633 h 182"/>
              <a:gd name="T18" fmla="*/ 63969967 w 379"/>
              <a:gd name="T19" fmla="*/ 91984988 h 182"/>
              <a:gd name="T20" fmla="*/ 72837265 w 379"/>
              <a:gd name="T21" fmla="*/ 97655518 h 182"/>
              <a:gd name="T22" fmla="*/ 85504719 w 379"/>
              <a:gd name="T23" fmla="*/ 102065578 h 182"/>
              <a:gd name="T24" fmla="*/ 101338837 w 379"/>
              <a:gd name="T25" fmla="*/ 105846196 h 182"/>
              <a:gd name="T26" fmla="*/ 117172956 w 379"/>
              <a:gd name="T27" fmla="*/ 107736108 h 182"/>
              <a:gd name="T28" fmla="*/ 133007075 w 379"/>
              <a:gd name="T29" fmla="*/ 109626021 h 182"/>
              <a:gd name="T30" fmla="*/ 147575005 w 379"/>
              <a:gd name="T31" fmla="*/ 111515933 h 182"/>
              <a:gd name="T32" fmla="*/ 161508648 w 379"/>
              <a:gd name="T33" fmla="*/ 113406639 h 182"/>
              <a:gd name="T34" fmla="*/ 172909914 w 379"/>
              <a:gd name="T35" fmla="*/ 113406639 h 182"/>
              <a:gd name="T36" fmla="*/ 184943876 w 379"/>
              <a:gd name="T37" fmla="*/ 110886491 h 182"/>
              <a:gd name="T38" fmla="*/ 196977838 w 379"/>
              <a:gd name="T39" fmla="*/ 106475638 h 182"/>
              <a:gd name="T40" fmla="*/ 209644496 w 379"/>
              <a:gd name="T41" fmla="*/ 102695813 h 182"/>
              <a:gd name="T42" fmla="*/ 220412270 w 379"/>
              <a:gd name="T43" fmla="*/ 97655518 h 182"/>
              <a:gd name="T44" fmla="*/ 229279567 w 379"/>
              <a:gd name="T45" fmla="*/ 91354753 h 182"/>
              <a:gd name="T46" fmla="*/ 238146069 w 379"/>
              <a:gd name="T47" fmla="*/ 83164868 h 182"/>
              <a:gd name="T48" fmla="*/ 236879881 w 379"/>
              <a:gd name="T49" fmla="*/ 79384250 h 182"/>
              <a:gd name="T50" fmla="*/ 229279567 w 379"/>
              <a:gd name="T51" fmla="*/ 75604426 h 182"/>
              <a:gd name="T52" fmla="*/ 216612113 w 379"/>
              <a:gd name="T53" fmla="*/ 72454043 h 182"/>
              <a:gd name="T54" fmla="*/ 200777994 w 379"/>
              <a:gd name="T55" fmla="*/ 68673425 h 182"/>
              <a:gd name="T56" fmla="*/ 186843556 w 379"/>
              <a:gd name="T57" fmla="*/ 65523836 h 182"/>
              <a:gd name="T58" fmla="*/ 176076578 w 379"/>
              <a:gd name="T59" fmla="*/ 63633130 h 182"/>
              <a:gd name="T60" fmla="*/ 166575789 w 379"/>
              <a:gd name="T61" fmla="*/ 61743218 h 182"/>
              <a:gd name="T62" fmla="*/ 156442303 w 379"/>
              <a:gd name="T63" fmla="*/ 58592835 h 182"/>
              <a:gd name="T64" fmla="*/ 146308021 w 379"/>
              <a:gd name="T65" fmla="*/ 56702922 h 182"/>
              <a:gd name="T66" fmla="*/ 136807232 w 379"/>
              <a:gd name="T67" fmla="*/ 54813010 h 182"/>
              <a:gd name="T68" fmla="*/ 124139777 w 379"/>
              <a:gd name="T69" fmla="*/ 51662627 h 182"/>
              <a:gd name="T70" fmla="*/ 107039470 w 379"/>
              <a:gd name="T71" fmla="*/ 46622332 h 182"/>
              <a:gd name="T72" fmla="*/ 90571859 w 379"/>
              <a:gd name="T73" fmla="*/ 39061890 h 182"/>
              <a:gd name="T74" fmla="*/ 74737741 w 379"/>
              <a:gd name="T75" fmla="*/ 30241770 h 182"/>
              <a:gd name="T76" fmla="*/ 58903622 w 379"/>
              <a:gd name="T77" fmla="*/ 22681328 h 182"/>
              <a:gd name="T78" fmla="*/ 44335692 w 379"/>
              <a:gd name="T79" fmla="*/ 13860415 h 182"/>
              <a:gd name="T80" fmla="*/ 33568714 w 379"/>
              <a:gd name="T81" fmla="*/ 5670530 h 182"/>
              <a:gd name="T82" fmla="*/ 22800940 w 379"/>
              <a:gd name="T83" fmla="*/ 1889912 h 182"/>
              <a:gd name="T84" fmla="*/ 15834119 w 379"/>
              <a:gd name="T85" fmla="*/ 0 h 182"/>
              <a:gd name="T86" fmla="*/ 13934438 w 379"/>
              <a:gd name="T87" fmla="*/ 1889912 h 18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79" h="182">
                <a:moveTo>
                  <a:pt x="22" y="3"/>
                </a:moveTo>
                <a:lnTo>
                  <a:pt x="11" y="7"/>
                </a:lnTo>
                <a:lnTo>
                  <a:pt x="4" y="14"/>
                </a:lnTo>
                <a:lnTo>
                  <a:pt x="0" y="23"/>
                </a:lnTo>
                <a:lnTo>
                  <a:pt x="0" y="31"/>
                </a:lnTo>
                <a:lnTo>
                  <a:pt x="0" y="37"/>
                </a:lnTo>
                <a:lnTo>
                  <a:pt x="1" y="46"/>
                </a:lnTo>
                <a:lnTo>
                  <a:pt x="6" y="54"/>
                </a:lnTo>
                <a:lnTo>
                  <a:pt x="12" y="62"/>
                </a:lnTo>
                <a:lnTo>
                  <a:pt x="17" y="70"/>
                </a:lnTo>
                <a:lnTo>
                  <a:pt x="28" y="78"/>
                </a:lnTo>
                <a:lnTo>
                  <a:pt x="31" y="82"/>
                </a:lnTo>
                <a:lnTo>
                  <a:pt x="39" y="88"/>
                </a:lnTo>
                <a:lnTo>
                  <a:pt x="43" y="93"/>
                </a:lnTo>
                <a:lnTo>
                  <a:pt x="53" y="99"/>
                </a:lnTo>
                <a:lnTo>
                  <a:pt x="65" y="109"/>
                </a:lnTo>
                <a:lnTo>
                  <a:pt x="78" y="120"/>
                </a:lnTo>
                <a:lnTo>
                  <a:pt x="88" y="131"/>
                </a:lnTo>
                <a:lnTo>
                  <a:pt x="98" y="143"/>
                </a:lnTo>
                <a:lnTo>
                  <a:pt x="101" y="146"/>
                </a:lnTo>
                <a:lnTo>
                  <a:pt x="109" y="151"/>
                </a:lnTo>
                <a:lnTo>
                  <a:pt x="115" y="155"/>
                </a:lnTo>
                <a:lnTo>
                  <a:pt x="126" y="159"/>
                </a:lnTo>
                <a:lnTo>
                  <a:pt x="135" y="162"/>
                </a:lnTo>
                <a:lnTo>
                  <a:pt x="147" y="165"/>
                </a:lnTo>
                <a:lnTo>
                  <a:pt x="160" y="168"/>
                </a:lnTo>
                <a:lnTo>
                  <a:pt x="172" y="169"/>
                </a:lnTo>
                <a:lnTo>
                  <a:pt x="185" y="171"/>
                </a:lnTo>
                <a:lnTo>
                  <a:pt x="197" y="173"/>
                </a:lnTo>
                <a:lnTo>
                  <a:pt x="210" y="174"/>
                </a:lnTo>
                <a:lnTo>
                  <a:pt x="222" y="176"/>
                </a:lnTo>
                <a:lnTo>
                  <a:pt x="233" y="177"/>
                </a:lnTo>
                <a:lnTo>
                  <a:pt x="245" y="179"/>
                </a:lnTo>
                <a:lnTo>
                  <a:pt x="255" y="180"/>
                </a:lnTo>
                <a:lnTo>
                  <a:pt x="266" y="182"/>
                </a:lnTo>
                <a:lnTo>
                  <a:pt x="273" y="180"/>
                </a:lnTo>
                <a:lnTo>
                  <a:pt x="281" y="179"/>
                </a:lnTo>
                <a:lnTo>
                  <a:pt x="292" y="176"/>
                </a:lnTo>
                <a:lnTo>
                  <a:pt x="301" y="174"/>
                </a:lnTo>
                <a:lnTo>
                  <a:pt x="311" y="169"/>
                </a:lnTo>
                <a:lnTo>
                  <a:pt x="320" y="168"/>
                </a:lnTo>
                <a:lnTo>
                  <a:pt x="331" y="163"/>
                </a:lnTo>
                <a:lnTo>
                  <a:pt x="340" y="160"/>
                </a:lnTo>
                <a:lnTo>
                  <a:pt x="348" y="155"/>
                </a:lnTo>
                <a:lnTo>
                  <a:pt x="357" y="149"/>
                </a:lnTo>
                <a:lnTo>
                  <a:pt x="362" y="145"/>
                </a:lnTo>
                <a:lnTo>
                  <a:pt x="370" y="141"/>
                </a:lnTo>
                <a:lnTo>
                  <a:pt x="376" y="132"/>
                </a:lnTo>
                <a:lnTo>
                  <a:pt x="379" y="129"/>
                </a:lnTo>
                <a:lnTo>
                  <a:pt x="374" y="126"/>
                </a:lnTo>
                <a:lnTo>
                  <a:pt x="371" y="123"/>
                </a:lnTo>
                <a:lnTo>
                  <a:pt x="362" y="120"/>
                </a:lnTo>
                <a:lnTo>
                  <a:pt x="354" y="118"/>
                </a:lnTo>
                <a:lnTo>
                  <a:pt x="342" y="115"/>
                </a:lnTo>
                <a:lnTo>
                  <a:pt x="331" y="113"/>
                </a:lnTo>
                <a:lnTo>
                  <a:pt x="317" y="109"/>
                </a:lnTo>
                <a:lnTo>
                  <a:pt x="303" y="107"/>
                </a:lnTo>
                <a:lnTo>
                  <a:pt x="295" y="104"/>
                </a:lnTo>
                <a:lnTo>
                  <a:pt x="286" y="102"/>
                </a:lnTo>
                <a:lnTo>
                  <a:pt x="278" y="101"/>
                </a:lnTo>
                <a:lnTo>
                  <a:pt x="270" y="101"/>
                </a:lnTo>
                <a:lnTo>
                  <a:pt x="263" y="98"/>
                </a:lnTo>
                <a:lnTo>
                  <a:pt x="255" y="96"/>
                </a:lnTo>
                <a:lnTo>
                  <a:pt x="247" y="93"/>
                </a:lnTo>
                <a:lnTo>
                  <a:pt x="241" y="93"/>
                </a:lnTo>
                <a:lnTo>
                  <a:pt x="231" y="90"/>
                </a:lnTo>
                <a:lnTo>
                  <a:pt x="224" y="90"/>
                </a:lnTo>
                <a:lnTo>
                  <a:pt x="216" y="87"/>
                </a:lnTo>
                <a:lnTo>
                  <a:pt x="210" y="87"/>
                </a:lnTo>
                <a:lnTo>
                  <a:pt x="196" y="82"/>
                </a:lnTo>
                <a:lnTo>
                  <a:pt x="183" y="79"/>
                </a:lnTo>
                <a:lnTo>
                  <a:pt x="169" y="74"/>
                </a:lnTo>
                <a:lnTo>
                  <a:pt x="155" y="68"/>
                </a:lnTo>
                <a:lnTo>
                  <a:pt x="143" y="62"/>
                </a:lnTo>
                <a:lnTo>
                  <a:pt x="130" y="57"/>
                </a:lnTo>
                <a:lnTo>
                  <a:pt x="118" y="48"/>
                </a:lnTo>
                <a:lnTo>
                  <a:pt x="105" y="42"/>
                </a:lnTo>
                <a:lnTo>
                  <a:pt x="93" y="36"/>
                </a:lnTo>
                <a:lnTo>
                  <a:pt x="82" y="29"/>
                </a:lnTo>
                <a:lnTo>
                  <a:pt x="70" y="22"/>
                </a:lnTo>
                <a:lnTo>
                  <a:pt x="60" y="15"/>
                </a:lnTo>
                <a:lnTo>
                  <a:pt x="53" y="9"/>
                </a:lnTo>
                <a:lnTo>
                  <a:pt x="43" y="7"/>
                </a:lnTo>
                <a:lnTo>
                  <a:pt x="36" y="3"/>
                </a:lnTo>
                <a:lnTo>
                  <a:pt x="29" y="1"/>
                </a:lnTo>
                <a:lnTo>
                  <a:pt x="25" y="0"/>
                </a:lnTo>
                <a:lnTo>
                  <a:pt x="22" y="3"/>
                </a:lnTo>
                <a:close/>
              </a:path>
            </a:pathLst>
          </a:custGeom>
          <a:solidFill>
            <a:srgbClr val="C9D4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97" name="Freeform 138">
            <a:extLst>
              <a:ext uri="{FF2B5EF4-FFF2-40B4-BE49-F238E27FC236}">
                <a16:creationId xmlns:a16="http://schemas.microsoft.com/office/drawing/2014/main" id="{D5998BD2-0A08-4A4D-B58D-215A8249FE05}"/>
              </a:ext>
            </a:extLst>
          </p:cNvPr>
          <p:cNvSpPr>
            <a:spLocks/>
          </p:cNvSpPr>
          <p:nvPr/>
        </p:nvSpPr>
        <p:spPr bwMode="auto">
          <a:xfrm>
            <a:off x="3046413" y="5256213"/>
            <a:ext cx="182562" cy="188912"/>
          </a:xfrm>
          <a:custGeom>
            <a:avLst/>
            <a:gdLst>
              <a:gd name="T0" fmla="*/ 104585801 w 230"/>
              <a:gd name="T1" fmla="*/ 0 h 237"/>
              <a:gd name="T2" fmla="*/ 91985054 w 230"/>
              <a:gd name="T3" fmla="*/ 6988947 h 237"/>
              <a:gd name="T4" fmla="*/ 80644779 w 230"/>
              <a:gd name="T5" fmla="*/ 15248466 h 237"/>
              <a:gd name="T6" fmla="*/ 69303710 w 230"/>
              <a:gd name="T7" fmla="*/ 22237413 h 237"/>
              <a:gd name="T8" fmla="*/ 58593671 w 230"/>
              <a:gd name="T9" fmla="*/ 24779356 h 237"/>
              <a:gd name="T10" fmla="*/ 42212303 w 230"/>
              <a:gd name="T11" fmla="*/ 24779356 h 237"/>
              <a:gd name="T12" fmla="*/ 25201493 w 230"/>
              <a:gd name="T13" fmla="*/ 24779356 h 237"/>
              <a:gd name="T14" fmla="*/ 12600747 w 230"/>
              <a:gd name="T15" fmla="*/ 27955788 h 237"/>
              <a:gd name="T16" fmla="*/ 7560448 w 230"/>
              <a:gd name="T17" fmla="*/ 33674162 h 237"/>
              <a:gd name="T18" fmla="*/ 5040299 w 230"/>
              <a:gd name="T19" fmla="*/ 45110910 h 237"/>
              <a:gd name="T20" fmla="*/ 1889914 w 230"/>
              <a:gd name="T21" fmla="*/ 60359377 h 237"/>
              <a:gd name="T22" fmla="*/ 1259678 w 230"/>
              <a:gd name="T23" fmla="*/ 78785072 h 237"/>
              <a:gd name="T24" fmla="*/ 0 w 230"/>
              <a:gd name="T25" fmla="*/ 97210767 h 237"/>
              <a:gd name="T26" fmla="*/ 0 w 230"/>
              <a:gd name="T27" fmla="*/ 114365093 h 237"/>
              <a:gd name="T28" fmla="*/ 1889914 w 230"/>
              <a:gd name="T29" fmla="*/ 128979070 h 237"/>
              <a:gd name="T30" fmla="*/ 7560448 w 230"/>
              <a:gd name="T31" fmla="*/ 138509162 h 237"/>
              <a:gd name="T32" fmla="*/ 14490660 w 230"/>
              <a:gd name="T33" fmla="*/ 143592250 h 237"/>
              <a:gd name="T34" fmla="*/ 24571258 w 230"/>
              <a:gd name="T35" fmla="*/ 145498109 h 237"/>
              <a:gd name="T36" fmla="*/ 33392177 w 230"/>
              <a:gd name="T37" fmla="*/ 146768682 h 237"/>
              <a:gd name="T38" fmla="*/ 42212303 w 230"/>
              <a:gd name="T39" fmla="*/ 148040052 h 237"/>
              <a:gd name="T40" fmla="*/ 52923136 w 230"/>
              <a:gd name="T41" fmla="*/ 148040052 h 237"/>
              <a:gd name="T42" fmla="*/ 64893647 w 230"/>
              <a:gd name="T43" fmla="*/ 148675338 h 237"/>
              <a:gd name="T44" fmla="*/ 76233922 w 230"/>
              <a:gd name="T45" fmla="*/ 149945911 h 237"/>
              <a:gd name="T46" fmla="*/ 88205227 w 230"/>
              <a:gd name="T47" fmla="*/ 149945911 h 237"/>
              <a:gd name="T48" fmla="*/ 98915267 w 230"/>
              <a:gd name="T49" fmla="*/ 149945911 h 237"/>
              <a:gd name="T50" fmla="*/ 108995864 w 230"/>
              <a:gd name="T51" fmla="*/ 149945911 h 237"/>
              <a:gd name="T52" fmla="*/ 118447019 w 230"/>
              <a:gd name="T53" fmla="*/ 149945911 h 237"/>
              <a:gd name="T54" fmla="*/ 131047766 w 230"/>
              <a:gd name="T55" fmla="*/ 148675338 h 237"/>
              <a:gd name="T56" fmla="*/ 141128363 w 230"/>
              <a:gd name="T57" fmla="*/ 145498109 h 237"/>
              <a:gd name="T58" fmla="*/ 143018277 w 230"/>
              <a:gd name="T59" fmla="*/ 141686391 h 237"/>
              <a:gd name="T60" fmla="*/ 143018277 w 230"/>
              <a:gd name="T61" fmla="*/ 128979070 h 237"/>
              <a:gd name="T62" fmla="*/ 144277955 w 230"/>
              <a:gd name="T63" fmla="*/ 115001176 h 237"/>
              <a:gd name="T64" fmla="*/ 144277955 w 230"/>
              <a:gd name="T65" fmla="*/ 104199714 h 237"/>
              <a:gd name="T66" fmla="*/ 144277955 w 230"/>
              <a:gd name="T67" fmla="*/ 94033539 h 237"/>
              <a:gd name="T68" fmla="*/ 144277955 w 230"/>
              <a:gd name="T69" fmla="*/ 83232874 h 237"/>
              <a:gd name="T70" fmla="*/ 144277955 w 230"/>
              <a:gd name="T71" fmla="*/ 71796125 h 237"/>
              <a:gd name="T72" fmla="*/ 144277955 w 230"/>
              <a:gd name="T73" fmla="*/ 59724090 h 237"/>
              <a:gd name="T74" fmla="*/ 143018277 w 230"/>
              <a:gd name="T75" fmla="*/ 48922628 h 237"/>
              <a:gd name="T76" fmla="*/ 141757806 w 230"/>
              <a:gd name="T77" fmla="*/ 38757250 h 237"/>
              <a:gd name="T78" fmla="*/ 141128363 w 230"/>
              <a:gd name="T79" fmla="*/ 24779356 h 237"/>
              <a:gd name="T80" fmla="*/ 137977978 w 230"/>
              <a:gd name="T81" fmla="*/ 13342607 h 237"/>
              <a:gd name="T82" fmla="*/ 132307444 w 230"/>
              <a:gd name="T83" fmla="*/ 6353661 h 237"/>
              <a:gd name="T84" fmla="*/ 123487318 w 230"/>
              <a:gd name="T85" fmla="*/ 1270573 h 237"/>
              <a:gd name="T86" fmla="*/ 113406721 w 230"/>
              <a:gd name="T87" fmla="*/ 0 h 237"/>
              <a:gd name="T88" fmla="*/ 111516013 w 230"/>
              <a:gd name="T89" fmla="*/ 1270573 h 237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230" h="237">
                <a:moveTo>
                  <a:pt x="177" y="2"/>
                </a:moveTo>
                <a:lnTo>
                  <a:pt x="166" y="0"/>
                </a:lnTo>
                <a:lnTo>
                  <a:pt x="157" y="5"/>
                </a:lnTo>
                <a:lnTo>
                  <a:pt x="146" y="11"/>
                </a:lnTo>
                <a:lnTo>
                  <a:pt x="137" y="18"/>
                </a:lnTo>
                <a:lnTo>
                  <a:pt x="128" y="24"/>
                </a:lnTo>
                <a:lnTo>
                  <a:pt x="118" y="30"/>
                </a:lnTo>
                <a:lnTo>
                  <a:pt x="110" y="35"/>
                </a:lnTo>
                <a:lnTo>
                  <a:pt x="104" y="39"/>
                </a:lnTo>
                <a:lnTo>
                  <a:pt x="93" y="39"/>
                </a:lnTo>
                <a:lnTo>
                  <a:pt x="81" y="39"/>
                </a:lnTo>
                <a:lnTo>
                  <a:pt x="67" y="39"/>
                </a:lnTo>
                <a:lnTo>
                  <a:pt x="54" y="39"/>
                </a:lnTo>
                <a:lnTo>
                  <a:pt x="40" y="39"/>
                </a:lnTo>
                <a:lnTo>
                  <a:pt x="30" y="39"/>
                </a:lnTo>
                <a:lnTo>
                  <a:pt x="20" y="44"/>
                </a:lnTo>
                <a:lnTo>
                  <a:pt x="16" y="52"/>
                </a:lnTo>
                <a:lnTo>
                  <a:pt x="12" y="53"/>
                </a:lnTo>
                <a:lnTo>
                  <a:pt x="11" y="63"/>
                </a:lnTo>
                <a:lnTo>
                  <a:pt x="8" y="71"/>
                </a:lnTo>
                <a:lnTo>
                  <a:pt x="6" y="83"/>
                </a:lnTo>
                <a:lnTo>
                  <a:pt x="3" y="95"/>
                </a:lnTo>
                <a:lnTo>
                  <a:pt x="3" y="109"/>
                </a:lnTo>
                <a:lnTo>
                  <a:pt x="2" y="124"/>
                </a:lnTo>
                <a:lnTo>
                  <a:pt x="2" y="139"/>
                </a:lnTo>
                <a:lnTo>
                  <a:pt x="0" y="153"/>
                </a:lnTo>
                <a:lnTo>
                  <a:pt x="0" y="167"/>
                </a:lnTo>
                <a:lnTo>
                  <a:pt x="0" y="180"/>
                </a:lnTo>
                <a:lnTo>
                  <a:pt x="3" y="194"/>
                </a:lnTo>
                <a:lnTo>
                  <a:pt x="3" y="203"/>
                </a:lnTo>
                <a:lnTo>
                  <a:pt x="8" y="214"/>
                </a:lnTo>
                <a:lnTo>
                  <a:pt x="12" y="218"/>
                </a:lnTo>
                <a:lnTo>
                  <a:pt x="17" y="225"/>
                </a:lnTo>
                <a:lnTo>
                  <a:pt x="23" y="226"/>
                </a:lnTo>
                <a:lnTo>
                  <a:pt x="33" y="229"/>
                </a:lnTo>
                <a:lnTo>
                  <a:pt x="39" y="229"/>
                </a:lnTo>
                <a:lnTo>
                  <a:pt x="45" y="229"/>
                </a:lnTo>
                <a:lnTo>
                  <a:pt x="53" y="231"/>
                </a:lnTo>
                <a:lnTo>
                  <a:pt x="61" y="233"/>
                </a:lnTo>
                <a:lnTo>
                  <a:pt x="67" y="233"/>
                </a:lnTo>
                <a:lnTo>
                  <a:pt x="76" y="233"/>
                </a:lnTo>
                <a:lnTo>
                  <a:pt x="84" y="233"/>
                </a:lnTo>
                <a:lnTo>
                  <a:pt x="93" y="234"/>
                </a:lnTo>
                <a:lnTo>
                  <a:pt x="103" y="234"/>
                </a:lnTo>
                <a:lnTo>
                  <a:pt x="112" y="236"/>
                </a:lnTo>
                <a:lnTo>
                  <a:pt x="121" y="236"/>
                </a:lnTo>
                <a:lnTo>
                  <a:pt x="132" y="237"/>
                </a:lnTo>
                <a:lnTo>
                  <a:pt x="140" y="236"/>
                </a:lnTo>
                <a:lnTo>
                  <a:pt x="148" y="236"/>
                </a:lnTo>
                <a:lnTo>
                  <a:pt x="157" y="236"/>
                </a:lnTo>
                <a:lnTo>
                  <a:pt x="166" y="236"/>
                </a:lnTo>
                <a:lnTo>
                  <a:pt x="173" y="236"/>
                </a:lnTo>
                <a:lnTo>
                  <a:pt x="182" y="236"/>
                </a:lnTo>
                <a:lnTo>
                  <a:pt x="188" y="236"/>
                </a:lnTo>
                <a:lnTo>
                  <a:pt x="197" y="236"/>
                </a:lnTo>
                <a:lnTo>
                  <a:pt x="208" y="234"/>
                </a:lnTo>
                <a:lnTo>
                  <a:pt x="218" y="233"/>
                </a:lnTo>
                <a:lnTo>
                  <a:pt x="224" y="229"/>
                </a:lnTo>
                <a:lnTo>
                  <a:pt x="227" y="229"/>
                </a:lnTo>
                <a:lnTo>
                  <a:pt x="227" y="223"/>
                </a:lnTo>
                <a:lnTo>
                  <a:pt x="227" y="215"/>
                </a:lnTo>
                <a:lnTo>
                  <a:pt x="227" y="203"/>
                </a:lnTo>
                <a:lnTo>
                  <a:pt x="229" y="189"/>
                </a:lnTo>
                <a:lnTo>
                  <a:pt x="229" y="181"/>
                </a:lnTo>
                <a:lnTo>
                  <a:pt x="229" y="173"/>
                </a:lnTo>
                <a:lnTo>
                  <a:pt x="229" y="164"/>
                </a:lnTo>
                <a:lnTo>
                  <a:pt x="229" y="158"/>
                </a:lnTo>
                <a:lnTo>
                  <a:pt x="229" y="148"/>
                </a:lnTo>
                <a:lnTo>
                  <a:pt x="229" y="139"/>
                </a:lnTo>
                <a:lnTo>
                  <a:pt x="229" y="131"/>
                </a:lnTo>
                <a:lnTo>
                  <a:pt x="230" y="122"/>
                </a:lnTo>
                <a:lnTo>
                  <a:pt x="229" y="113"/>
                </a:lnTo>
                <a:lnTo>
                  <a:pt x="229" y="103"/>
                </a:lnTo>
                <a:lnTo>
                  <a:pt x="229" y="94"/>
                </a:lnTo>
                <a:lnTo>
                  <a:pt x="229" y="86"/>
                </a:lnTo>
                <a:lnTo>
                  <a:pt x="227" y="77"/>
                </a:lnTo>
                <a:lnTo>
                  <a:pt x="227" y="67"/>
                </a:lnTo>
                <a:lnTo>
                  <a:pt x="225" y="61"/>
                </a:lnTo>
                <a:lnTo>
                  <a:pt x="225" y="53"/>
                </a:lnTo>
                <a:lnTo>
                  <a:pt x="224" y="39"/>
                </a:lnTo>
                <a:lnTo>
                  <a:pt x="222" y="29"/>
                </a:lnTo>
                <a:lnTo>
                  <a:pt x="219" y="21"/>
                </a:lnTo>
                <a:lnTo>
                  <a:pt x="218" y="16"/>
                </a:lnTo>
                <a:lnTo>
                  <a:pt x="210" y="10"/>
                </a:lnTo>
                <a:lnTo>
                  <a:pt x="202" y="7"/>
                </a:lnTo>
                <a:lnTo>
                  <a:pt x="196" y="2"/>
                </a:lnTo>
                <a:lnTo>
                  <a:pt x="190" y="2"/>
                </a:lnTo>
                <a:lnTo>
                  <a:pt x="180" y="0"/>
                </a:lnTo>
                <a:lnTo>
                  <a:pt x="177" y="2"/>
                </a:lnTo>
                <a:close/>
              </a:path>
            </a:pathLst>
          </a:custGeom>
          <a:solidFill>
            <a:srgbClr val="C9D4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98" name="Text Box 54">
            <a:extLst>
              <a:ext uri="{FF2B5EF4-FFF2-40B4-BE49-F238E27FC236}">
                <a16:creationId xmlns:a16="http://schemas.microsoft.com/office/drawing/2014/main" id="{84FBACC9-6515-8E4D-B2C0-729A96A97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39445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/ʧ/ </a:t>
            </a:r>
            <a:endParaRPr lang="en-US" altLang="en-US" sz="2400"/>
          </a:p>
        </p:txBody>
      </p:sp>
      <p:pic>
        <p:nvPicPr>
          <p:cNvPr id="30799" name="Picture 57">
            <a:extLst>
              <a:ext uri="{FF2B5EF4-FFF2-40B4-BE49-F238E27FC236}">
                <a16:creationId xmlns:a16="http://schemas.microsoft.com/office/drawing/2014/main" id="{45C7D2A8-E943-694E-8FBC-CE74CFAA0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1000"/>
            <a:ext cx="3200400" cy="239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M09">
            <a:hlinkClick r:id="" action="ppaction://media"/>
            <a:extLst>
              <a:ext uri="{FF2B5EF4-FFF2-40B4-BE49-F238E27FC236}">
                <a16:creationId xmlns:a16="http://schemas.microsoft.com/office/drawing/2014/main" id="{C7965D6C-A10A-9645-8F3E-FD6A6006B5A0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19050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Line 2">
            <a:extLst>
              <a:ext uri="{FF2B5EF4-FFF2-40B4-BE49-F238E27FC236}">
                <a16:creationId xmlns:a16="http://schemas.microsoft.com/office/drawing/2014/main" id="{BADFEBC3-39F8-FA49-87C5-B6B6065A7D4B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7620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1" name="Line 3">
            <a:extLst>
              <a:ext uri="{FF2B5EF4-FFF2-40B4-BE49-F238E27FC236}">
                <a16:creationId xmlns:a16="http://schemas.microsoft.com/office/drawing/2014/main" id="{A084756E-346A-214B-82B9-9ECAE4B1AAA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32004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2" name="Text Box 4">
            <a:extLst>
              <a:ext uri="{FF2B5EF4-FFF2-40B4-BE49-F238E27FC236}">
                <a16:creationId xmlns:a16="http://schemas.microsoft.com/office/drawing/2014/main" id="{09A7E7DF-0DBA-7042-917A-607A7B8A8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3246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/>
              <a:t>10</a:t>
            </a:r>
          </a:p>
        </p:txBody>
      </p:sp>
      <p:pic>
        <p:nvPicPr>
          <p:cNvPr id="32773" name="Picture 6" descr="MCj03358700000[1]">
            <a:extLst>
              <a:ext uri="{FF2B5EF4-FFF2-40B4-BE49-F238E27FC236}">
                <a16:creationId xmlns:a16="http://schemas.microsoft.com/office/drawing/2014/main" id="{12F4C9FA-2CDC-8A48-84FA-7825058FB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2400"/>
            <a:ext cx="2471738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7" descr="MCj02972170000[1]">
            <a:extLst>
              <a:ext uri="{FF2B5EF4-FFF2-40B4-BE49-F238E27FC236}">
                <a16:creationId xmlns:a16="http://schemas.microsoft.com/office/drawing/2014/main" id="{BA75D269-96C9-0F41-9CF5-41CE6845F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05200"/>
            <a:ext cx="2895600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8">
            <a:extLst>
              <a:ext uri="{FF2B5EF4-FFF2-40B4-BE49-F238E27FC236}">
                <a16:creationId xmlns:a16="http://schemas.microsoft.com/office/drawing/2014/main" id="{F0FB5B16-77CE-7C4B-B6D3-E92735DBD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2981325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AutoShape 9">
            <a:extLst>
              <a:ext uri="{FF2B5EF4-FFF2-40B4-BE49-F238E27FC236}">
                <a16:creationId xmlns:a16="http://schemas.microsoft.com/office/drawing/2014/main" id="{E258DE97-EC2B-A847-96E4-0920EFBD6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600200"/>
            <a:ext cx="1600200" cy="762000"/>
          </a:xfrm>
          <a:prstGeom prst="rightArrow">
            <a:avLst>
              <a:gd name="adj1" fmla="val 50000"/>
              <a:gd name="adj2" fmla="val 52500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32777" name="Picture 11" descr="MCj04104690000[1]">
            <a:extLst>
              <a:ext uri="{FF2B5EF4-FFF2-40B4-BE49-F238E27FC236}">
                <a16:creationId xmlns:a16="http://schemas.microsoft.com/office/drawing/2014/main" id="{65A5864A-2234-7D43-8989-6B9A3A79C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52800"/>
            <a:ext cx="2701925" cy="3057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8" name="Text Box 12">
            <a:extLst>
              <a:ext uri="{FF2B5EF4-FFF2-40B4-BE49-F238E27FC236}">
                <a16:creationId xmlns:a16="http://schemas.microsoft.com/office/drawing/2014/main" id="{40292ECC-15AB-6242-A8F5-67FC2EFED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39445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/ʧ/ </a:t>
            </a:r>
            <a:endParaRPr lang="en-US" altLang="en-US" sz="2400"/>
          </a:p>
        </p:txBody>
      </p:sp>
      <p:pic>
        <p:nvPicPr>
          <p:cNvPr id="2" name="OM10">
            <a:hlinkClick r:id="" action="ppaction://media"/>
            <a:extLst>
              <a:ext uri="{FF2B5EF4-FFF2-40B4-BE49-F238E27FC236}">
                <a16:creationId xmlns:a16="http://schemas.microsoft.com/office/drawing/2014/main" id="{D4E4CD0E-2E03-6343-BE14-9002D0CD26CE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0"/>
            <a:ext cx="563562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2">
            <a:hlinkClick r:id="" action="ppaction://noaction">
              <a:snd r:embed="rId2" name="clap.wav"/>
            </a:hlinkClick>
            <a:extLst>
              <a:ext uri="{FF2B5EF4-FFF2-40B4-BE49-F238E27FC236}">
                <a16:creationId xmlns:a16="http://schemas.microsoft.com/office/drawing/2014/main" id="{F850174A-2EC9-6846-9356-526422903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1676400"/>
            <a:ext cx="3886200" cy="40386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2">
            <a:extLst>
              <a:ext uri="{FF2B5EF4-FFF2-40B4-BE49-F238E27FC236}">
                <a16:creationId xmlns:a16="http://schemas.microsoft.com/office/drawing/2014/main" id="{AC922E47-B509-5C4F-9782-D33D3C54903B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7620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" name="Line 3">
            <a:extLst>
              <a:ext uri="{FF2B5EF4-FFF2-40B4-BE49-F238E27FC236}">
                <a16:creationId xmlns:a16="http://schemas.microsoft.com/office/drawing/2014/main" id="{D84B0ADB-A55E-D54A-9E7C-FA7FEB151098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32004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" name="Text Box 4">
            <a:extLst>
              <a:ext uri="{FF2B5EF4-FFF2-40B4-BE49-F238E27FC236}">
                <a16:creationId xmlns:a16="http://schemas.microsoft.com/office/drawing/2014/main" id="{FBBCA552-3C98-5142-9C92-13D67925E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3246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/>
              <a:t>T1</a:t>
            </a:r>
          </a:p>
        </p:txBody>
      </p:sp>
      <p:sp>
        <p:nvSpPr>
          <p:cNvPr id="4101" name="Rectangle 5">
            <a:hlinkClick r:id="" action="ppaction://noaction" highlightClick="1">
              <a:snd r:embed="rId9" name="omt1red.wav"/>
            </a:hlinkClick>
            <a:extLst>
              <a:ext uri="{FF2B5EF4-FFF2-40B4-BE49-F238E27FC236}">
                <a16:creationId xmlns:a16="http://schemas.microsoft.com/office/drawing/2014/main" id="{2092AF25-A174-3A4F-AB1B-CCBC648B2C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1066800"/>
            <a:ext cx="2514600" cy="1524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4102" name="Picture 6" descr="MCAN01426_0000[1]">
            <a:hlinkClick r:id="" action="ppaction://noaction">
              <a:snd r:embed="rId10" name="omt1dog.wav"/>
            </a:hlinkClick>
            <a:extLst>
              <a:ext uri="{FF2B5EF4-FFF2-40B4-BE49-F238E27FC236}">
                <a16:creationId xmlns:a16="http://schemas.microsoft.com/office/drawing/2014/main" id="{59BEA9C7-6BB1-AF41-B812-6CABCD70A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900" y="3305175"/>
            <a:ext cx="207010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Text Box 7">
            <a:extLst>
              <a:ext uri="{FF2B5EF4-FFF2-40B4-BE49-F238E27FC236}">
                <a16:creationId xmlns:a16="http://schemas.microsoft.com/office/drawing/2014/main" id="{757D8920-36F6-DB41-B07D-FE1370E17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008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/r/</a:t>
            </a:r>
          </a:p>
        </p:txBody>
      </p:sp>
      <p:pic>
        <p:nvPicPr>
          <p:cNvPr id="2" name="OMT1">
            <a:hlinkClick r:id="" action="ppaction://media"/>
            <a:extLst>
              <a:ext uri="{FF2B5EF4-FFF2-40B4-BE49-F238E27FC236}">
                <a16:creationId xmlns:a16="http://schemas.microsoft.com/office/drawing/2014/main" id="{213F1647-809D-9B44-977D-C95D90CC9DB6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MT1dog">
            <a:hlinkClick r:id="" action="ppaction://media"/>
            <a:extLst>
              <a:ext uri="{FF2B5EF4-FFF2-40B4-BE49-F238E27FC236}">
                <a16:creationId xmlns:a16="http://schemas.microsoft.com/office/drawing/2014/main" id="{193735F8-49DE-7845-848A-F65944395FCC}"/>
              </a:ext>
            </a:extLst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305175"/>
            <a:ext cx="2790825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MT1red">
            <a:hlinkClick r:id="" action="ppaction://media"/>
            <a:extLst>
              <a:ext uri="{FF2B5EF4-FFF2-40B4-BE49-F238E27FC236}">
                <a16:creationId xmlns:a16="http://schemas.microsoft.com/office/drawing/2014/main" id="{4AA45697-C89E-B045-BC00-2A8598510417}"/>
              </a:ext>
            </a:extLst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62000"/>
            <a:ext cx="2522538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Line 2">
            <a:extLst>
              <a:ext uri="{FF2B5EF4-FFF2-40B4-BE49-F238E27FC236}">
                <a16:creationId xmlns:a16="http://schemas.microsoft.com/office/drawing/2014/main" id="{9C1C0F7C-F2A7-9B40-B0F5-826FD674B823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7620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7" name="Line 3">
            <a:extLst>
              <a:ext uri="{FF2B5EF4-FFF2-40B4-BE49-F238E27FC236}">
                <a16:creationId xmlns:a16="http://schemas.microsoft.com/office/drawing/2014/main" id="{FCB6B31B-3819-C847-ACC1-84ABA75035B5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32004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8" name="Text Box 4">
            <a:extLst>
              <a:ext uri="{FF2B5EF4-FFF2-40B4-BE49-F238E27FC236}">
                <a16:creationId xmlns:a16="http://schemas.microsoft.com/office/drawing/2014/main" id="{9C8B33DB-73A7-3E46-AE39-30FEBE165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3246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/>
              <a:t>T2</a:t>
            </a:r>
          </a:p>
        </p:txBody>
      </p:sp>
      <p:sp>
        <p:nvSpPr>
          <p:cNvPr id="6149" name="WordArt 6">
            <a:hlinkClick r:id="" action="ppaction://noaction">
              <a:snd r:embed="rId11" name="OMT2one.wav"/>
            </a:hlinkClick>
            <a:extLst>
              <a:ext uri="{FF2B5EF4-FFF2-40B4-BE49-F238E27FC236}">
                <a16:creationId xmlns:a16="http://schemas.microsoft.com/office/drawing/2014/main" id="{4C42419F-0A5F-2047-B266-46EEE5180FF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28800" y="3810000"/>
            <a:ext cx="1219200" cy="2514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pic>
        <p:nvPicPr>
          <p:cNvPr id="6150" name="Picture 7" descr="MCj03914120000[1]">
            <a:hlinkClick r:id="" action="ppaction://noaction">
              <a:snd r:embed="rId12" name="OMT2house.wav"/>
            </a:hlinkClick>
            <a:extLst>
              <a:ext uri="{FF2B5EF4-FFF2-40B4-BE49-F238E27FC236}">
                <a16:creationId xmlns:a16="http://schemas.microsoft.com/office/drawing/2014/main" id="{64E1FF45-FB6B-4C4F-AE93-BC752156D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57200"/>
            <a:ext cx="247332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 Box 8">
            <a:extLst>
              <a:ext uri="{FF2B5EF4-FFF2-40B4-BE49-F238E27FC236}">
                <a16:creationId xmlns:a16="http://schemas.microsoft.com/office/drawing/2014/main" id="{4CD1BAA5-10A5-EC47-B430-384CD00D7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9445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/r/</a:t>
            </a:r>
          </a:p>
        </p:txBody>
      </p:sp>
      <p:pic>
        <p:nvPicPr>
          <p:cNvPr id="6152" name="Picture 11" descr="C:\Documents and Settings\Jonathan Preston\Desktop\Dissertation\Picture Stimuli\rug.JPG">
            <a:hlinkClick r:id="" action="ppaction://noaction" highlightClick="1">
              <a:snd r:embed="rId14" name="omt2rug.wav"/>
            </a:hlinkClick>
            <a:extLst>
              <a:ext uri="{FF2B5EF4-FFF2-40B4-BE49-F238E27FC236}">
                <a16:creationId xmlns:a16="http://schemas.microsoft.com/office/drawing/2014/main" id="{EB53A8BA-1842-0E4E-9ECE-ABAE11054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11150"/>
            <a:ext cx="4267200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MT2">
            <a:hlinkClick r:id="" action="ppaction://media"/>
            <a:extLst>
              <a:ext uri="{FF2B5EF4-FFF2-40B4-BE49-F238E27FC236}">
                <a16:creationId xmlns:a16="http://schemas.microsoft.com/office/drawing/2014/main" id="{C3CDCEFA-0C10-CE43-9B04-0C453DA14B11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21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MT2house">
            <a:hlinkClick r:id="" action="ppaction://media"/>
            <a:extLst>
              <a:ext uri="{FF2B5EF4-FFF2-40B4-BE49-F238E27FC236}">
                <a16:creationId xmlns:a16="http://schemas.microsoft.com/office/drawing/2014/main" id="{274E467D-8A85-2D41-8907-5C87CF02A0FD}"/>
              </a:ext>
            </a:extLst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713" y="598488"/>
            <a:ext cx="2600325" cy="260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MT2one">
            <a:hlinkClick r:id="" action="ppaction://media"/>
            <a:extLst>
              <a:ext uri="{FF2B5EF4-FFF2-40B4-BE49-F238E27FC236}">
                <a16:creationId xmlns:a16="http://schemas.microsoft.com/office/drawing/2014/main" id="{C21C667B-EBEE-0745-9AFE-FD0247C8B99D}"/>
              </a:ext>
            </a:extLst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713" y="3657600"/>
            <a:ext cx="2427287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MT2rug">
            <a:hlinkClick r:id="" action="ppaction://media"/>
            <a:extLst>
              <a:ext uri="{FF2B5EF4-FFF2-40B4-BE49-F238E27FC236}">
                <a16:creationId xmlns:a16="http://schemas.microsoft.com/office/drawing/2014/main" id="{386F2E5C-DE15-DD4C-8D52-57116110D12D}"/>
              </a:ext>
            </a:extLst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13" y="128588"/>
            <a:ext cx="32988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2">
            <a:extLst>
              <a:ext uri="{FF2B5EF4-FFF2-40B4-BE49-F238E27FC236}">
                <a16:creationId xmlns:a16="http://schemas.microsoft.com/office/drawing/2014/main" id="{8E113C68-2A2C-884B-9B88-7CF318DFB9B3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7620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5" name="Line 3">
            <a:extLst>
              <a:ext uri="{FF2B5EF4-FFF2-40B4-BE49-F238E27FC236}">
                <a16:creationId xmlns:a16="http://schemas.microsoft.com/office/drawing/2014/main" id="{09CD73D2-9078-8048-8960-4ED84595DC16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32004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44F2E422-E9D2-DB47-B794-A3A25F47C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3246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/>
              <a:t>T3</a:t>
            </a:r>
          </a:p>
        </p:txBody>
      </p:sp>
      <p:pic>
        <p:nvPicPr>
          <p:cNvPr id="8197" name="Picture 5" descr="MCj01393490000[1]">
            <a:hlinkClick r:id="" action="ppaction://noaction" highlightClick="1">
              <a:snd r:embed="rId11" name="omt3run.wav"/>
            </a:hlinkClick>
            <a:extLst>
              <a:ext uri="{FF2B5EF4-FFF2-40B4-BE49-F238E27FC236}">
                <a16:creationId xmlns:a16="http://schemas.microsoft.com/office/drawing/2014/main" id="{5525FFDD-1939-6D49-85D8-25E7793AC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368675"/>
            <a:ext cx="3438525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MCj01018480000[1]">
            <a:hlinkClick r:id="" action="ppaction://noaction">
              <a:snd r:embed="rId13" name="OMT3wig.wav"/>
            </a:hlinkClick>
            <a:extLst>
              <a:ext uri="{FF2B5EF4-FFF2-40B4-BE49-F238E27FC236}">
                <a16:creationId xmlns:a16="http://schemas.microsoft.com/office/drawing/2014/main" id="{9978ADEF-16E3-324F-87A4-068FC3077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276600"/>
            <a:ext cx="3429000" cy="31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>
            <a:hlinkClick r:id="" action="ppaction://noaction">
              <a:snd r:embed="rId15" name="OMT3chin.wav"/>
            </a:hlinkClick>
            <a:extLst>
              <a:ext uri="{FF2B5EF4-FFF2-40B4-BE49-F238E27FC236}">
                <a16:creationId xmlns:a16="http://schemas.microsoft.com/office/drawing/2014/main" id="{A560586A-C252-D14C-B5FA-FD1D250E9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52400"/>
            <a:ext cx="2981325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AutoShape 8">
            <a:extLst>
              <a:ext uri="{FF2B5EF4-FFF2-40B4-BE49-F238E27FC236}">
                <a16:creationId xmlns:a16="http://schemas.microsoft.com/office/drawing/2014/main" id="{AA69C694-A2C7-F64E-A196-99453454B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1828800"/>
            <a:ext cx="1600200" cy="762000"/>
          </a:xfrm>
          <a:prstGeom prst="rightArrow">
            <a:avLst>
              <a:gd name="adj1" fmla="val 50000"/>
              <a:gd name="adj2" fmla="val 52500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201" name="Text Box 9">
            <a:extLst>
              <a:ext uri="{FF2B5EF4-FFF2-40B4-BE49-F238E27FC236}">
                <a16:creationId xmlns:a16="http://schemas.microsoft.com/office/drawing/2014/main" id="{88ECBE2C-A6BF-5B45-A33E-084E5A65E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9445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/r/</a:t>
            </a:r>
          </a:p>
        </p:txBody>
      </p:sp>
      <p:pic>
        <p:nvPicPr>
          <p:cNvPr id="2" name="OMT3">
            <a:hlinkClick r:id="" action="ppaction://media"/>
            <a:extLst>
              <a:ext uri="{FF2B5EF4-FFF2-40B4-BE49-F238E27FC236}">
                <a16:creationId xmlns:a16="http://schemas.microsoft.com/office/drawing/2014/main" id="{EED335AF-0D38-454B-A1D1-300293EF9777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MT3chin">
            <a:hlinkClick r:id="" action="ppaction://media"/>
            <a:extLst>
              <a:ext uri="{FF2B5EF4-FFF2-40B4-BE49-F238E27FC236}">
                <a16:creationId xmlns:a16="http://schemas.microsoft.com/office/drawing/2014/main" id="{59580066-E67F-0549-8684-214299B52637}"/>
              </a:ext>
            </a:extLst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20713"/>
            <a:ext cx="2411413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MT3run">
            <a:hlinkClick r:id="" action="ppaction://media"/>
            <a:extLst>
              <a:ext uri="{FF2B5EF4-FFF2-40B4-BE49-F238E27FC236}">
                <a16:creationId xmlns:a16="http://schemas.microsoft.com/office/drawing/2014/main" id="{168717B8-FD0B-DD46-99D4-BF81C8BE612B}"/>
              </a:ext>
            </a:extLst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368675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MT3wig">
            <a:hlinkClick r:id="" action="ppaction://media"/>
            <a:extLst>
              <a:ext uri="{FF2B5EF4-FFF2-40B4-BE49-F238E27FC236}">
                <a16:creationId xmlns:a16="http://schemas.microsoft.com/office/drawing/2014/main" id="{70CB4ED5-B33F-2247-9D18-0F7A23CCE48E}"/>
              </a:ext>
            </a:extLst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513" y="3552825"/>
            <a:ext cx="2959100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Line 2">
            <a:extLst>
              <a:ext uri="{FF2B5EF4-FFF2-40B4-BE49-F238E27FC236}">
                <a16:creationId xmlns:a16="http://schemas.microsoft.com/office/drawing/2014/main" id="{FAE31095-8838-4946-A19E-C16AF03705E5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7620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3" name="Line 3">
            <a:extLst>
              <a:ext uri="{FF2B5EF4-FFF2-40B4-BE49-F238E27FC236}">
                <a16:creationId xmlns:a16="http://schemas.microsoft.com/office/drawing/2014/main" id="{CA416177-1870-A442-812C-0370C5ACCD7B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32004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4" name="Text Box 4">
            <a:extLst>
              <a:ext uri="{FF2B5EF4-FFF2-40B4-BE49-F238E27FC236}">
                <a16:creationId xmlns:a16="http://schemas.microsoft.com/office/drawing/2014/main" id="{C906923D-6C4A-FC48-9B1E-B94AE53A5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3246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/>
              <a:t>T4</a:t>
            </a:r>
          </a:p>
        </p:txBody>
      </p:sp>
      <p:pic>
        <p:nvPicPr>
          <p:cNvPr id="10245" name="Picture 5" descr="MCj02962910000[1]">
            <a:hlinkClick r:id="" action="ppaction://noaction">
              <a:snd r:embed="rId15" name="OMT4rose.wav"/>
            </a:hlinkClick>
            <a:extLst>
              <a:ext uri="{FF2B5EF4-FFF2-40B4-BE49-F238E27FC236}">
                <a16:creationId xmlns:a16="http://schemas.microsoft.com/office/drawing/2014/main" id="{5BCBC229-68C3-C147-88B0-52D21046C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390900"/>
            <a:ext cx="298132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7" descr="MCj03080920000[1]">
            <a:hlinkClick r:id="" action="ppaction://noaction">
              <a:snd r:embed="rId17" name="OMT4tape.wav"/>
            </a:hlinkClick>
            <a:extLst>
              <a:ext uri="{FF2B5EF4-FFF2-40B4-BE49-F238E27FC236}">
                <a16:creationId xmlns:a16="http://schemas.microsoft.com/office/drawing/2014/main" id="{EFEE557D-EC85-2B4C-A133-62B3CF977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79488"/>
            <a:ext cx="3886200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8" descr="MCj02972170000[1]">
            <a:hlinkClick r:id="" action="ppaction://noaction">
              <a:snd r:embed="rId19" name="OMT4sheep.wav"/>
            </a:hlinkClick>
            <a:extLst>
              <a:ext uri="{FF2B5EF4-FFF2-40B4-BE49-F238E27FC236}">
                <a16:creationId xmlns:a16="http://schemas.microsoft.com/office/drawing/2014/main" id="{87C4D6EC-D516-424A-B894-531D4A79D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429000"/>
            <a:ext cx="2895600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9" descr="MCPE02758_0000[1]">
            <a:hlinkClick r:id="" action="ppaction://noaction" highlightClick="1">
              <a:snd r:embed="rId21" name="omt4mouth.wav"/>
            </a:hlinkClick>
            <a:extLst>
              <a:ext uri="{FF2B5EF4-FFF2-40B4-BE49-F238E27FC236}">
                <a16:creationId xmlns:a16="http://schemas.microsoft.com/office/drawing/2014/main" id="{DA6285D5-1773-7745-9E2F-CB6C12E20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14350"/>
            <a:ext cx="2971800" cy="260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Text Box 10">
            <a:extLst>
              <a:ext uri="{FF2B5EF4-FFF2-40B4-BE49-F238E27FC236}">
                <a16:creationId xmlns:a16="http://schemas.microsoft.com/office/drawing/2014/main" id="{BCC6C41B-E054-E84B-8803-52BC2200B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9445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/m/</a:t>
            </a:r>
          </a:p>
        </p:txBody>
      </p:sp>
      <p:pic>
        <p:nvPicPr>
          <p:cNvPr id="2" name="OMT4">
            <a:hlinkClick r:id="" action="ppaction://media"/>
            <a:extLst>
              <a:ext uri="{FF2B5EF4-FFF2-40B4-BE49-F238E27FC236}">
                <a16:creationId xmlns:a16="http://schemas.microsoft.com/office/drawing/2014/main" id="{A530A0BF-1197-AD43-B5DE-16BA7773D3B7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-9525"/>
            <a:ext cx="439737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MT4mouth">
            <a:hlinkClick r:id="" action="ppaction://media"/>
            <a:extLst>
              <a:ext uri="{FF2B5EF4-FFF2-40B4-BE49-F238E27FC236}">
                <a16:creationId xmlns:a16="http://schemas.microsoft.com/office/drawing/2014/main" id="{5EB78553-BA6B-1649-9FCC-15CEA277A6F2}"/>
              </a:ext>
            </a:extLst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3" y="514350"/>
            <a:ext cx="2568575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MT4rose">
            <a:hlinkClick r:id="" action="ppaction://media"/>
            <a:extLst>
              <a:ext uri="{FF2B5EF4-FFF2-40B4-BE49-F238E27FC236}">
                <a16:creationId xmlns:a16="http://schemas.microsoft.com/office/drawing/2014/main" id="{C194A7B2-2AAA-9340-B4E4-F880608F67E2}"/>
              </a:ext>
            </a:extLst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763" y="3302000"/>
            <a:ext cx="299085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MT4sheep">
            <a:hlinkClick r:id="" action="ppaction://media"/>
            <a:extLst>
              <a:ext uri="{FF2B5EF4-FFF2-40B4-BE49-F238E27FC236}">
                <a16:creationId xmlns:a16="http://schemas.microsoft.com/office/drawing/2014/main" id="{A54D4058-33CF-6743-AEEB-4B73A7ECC912}"/>
              </a:ext>
            </a:extLst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357563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MT4tape">
            <a:hlinkClick r:id="" action="ppaction://media"/>
            <a:extLst>
              <a:ext uri="{FF2B5EF4-FFF2-40B4-BE49-F238E27FC236}">
                <a16:creationId xmlns:a16="http://schemas.microsoft.com/office/drawing/2014/main" id="{F1F10784-E5CE-064A-AA1B-C484198564F2}"/>
              </a:ext>
            </a:extLst>
          </p:cNvPr>
          <p:cNvPicPr>
            <a:picLocks noRot="1"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7620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Mdifferent sound">
            <a:hlinkClick r:id="" action="ppaction://media"/>
            <a:extLst>
              <a:ext uri="{FF2B5EF4-FFF2-40B4-BE49-F238E27FC236}">
                <a16:creationId xmlns:a16="http://schemas.microsoft.com/office/drawing/2014/main" id="{74CD8E96-F033-3E4A-92FE-0CD2517F5041}"/>
              </a:ext>
            </a:extLst>
          </p:cNvPr>
          <p:cNvPicPr>
            <a:picLocks noRot="1"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>
            <a:extLst>
              <a:ext uri="{FF2B5EF4-FFF2-40B4-BE49-F238E27FC236}">
                <a16:creationId xmlns:a16="http://schemas.microsoft.com/office/drawing/2014/main" id="{AAF05DD7-75EC-AA41-9D61-D8B318D1B284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7620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1" name="Line 3">
            <a:extLst>
              <a:ext uri="{FF2B5EF4-FFF2-40B4-BE49-F238E27FC236}">
                <a16:creationId xmlns:a16="http://schemas.microsoft.com/office/drawing/2014/main" id="{76AB98AA-F081-F945-9E01-20996B39390D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32004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2" name="Text Box 4">
            <a:extLst>
              <a:ext uri="{FF2B5EF4-FFF2-40B4-BE49-F238E27FC236}">
                <a16:creationId xmlns:a16="http://schemas.microsoft.com/office/drawing/2014/main" id="{BE3F389A-8E70-1D48-A30D-9D1B362CB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3246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/>
              <a:t>T5</a:t>
            </a:r>
          </a:p>
        </p:txBody>
      </p:sp>
      <p:pic>
        <p:nvPicPr>
          <p:cNvPr id="12293" name="Picture 6" descr="MCj00881120000[1]">
            <a:hlinkClick r:id="" action="ppaction://noaction">
              <a:snd r:embed="rId13" name="OMT5weed.wav"/>
            </a:hlinkClick>
            <a:extLst>
              <a:ext uri="{FF2B5EF4-FFF2-40B4-BE49-F238E27FC236}">
                <a16:creationId xmlns:a16="http://schemas.microsoft.com/office/drawing/2014/main" id="{175453FB-535A-D94B-890F-7767B2392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76600"/>
            <a:ext cx="24796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8" descr="MCj02979030000[1]">
            <a:hlinkClick r:id="" action="ppaction://noaction">
              <a:snd r:embed="rId15" name="OMT5doll.wav"/>
            </a:hlinkClick>
            <a:extLst>
              <a:ext uri="{FF2B5EF4-FFF2-40B4-BE49-F238E27FC236}">
                <a16:creationId xmlns:a16="http://schemas.microsoft.com/office/drawing/2014/main" id="{A514D2DE-81BC-DC46-B2DB-4857E7388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525"/>
            <a:ext cx="2398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Text Box 10">
            <a:extLst>
              <a:ext uri="{FF2B5EF4-FFF2-40B4-BE49-F238E27FC236}">
                <a16:creationId xmlns:a16="http://schemas.microsoft.com/office/drawing/2014/main" id="{2219733B-0772-2441-9343-2B6714035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9445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/m/</a:t>
            </a:r>
          </a:p>
        </p:txBody>
      </p:sp>
      <p:pic>
        <p:nvPicPr>
          <p:cNvPr id="12296" name="Picture 11">
            <a:hlinkClick r:id="" action="ppaction://noaction" highlightClick="1">
              <a:snd r:embed="rId17" name="omt5mouse.wav"/>
            </a:hlinkClick>
            <a:extLst>
              <a:ext uri="{FF2B5EF4-FFF2-40B4-BE49-F238E27FC236}">
                <a16:creationId xmlns:a16="http://schemas.microsoft.com/office/drawing/2014/main" id="{4156E25B-668D-794A-97D8-07C9E1E5B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352800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17">
            <a:hlinkClick r:id="" action="ppaction://noaction">
              <a:snd r:embed="rId19" name="OMT5rope.wav"/>
            </a:hlinkClick>
            <a:extLst>
              <a:ext uri="{FF2B5EF4-FFF2-40B4-BE49-F238E27FC236}">
                <a16:creationId xmlns:a16="http://schemas.microsoft.com/office/drawing/2014/main" id="{3555189C-D729-C04B-B800-5A7B1424A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1000"/>
            <a:ext cx="3200400" cy="239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MT5">
            <a:hlinkClick r:id="" action="ppaction://media"/>
            <a:extLst>
              <a:ext uri="{FF2B5EF4-FFF2-40B4-BE49-F238E27FC236}">
                <a16:creationId xmlns:a16="http://schemas.microsoft.com/office/drawing/2014/main" id="{BBA0BC03-C27A-E14E-97AF-3D856CE68A81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-14288"/>
            <a:ext cx="476250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MT5doll">
            <a:hlinkClick r:id="" action="ppaction://media"/>
            <a:extLst>
              <a:ext uri="{FF2B5EF4-FFF2-40B4-BE49-F238E27FC236}">
                <a16:creationId xmlns:a16="http://schemas.microsoft.com/office/drawing/2014/main" id="{EB7070B1-D871-F94B-B13D-2115AD605742}"/>
              </a:ext>
            </a:extLst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57188"/>
            <a:ext cx="2417763" cy="241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MT5mouse">
            <a:hlinkClick r:id="" action="ppaction://media"/>
            <a:extLst>
              <a:ext uri="{FF2B5EF4-FFF2-40B4-BE49-F238E27FC236}">
                <a16:creationId xmlns:a16="http://schemas.microsoft.com/office/drawing/2014/main" id="{D9BD850E-6BD8-8847-80E8-268DF1AAD2C3}"/>
              </a:ext>
            </a:extLst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457575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MT5rope">
            <a:hlinkClick r:id="" action="ppaction://media"/>
            <a:extLst>
              <a:ext uri="{FF2B5EF4-FFF2-40B4-BE49-F238E27FC236}">
                <a16:creationId xmlns:a16="http://schemas.microsoft.com/office/drawing/2014/main" id="{5017F593-F2A7-E640-98DB-04BCD2213727}"/>
              </a:ext>
            </a:extLst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463" y="295275"/>
            <a:ext cx="2479675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MT5weed">
            <a:hlinkClick r:id="" action="ppaction://media"/>
            <a:extLst>
              <a:ext uri="{FF2B5EF4-FFF2-40B4-BE49-F238E27FC236}">
                <a16:creationId xmlns:a16="http://schemas.microsoft.com/office/drawing/2014/main" id="{B501A883-8D33-9F45-9A2A-A9D16B621BE2}"/>
              </a:ext>
            </a:extLst>
          </p:cNvPr>
          <p:cNvPicPr>
            <a:picLocks noRot="1"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713" y="36576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>
            <a:extLst>
              <a:ext uri="{FF2B5EF4-FFF2-40B4-BE49-F238E27FC236}">
                <a16:creationId xmlns:a16="http://schemas.microsoft.com/office/drawing/2014/main" id="{D1955B7C-B777-BA4E-9A06-4C50406C67E2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7620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9" name="Line 3">
            <a:extLst>
              <a:ext uri="{FF2B5EF4-FFF2-40B4-BE49-F238E27FC236}">
                <a16:creationId xmlns:a16="http://schemas.microsoft.com/office/drawing/2014/main" id="{0159B3DC-1F93-F247-9076-5FBE7736C54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32004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0" name="Text Box 4">
            <a:extLst>
              <a:ext uri="{FF2B5EF4-FFF2-40B4-BE49-F238E27FC236}">
                <a16:creationId xmlns:a16="http://schemas.microsoft.com/office/drawing/2014/main" id="{8D6D6079-0206-084C-9416-AD5562309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3246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/>
              <a:t>01</a:t>
            </a:r>
          </a:p>
        </p:txBody>
      </p:sp>
      <p:pic>
        <p:nvPicPr>
          <p:cNvPr id="14341" name="Picture 5" descr="MCj02904180000[1]">
            <a:extLst>
              <a:ext uri="{FF2B5EF4-FFF2-40B4-BE49-F238E27FC236}">
                <a16:creationId xmlns:a16="http://schemas.microsoft.com/office/drawing/2014/main" id="{413CCE23-6F50-2C43-94A3-AB6CB1C94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505200"/>
            <a:ext cx="18573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>
            <a:extLst>
              <a:ext uri="{FF2B5EF4-FFF2-40B4-BE49-F238E27FC236}">
                <a16:creationId xmlns:a16="http://schemas.microsoft.com/office/drawing/2014/main" id="{7F5F3345-7818-EB4C-9557-02318C612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429000"/>
            <a:ext cx="3400425" cy="311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8" descr="MCj04080560000[1]">
            <a:extLst>
              <a:ext uri="{FF2B5EF4-FFF2-40B4-BE49-F238E27FC236}">
                <a16:creationId xmlns:a16="http://schemas.microsoft.com/office/drawing/2014/main" id="{0FA134D9-2155-BC47-9D7F-E1F38CD65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2400"/>
            <a:ext cx="27209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1" descr="MCAN00345_0000[1]">
            <a:extLst>
              <a:ext uri="{FF2B5EF4-FFF2-40B4-BE49-F238E27FC236}">
                <a16:creationId xmlns:a16="http://schemas.microsoft.com/office/drawing/2014/main" id="{FBC8691A-8C61-8B48-BFB7-BEB48116D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4800"/>
            <a:ext cx="273367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Text Box 12">
            <a:extLst>
              <a:ext uri="{FF2B5EF4-FFF2-40B4-BE49-F238E27FC236}">
                <a16:creationId xmlns:a16="http://schemas.microsoft.com/office/drawing/2014/main" id="{A5FF96AC-AE1C-E242-A37A-15F2FF9C2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4008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/p/</a:t>
            </a:r>
          </a:p>
        </p:txBody>
      </p:sp>
      <p:pic>
        <p:nvPicPr>
          <p:cNvPr id="2" name="OM01">
            <a:hlinkClick r:id="" action="ppaction://media"/>
            <a:extLst>
              <a:ext uri="{FF2B5EF4-FFF2-40B4-BE49-F238E27FC236}">
                <a16:creationId xmlns:a16="http://schemas.microsoft.com/office/drawing/2014/main" id="{75105BE4-416F-1D4D-831F-143297C9FBC5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>
            <a:extLst>
              <a:ext uri="{FF2B5EF4-FFF2-40B4-BE49-F238E27FC236}">
                <a16:creationId xmlns:a16="http://schemas.microsoft.com/office/drawing/2014/main" id="{DF9DCB65-FF93-B645-B0AF-3BD467782599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7620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7" name="Line 3">
            <a:extLst>
              <a:ext uri="{FF2B5EF4-FFF2-40B4-BE49-F238E27FC236}">
                <a16:creationId xmlns:a16="http://schemas.microsoft.com/office/drawing/2014/main" id="{5AF8685D-4B3A-9D42-B0C0-8EF39C814E04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32004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8" name="Text Box 4">
            <a:extLst>
              <a:ext uri="{FF2B5EF4-FFF2-40B4-BE49-F238E27FC236}">
                <a16:creationId xmlns:a16="http://schemas.microsoft.com/office/drawing/2014/main" id="{91025C26-288E-0049-AFBF-58C7D2E71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3246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/>
              <a:t>02</a:t>
            </a:r>
          </a:p>
        </p:txBody>
      </p:sp>
      <p:pic>
        <p:nvPicPr>
          <p:cNvPr id="16389" name="Picture 5" descr="MCj03711240000[1]">
            <a:extLst>
              <a:ext uri="{FF2B5EF4-FFF2-40B4-BE49-F238E27FC236}">
                <a16:creationId xmlns:a16="http://schemas.microsoft.com/office/drawing/2014/main" id="{B1F732B0-4B8E-AA4C-9472-2A9CC30BE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352800"/>
            <a:ext cx="34290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>
            <a:extLst>
              <a:ext uri="{FF2B5EF4-FFF2-40B4-BE49-F238E27FC236}">
                <a16:creationId xmlns:a16="http://schemas.microsoft.com/office/drawing/2014/main" id="{17C41BDA-25CC-A34A-A9A5-F82BD58F3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92525"/>
            <a:ext cx="3733800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1" name="Group 8">
            <a:extLst>
              <a:ext uri="{FF2B5EF4-FFF2-40B4-BE49-F238E27FC236}">
                <a16:creationId xmlns:a16="http://schemas.microsoft.com/office/drawing/2014/main" id="{DF3C134B-29CE-E547-A3AA-C9C026ED4EF4}"/>
              </a:ext>
            </a:extLst>
          </p:cNvPr>
          <p:cNvGrpSpPr>
            <a:grpSpLocks/>
          </p:cNvGrpSpPr>
          <p:nvPr/>
        </p:nvGrpSpPr>
        <p:grpSpPr bwMode="auto">
          <a:xfrm>
            <a:off x="1219200" y="457200"/>
            <a:ext cx="1981200" cy="2452688"/>
            <a:chOff x="31" y="107"/>
            <a:chExt cx="2196" cy="3142"/>
          </a:xfrm>
        </p:grpSpPr>
        <p:sp>
          <p:nvSpPr>
            <p:cNvPr id="16395" name="Freeform 9">
              <a:extLst>
                <a:ext uri="{FF2B5EF4-FFF2-40B4-BE49-F238E27FC236}">
                  <a16:creationId xmlns:a16="http://schemas.microsoft.com/office/drawing/2014/main" id="{CE16DA9F-F683-514F-8B9E-0D0BFEDAC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" y="107"/>
              <a:ext cx="2196" cy="3142"/>
            </a:xfrm>
            <a:custGeom>
              <a:avLst/>
              <a:gdLst>
                <a:gd name="T0" fmla="*/ 2036 w 2196"/>
                <a:gd name="T1" fmla="*/ 78 h 3142"/>
                <a:gd name="T2" fmla="*/ 2133 w 2196"/>
                <a:gd name="T3" fmla="*/ 118 h 3142"/>
                <a:gd name="T4" fmla="*/ 2174 w 2196"/>
                <a:gd name="T5" fmla="*/ 164 h 3142"/>
                <a:gd name="T6" fmla="*/ 2181 w 2196"/>
                <a:gd name="T7" fmla="*/ 252 h 3142"/>
                <a:gd name="T8" fmla="*/ 2196 w 2196"/>
                <a:gd name="T9" fmla="*/ 523 h 3142"/>
                <a:gd name="T10" fmla="*/ 2175 w 2196"/>
                <a:gd name="T11" fmla="*/ 859 h 3142"/>
                <a:gd name="T12" fmla="*/ 2122 w 2196"/>
                <a:gd name="T13" fmla="*/ 1146 h 3142"/>
                <a:gd name="T14" fmla="*/ 2079 w 2196"/>
                <a:gd name="T15" fmla="*/ 1431 h 3142"/>
                <a:gd name="T16" fmla="*/ 2106 w 2196"/>
                <a:gd name="T17" fmla="*/ 1874 h 3142"/>
                <a:gd name="T18" fmla="*/ 2123 w 2196"/>
                <a:gd name="T19" fmla="*/ 2277 h 3142"/>
                <a:gd name="T20" fmla="*/ 2007 w 2196"/>
                <a:gd name="T21" fmla="*/ 2518 h 3142"/>
                <a:gd name="T22" fmla="*/ 1669 w 2196"/>
                <a:gd name="T23" fmla="*/ 2678 h 3142"/>
                <a:gd name="T24" fmla="*/ 1252 w 2196"/>
                <a:gd name="T25" fmla="*/ 2824 h 3142"/>
                <a:gd name="T26" fmla="*/ 885 w 2196"/>
                <a:gd name="T27" fmla="*/ 3010 h 3142"/>
                <a:gd name="T28" fmla="*/ 476 w 2196"/>
                <a:gd name="T29" fmla="*/ 3140 h 3142"/>
                <a:gd name="T30" fmla="*/ 124 w 2196"/>
                <a:gd name="T31" fmla="*/ 3079 h 3142"/>
                <a:gd name="T32" fmla="*/ 17 w 2196"/>
                <a:gd name="T33" fmla="*/ 2735 h 3142"/>
                <a:gd name="T34" fmla="*/ 220 w 2196"/>
                <a:gd name="T35" fmla="*/ 2457 h 3142"/>
                <a:gd name="T36" fmla="*/ 544 w 2196"/>
                <a:gd name="T37" fmla="*/ 2248 h 3142"/>
                <a:gd name="T38" fmla="*/ 854 w 2196"/>
                <a:gd name="T39" fmla="*/ 2004 h 3142"/>
                <a:gd name="T40" fmla="*/ 1000 w 2196"/>
                <a:gd name="T41" fmla="*/ 1660 h 3142"/>
                <a:gd name="T42" fmla="*/ 1044 w 2196"/>
                <a:gd name="T43" fmla="*/ 1305 h 3142"/>
                <a:gd name="T44" fmla="*/ 1073 w 2196"/>
                <a:gd name="T45" fmla="*/ 942 h 3142"/>
                <a:gd name="T46" fmla="*/ 1113 w 2196"/>
                <a:gd name="T47" fmla="*/ 578 h 3142"/>
                <a:gd name="T48" fmla="*/ 1174 w 2196"/>
                <a:gd name="T49" fmla="*/ 352 h 3142"/>
                <a:gd name="T50" fmla="*/ 1213 w 2196"/>
                <a:gd name="T51" fmla="*/ 282 h 3142"/>
                <a:gd name="T52" fmla="*/ 1240 w 2196"/>
                <a:gd name="T53" fmla="*/ 214 h 3142"/>
                <a:gd name="T54" fmla="*/ 1265 w 2196"/>
                <a:gd name="T55" fmla="*/ 125 h 3142"/>
                <a:gd name="T56" fmla="*/ 1335 w 2196"/>
                <a:gd name="T57" fmla="*/ 30 h 3142"/>
                <a:gd name="T58" fmla="*/ 1503 w 2196"/>
                <a:gd name="T59" fmla="*/ 0 h 3142"/>
                <a:gd name="T60" fmla="*/ 1703 w 2196"/>
                <a:gd name="T61" fmla="*/ 9 h 3142"/>
                <a:gd name="T62" fmla="*/ 1888 w 2196"/>
                <a:gd name="T63" fmla="*/ 36 h 314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196" h="3142">
                  <a:moveTo>
                    <a:pt x="1960" y="50"/>
                  </a:moveTo>
                  <a:lnTo>
                    <a:pt x="2036" y="78"/>
                  </a:lnTo>
                  <a:lnTo>
                    <a:pt x="2093" y="100"/>
                  </a:lnTo>
                  <a:lnTo>
                    <a:pt x="2133" y="118"/>
                  </a:lnTo>
                  <a:lnTo>
                    <a:pt x="2159" y="139"/>
                  </a:lnTo>
                  <a:lnTo>
                    <a:pt x="2174" y="164"/>
                  </a:lnTo>
                  <a:lnTo>
                    <a:pt x="2180" y="201"/>
                  </a:lnTo>
                  <a:lnTo>
                    <a:pt x="2181" y="252"/>
                  </a:lnTo>
                  <a:lnTo>
                    <a:pt x="2180" y="324"/>
                  </a:lnTo>
                  <a:lnTo>
                    <a:pt x="2196" y="523"/>
                  </a:lnTo>
                  <a:lnTo>
                    <a:pt x="2192" y="700"/>
                  </a:lnTo>
                  <a:lnTo>
                    <a:pt x="2175" y="859"/>
                  </a:lnTo>
                  <a:lnTo>
                    <a:pt x="2150" y="1006"/>
                  </a:lnTo>
                  <a:lnTo>
                    <a:pt x="2122" y="1146"/>
                  </a:lnTo>
                  <a:lnTo>
                    <a:pt x="2097" y="1287"/>
                  </a:lnTo>
                  <a:lnTo>
                    <a:pt x="2079" y="1431"/>
                  </a:lnTo>
                  <a:lnTo>
                    <a:pt x="2075" y="1587"/>
                  </a:lnTo>
                  <a:lnTo>
                    <a:pt x="2106" y="1874"/>
                  </a:lnTo>
                  <a:lnTo>
                    <a:pt x="2125" y="2100"/>
                  </a:lnTo>
                  <a:lnTo>
                    <a:pt x="2123" y="2277"/>
                  </a:lnTo>
                  <a:lnTo>
                    <a:pt x="2089" y="2414"/>
                  </a:lnTo>
                  <a:lnTo>
                    <a:pt x="2007" y="2518"/>
                  </a:lnTo>
                  <a:lnTo>
                    <a:pt x="1872" y="2604"/>
                  </a:lnTo>
                  <a:lnTo>
                    <a:pt x="1669" y="2678"/>
                  </a:lnTo>
                  <a:lnTo>
                    <a:pt x="1388" y="2752"/>
                  </a:lnTo>
                  <a:lnTo>
                    <a:pt x="1252" y="2824"/>
                  </a:lnTo>
                  <a:lnTo>
                    <a:pt x="1080" y="2916"/>
                  </a:lnTo>
                  <a:lnTo>
                    <a:pt x="885" y="3010"/>
                  </a:lnTo>
                  <a:lnTo>
                    <a:pt x="680" y="3092"/>
                  </a:lnTo>
                  <a:lnTo>
                    <a:pt x="476" y="3140"/>
                  </a:lnTo>
                  <a:lnTo>
                    <a:pt x="286" y="3142"/>
                  </a:lnTo>
                  <a:lnTo>
                    <a:pt x="124" y="3079"/>
                  </a:lnTo>
                  <a:lnTo>
                    <a:pt x="0" y="2936"/>
                  </a:lnTo>
                  <a:lnTo>
                    <a:pt x="17" y="2735"/>
                  </a:lnTo>
                  <a:lnTo>
                    <a:pt x="96" y="2580"/>
                  </a:lnTo>
                  <a:lnTo>
                    <a:pt x="220" y="2457"/>
                  </a:lnTo>
                  <a:lnTo>
                    <a:pt x="376" y="2351"/>
                  </a:lnTo>
                  <a:lnTo>
                    <a:pt x="544" y="2248"/>
                  </a:lnTo>
                  <a:lnTo>
                    <a:pt x="709" y="2138"/>
                  </a:lnTo>
                  <a:lnTo>
                    <a:pt x="854" y="2004"/>
                  </a:lnTo>
                  <a:lnTo>
                    <a:pt x="965" y="1835"/>
                  </a:lnTo>
                  <a:lnTo>
                    <a:pt x="1000" y="1660"/>
                  </a:lnTo>
                  <a:lnTo>
                    <a:pt x="1026" y="1485"/>
                  </a:lnTo>
                  <a:lnTo>
                    <a:pt x="1044" y="1305"/>
                  </a:lnTo>
                  <a:lnTo>
                    <a:pt x="1060" y="1125"/>
                  </a:lnTo>
                  <a:lnTo>
                    <a:pt x="1073" y="942"/>
                  </a:lnTo>
                  <a:lnTo>
                    <a:pt x="1089" y="760"/>
                  </a:lnTo>
                  <a:lnTo>
                    <a:pt x="1113" y="578"/>
                  </a:lnTo>
                  <a:lnTo>
                    <a:pt x="1148" y="397"/>
                  </a:lnTo>
                  <a:lnTo>
                    <a:pt x="1174" y="352"/>
                  </a:lnTo>
                  <a:lnTo>
                    <a:pt x="1196" y="316"/>
                  </a:lnTo>
                  <a:lnTo>
                    <a:pt x="1213" y="282"/>
                  </a:lnTo>
                  <a:lnTo>
                    <a:pt x="1229" y="251"/>
                  </a:lnTo>
                  <a:lnTo>
                    <a:pt x="1240" y="214"/>
                  </a:lnTo>
                  <a:lnTo>
                    <a:pt x="1253" y="174"/>
                  </a:lnTo>
                  <a:lnTo>
                    <a:pt x="1265" y="125"/>
                  </a:lnTo>
                  <a:lnTo>
                    <a:pt x="1279" y="66"/>
                  </a:lnTo>
                  <a:lnTo>
                    <a:pt x="1335" y="30"/>
                  </a:lnTo>
                  <a:lnTo>
                    <a:pt x="1412" y="9"/>
                  </a:lnTo>
                  <a:lnTo>
                    <a:pt x="1503" y="0"/>
                  </a:lnTo>
                  <a:lnTo>
                    <a:pt x="1603" y="2"/>
                  </a:lnTo>
                  <a:lnTo>
                    <a:pt x="1703" y="9"/>
                  </a:lnTo>
                  <a:lnTo>
                    <a:pt x="1800" y="22"/>
                  </a:lnTo>
                  <a:lnTo>
                    <a:pt x="1888" y="36"/>
                  </a:lnTo>
                  <a:lnTo>
                    <a:pt x="1960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396" name="Group 10">
              <a:extLst>
                <a:ext uri="{FF2B5EF4-FFF2-40B4-BE49-F238E27FC236}">
                  <a16:creationId xmlns:a16="http://schemas.microsoft.com/office/drawing/2014/main" id="{65E8834A-6EFC-D746-AAF8-0D35F80F00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4" y="146"/>
              <a:ext cx="1991" cy="3033"/>
              <a:chOff x="194" y="146"/>
              <a:chExt cx="1991" cy="3033"/>
            </a:xfrm>
          </p:grpSpPr>
          <p:sp>
            <p:nvSpPr>
              <p:cNvPr id="16398" name="Freeform 11">
                <a:extLst>
                  <a:ext uri="{FF2B5EF4-FFF2-40B4-BE49-F238E27FC236}">
                    <a16:creationId xmlns:a16="http://schemas.microsoft.com/office/drawing/2014/main" id="{C1707CAC-F5C5-0245-BD83-3BBE5DED49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3" y="146"/>
                <a:ext cx="760" cy="164"/>
              </a:xfrm>
              <a:custGeom>
                <a:avLst/>
                <a:gdLst>
                  <a:gd name="T0" fmla="*/ 734 w 760"/>
                  <a:gd name="T1" fmla="*/ 106 h 164"/>
                  <a:gd name="T2" fmla="*/ 744 w 760"/>
                  <a:gd name="T3" fmla="*/ 114 h 164"/>
                  <a:gd name="T4" fmla="*/ 752 w 760"/>
                  <a:gd name="T5" fmla="*/ 123 h 164"/>
                  <a:gd name="T6" fmla="*/ 757 w 760"/>
                  <a:gd name="T7" fmla="*/ 131 h 164"/>
                  <a:gd name="T8" fmla="*/ 760 w 760"/>
                  <a:gd name="T9" fmla="*/ 139 h 164"/>
                  <a:gd name="T10" fmla="*/ 757 w 760"/>
                  <a:gd name="T11" fmla="*/ 144 h 164"/>
                  <a:gd name="T12" fmla="*/ 750 w 760"/>
                  <a:gd name="T13" fmla="*/ 151 h 164"/>
                  <a:gd name="T14" fmla="*/ 739 w 760"/>
                  <a:gd name="T15" fmla="*/ 157 h 164"/>
                  <a:gd name="T16" fmla="*/ 723 w 760"/>
                  <a:gd name="T17" fmla="*/ 164 h 164"/>
                  <a:gd name="T18" fmla="*/ 630 w 760"/>
                  <a:gd name="T19" fmla="*/ 164 h 164"/>
                  <a:gd name="T20" fmla="*/ 541 w 760"/>
                  <a:gd name="T21" fmla="*/ 161 h 164"/>
                  <a:gd name="T22" fmla="*/ 454 w 760"/>
                  <a:gd name="T23" fmla="*/ 155 h 164"/>
                  <a:gd name="T24" fmla="*/ 370 w 760"/>
                  <a:gd name="T25" fmla="*/ 144 h 164"/>
                  <a:gd name="T26" fmla="*/ 284 w 760"/>
                  <a:gd name="T27" fmla="*/ 129 h 164"/>
                  <a:gd name="T28" fmla="*/ 201 w 760"/>
                  <a:gd name="T29" fmla="*/ 113 h 164"/>
                  <a:gd name="T30" fmla="*/ 116 w 760"/>
                  <a:gd name="T31" fmla="*/ 93 h 164"/>
                  <a:gd name="T32" fmla="*/ 32 w 760"/>
                  <a:gd name="T33" fmla="*/ 74 h 164"/>
                  <a:gd name="T34" fmla="*/ 20 w 760"/>
                  <a:gd name="T35" fmla="*/ 69 h 164"/>
                  <a:gd name="T36" fmla="*/ 11 w 760"/>
                  <a:gd name="T37" fmla="*/ 65 h 164"/>
                  <a:gd name="T38" fmla="*/ 3 w 760"/>
                  <a:gd name="T39" fmla="*/ 60 h 164"/>
                  <a:gd name="T40" fmla="*/ 0 w 760"/>
                  <a:gd name="T41" fmla="*/ 54 h 164"/>
                  <a:gd name="T42" fmla="*/ 0 w 760"/>
                  <a:gd name="T43" fmla="*/ 48 h 164"/>
                  <a:gd name="T44" fmla="*/ 7 w 760"/>
                  <a:gd name="T45" fmla="*/ 41 h 164"/>
                  <a:gd name="T46" fmla="*/ 17 w 760"/>
                  <a:gd name="T47" fmla="*/ 34 h 164"/>
                  <a:gd name="T48" fmla="*/ 37 w 760"/>
                  <a:gd name="T49" fmla="*/ 27 h 164"/>
                  <a:gd name="T50" fmla="*/ 121 w 760"/>
                  <a:gd name="T51" fmla="*/ 9 h 164"/>
                  <a:gd name="T52" fmla="*/ 210 w 760"/>
                  <a:gd name="T53" fmla="*/ 1 h 164"/>
                  <a:gd name="T54" fmla="*/ 298 w 760"/>
                  <a:gd name="T55" fmla="*/ 0 h 164"/>
                  <a:gd name="T56" fmla="*/ 390 w 760"/>
                  <a:gd name="T57" fmla="*/ 8 h 164"/>
                  <a:gd name="T58" fmla="*/ 480 w 760"/>
                  <a:gd name="T59" fmla="*/ 21 h 164"/>
                  <a:gd name="T60" fmla="*/ 568 w 760"/>
                  <a:gd name="T61" fmla="*/ 43 h 164"/>
                  <a:gd name="T62" fmla="*/ 653 w 760"/>
                  <a:gd name="T63" fmla="*/ 70 h 164"/>
                  <a:gd name="T64" fmla="*/ 734 w 760"/>
                  <a:gd name="T65" fmla="*/ 106 h 16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60" h="164">
                    <a:moveTo>
                      <a:pt x="734" y="106"/>
                    </a:moveTo>
                    <a:lnTo>
                      <a:pt x="744" y="114"/>
                    </a:lnTo>
                    <a:lnTo>
                      <a:pt x="752" y="123"/>
                    </a:lnTo>
                    <a:lnTo>
                      <a:pt x="757" y="131"/>
                    </a:lnTo>
                    <a:lnTo>
                      <a:pt x="760" y="139"/>
                    </a:lnTo>
                    <a:lnTo>
                      <a:pt x="757" y="144"/>
                    </a:lnTo>
                    <a:lnTo>
                      <a:pt x="750" y="151"/>
                    </a:lnTo>
                    <a:lnTo>
                      <a:pt x="739" y="157"/>
                    </a:lnTo>
                    <a:lnTo>
                      <a:pt x="723" y="164"/>
                    </a:lnTo>
                    <a:lnTo>
                      <a:pt x="630" y="164"/>
                    </a:lnTo>
                    <a:lnTo>
                      <a:pt x="541" y="161"/>
                    </a:lnTo>
                    <a:lnTo>
                      <a:pt x="454" y="155"/>
                    </a:lnTo>
                    <a:lnTo>
                      <a:pt x="370" y="144"/>
                    </a:lnTo>
                    <a:lnTo>
                      <a:pt x="284" y="129"/>
                    </a:lnTo>
                    <a:lnTo>
                      <a:pt x="201" y="113"/>
                    </a:lnTo>
                    <a:lnTo>
                      <a:pt x="116" y="93"/>
                    </a:lnTo>
                    <a:lnTo>
                      <a:pt x="32" y="74"/>
                    </a:lnTo>
                    <a:lnTo>
                      <a:pt x="20" y="69"/>
                    </a:lnTo>
                    <a:lnTo>
                      <a:pt x="11" y="65"/>
                    </a:lnTo>
                    <a:lnTo>
                      <a:pt x="3" y="60"/>
                    </a:lnTo>
                    <a:lnTo>
                      <a:pt x="0" y="54"/>
                    </a:lnTo>
                    <a:lnTo>
                      <a:pt x="0" y="48"/>
                    </a:lnTo>
                    <a:lnTo>
                      <a:pt x="7" y="41"/>
                    </a:lnTo>
                    <a:lnTo>
                      <a:pt x="17" y="34"/>
                    </a:lnTo>
                    <a:lnTo>
                      <a:pt x="37" y="27"/>
                    </a:lnTo>
                    <a:lnTo>
                      <a:pt x="121" y="9"/>
                    </a:lnTo>
                    <a:lnTo>
                      <a:pt x="210" y="1"/>
                    </a:lnTo>
                    <a:lnTo>
                      <a:pt x="298" y="0"/>
                    </a:lnTo>
                    <a:lnTo>
                      <a:pt x="390" y="8"/>
                    </a:lnTo>
                    <a:lnTo>
                      <a:pt x="480" y="21"/>
                    </a:lnTo>
                    <a:lnTo>
                      <a:pt x="568" y="43"/>
                    </a:lnTo>
                    <a:lnTo>
                      <a:pt x="653" y="70"/>
                    </a:lnTo>
                    <a:lnTo>
                      <a:pt x="734" y="106"/>
                    </a:lnTo>
                    <a:close/>
                  </a:path>
                </a:pathLst>
              </a:custGeom>
              <a:solidFill>
                <a:srgbClr val="00B3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99" name="Freeform 12">
                <a:extLst>
                  <a:ext uri="{FF2B5EF4-FFF2-40B4-BE49-F238E27FC236}">
                    <a16:creationId xmlns:a16="http://schemas.microsoft.com/office/drawing/2014/main" id="{DDB34F3C-991D-2849-A9B7-83FCBDA661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3" y="263"/>
                <a:ext cx="827" cy="200"/>
              </a:xfrm>
              <a:custGeom>
                <a:avLst/>
                <a:gdLst>
                  <a:gd name="T0" fmla="*/ 801 w 827"/>
                  <a:gd name="T1" fmla="*/ 109 h 200"/>
                  <a:gd name="T2" fmla="*/ 813 w 827"/>
                  <a:gd name="T3" fmla="*/ 118 h 200"/>
                  <a:gd name="T4" fmla="*/ 820 w 827"/>
                  <a:gd name="T5" fmla="*/ 130 h 200"/>
                  <a:gd name="T6" fmla="*/ 826 w 827"/>
                  <a:gd name="T7" fmla="*/ 142 h 200"/>
                  <a:gd name="T8" fmla="*/ 827 w 827"/>
                  <a:gd name="T9" fmla="*/ 155 h 200"/>
                  <a:gd name="T10" fmla="*/ 824 w 827"/>
                  <a:gd name="T11" fmla="*/ 165 h 200"/>
                  <a:gd name="T12" fmla="*/ 819 w 827"/>
                  <a:gd name="T13" fmla="*/ 177 h 200"/>
                  <a:gd name="T14" fmla="*/ 809 w 827"/>
                  <a:gd name="T15" fmla="*/ 186 h 200"/>
                  <a:gd name="T16" fmla="*/ 796 w 827"/>
                  <a:gd name="T17" fmla="*/ 194 h 200"/>
                  <a:gd name="T18" fmla="*/ 736 w 827"/>
                  <a:gd name="T19" fmla="*/ 200 h 200"/>
                  <a:gd name="T20" fmla="*/ 621 w 827"/>
                  <a:gd name="T21" fmla="*/ 200 h 200"/>
                  <a:gd name="T22" fmla="*/ 472 w 827"/>
                  <a:gd name="T23" fmla="*/ 191 h 200"/>
                  <a:gd name="T24" fmla="*/ 315 w 827"/>
                  <a:gd name="T25" fmla="*/ 173 h 200"/>
                  <a:gd name="T26" fmla="*/ 168 w 827"/>
                  <a:gd name="T27" fmla="*/ 144 h 200"/>
                  <a:gd name="T28" fmla="*/ 56 w 827"/>
                  <a:gd name="T29" fmla="*/ 107 h 200"/>
                  <a:gd name="T30" fmla="*/ 0 w 827"/>
                  <a:gd name="T31" fmla="*/ 58 h 200"/>
                  <a:gd name="T32" fmla="*/ 25 w 827"/>
                  <a:gd name="T33" fmla="*/ 0 h 200"/>
                  <a:gd name="T34" fmla="*/ 120 w 827"/>
                  <a:gd name="T35" fmla="*/ 17 h 200"/>
                  <a:gd name="T36" fmla="*/ 219 w 827"/>
                  <a:gd name="T37" fmla="*/ 32 h 200"/>
                  <a:gd name="T38" fmla="*/ 317 w 827"/>
                  <a:gd name="T39" fmla="*/ 45 h 200"/>
                  <a:gd name="T40" fmla="*/ 419 w 827"/>
                  <a:gd name="T41" fmla="*/ 58 h 200"/>
                  <a:gd name="T42" fmla="*/ 516 w 827"/>
                  <a:gd name="T43" fmla="*/ 69 h 200"/>
                  <a:gd name="T44" fmla="*/ 615 w 827"/>
                  <a:gd name="T45" fmla="*/ 82 h 200"/>
                  <a:gd name="T46" fmla="*/ 709 w 827"/>
                  <a:gd name="T47" fmla="*/ 94 h 200"/>
                  <a:gd name="T48" fmla="*/ 801 w 827"/>
                  <a:gd name="T49" fmla="*/ 109 h 2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827" h="200">
                    <a:moveTo>
                      <a:pt x="801" y="109"/>
                    </a:moveTo>
                    <a:lnTo>
                      <a:pt x="813" y="118"/>
                    </a:lnTo>
                    <a:lnTo>
                      <a:pt x="820" y="130"/>
                    </a:lnTo>
                    <a:lnTo>
                      <a:pt x="826" y="142"/>
                    </a:lnTo>
                    <a:lnTo>
                      <a:pt x="827" y="155"/>
                    </a:lnTo>
                    <a:lnTo>
                      <a:pt x="824" y="165"/>
                    </a:lnTo>
                    <a:lnTo>
                      <a:pt x="819" y="177"/>
                    </a:lnTo>
                    <a:lnTo>
                      <a:pt x="809" y="186"/>
                    </a:lnTo>
                    <a:lnTo>
                      <a:pt x="796" y="194"/>
                    </a:lnTo>
                    <a:lnTo>
                      <a:pt x="736" y="200"/>
                    </a:lnTo>
                    <a:lnTo>
                      <a:pt x="621" y="200"/>
                    </a:lnTo>
                    <a:lnTo>
                      <a:pt x="472" y="191"/>
                    </a:lnTo>
                    <a:lnTo>
                      <a:pt x="315" y="173"/>
                    </a:lnTo>
                    <a:lnTo>
                      <a:pt x="168" y="144"/>
                    </a:lnTo>
                    <a:lnTo>
                      <a:pt x="56" y="107"/>
                    </a:lnTo>
                    <a:lnTo>
                      <a:pt x="0" y="58"/>
                    </a:lnTo>
                    <a:lnTo>
                      <a:pt x="25" y="0"/>
                    </a:lnTo>
                    <a:lnTo>
                      <a:pt x="120" y="17"/>
                    </a:lnTo>
                    <a:lnTo>
                      <a:pt x="219" y="32"/>
                    </a:lnTo>
                    <a:lnTo>
                      <a:pt x="317" y="45"/>
                    </a:lnTo>
                    <a:lnTo>
                      <a:pt x="419" y="58"/>
                    </a:lnTo>
                    <a:lnTo>
                      <a:pt x="516" y="69"/>
                    </a:lnTo>
                    <a:lnTo>
                      <a:pt x="615" y="82"/>
                    </a:lnTo>
                    <a:lnTo>
                      <a:pt x="709" y="94"/>
                    </a:lnTo>
                    <a:lnTo>
                      <a:pt x="801" y="109"/>
                    </a:lnTo>
                    <a:close/>
                  </a:path>
                </a:pathLst>
              </a:custGeom>
              <a:solidFill>
                <a:srgbClr val="52F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00" name="Freeform 13">
                <a:extLst>
                  <a:ext uri="{FF2B5EF4-FFF2-40B4-BE49-F238E27FC236}">
                    <a16:creationId xmlns:a16="http://schemas.microsoft.com/office/drawing/2014/main" id="{B97AA518-CE38-D44D-A97F-0974D342D5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9" y="420"/>
                <a:ext cx="1006" cy="491"/>
              </a:xfrm>
              <a:custGeom>
                <a:avLst/>
                <a:gdLst>
                  <a:gd name="T0" fmla="*/ 922 w 1006"/>
                  <a:gd name="T1" fmla="*/ 104 h 491"/>
                  <a:gd name="T2" fmla="*/ 949 w 1006"/>
                  <a:gd name="T3" fmla="*/ 134 h 491"/>
                  <a:gd name="T4" fmla="*/ 971 w 1006"/>
                  <a:gd name="T5" fmla="*/ 168 h 491"/>
                  <a:gd name="T6" fmla="*/ 987 w 1006"/>
                  <a:gd name="T7" fmla="*/ 206 h 491"/>
                  <a:gd name="T8" fmla="*/ 998 w 1006"/>
                  <a:gd name="T9" fmla="*/ 246 h 491"/>
                  <a:gd name="T10" fmla="*/ 1003 w 1006"/>
                  <a:gd name="T11" fmla="*/ 285 h 491"/>
                  <a:gd name="T12" fmla="*/ 1006 w 1006"/>
                  <a:gd name="T13" fmla="*/ 324 h 491"/>
                  <a:gd name="T14" fmla="*/ 1005 w 1006"/>
                  <a:gd name="T15" fmla="*/ 360 h 491"/>
                  <a:gd name="T16" fmla="*/ 1001 w 1006"/>
                  <a:gd name="T17" fmla="*/ 393 h 491"/>
                  <a:gd name="T18" fmla="*/ 886 w 1006"/>
                  <a:gd name="T19" fmla="*/ 440 h 491"/>
                  <a:gd name="T20" fmla="*/ 763 w 1006"/>
                  <a:gd name="T21" fmla="*/ 473 h 491"/>
                  <a:gd name="T22" fmla="*/ 632 w 1006"/>
                  <a:gd name="T23" fmla="*/ 488 h 491"/>
                  <a:gd name="T24" fmla="*/ 498 w 1006"/>
                  <a:gd name="T25" fmla="*/ 491 h 491"/>
                  <a:gd name="T26" fmla="*/ 363 w 1006"/>
                  <a:gd name="T27" fmla="*/ 474 h 491"/>
                  <a:gd name="T28" fmla="*/ 233 w 1006"/>
                  <a:gd name="T29" fmla="*/ 441 h 491"/>
                  <a:gd name="T30" fmla="*/ 110 w 1006"/>
                  <a:gd name="T31" fmla="*/ 392 h 491"/>
                  <a:gd name="T32" fmla="*/ 0 w 1006"/>
                  <a:gd name="T33" fmla="*/ 326 h 491"/>
                  <a:gd name="T34" fmla="*/ 9 w 1006"/>
                  <a:gd name="T35" fmla="*/ 275 h 491"/>
                  <a:gd name="T36" fmla="*/ 21 w 1006"/>
                  <a:gd name="T37" fmla="*/ 225 h 491"/>
                  <a:gd name="T38" fmla="*/ 34 w 1006"/>
                  <a:gd name="T39" fmla="*/ 176 h 491"/>
                  <a:gd name="T40" fmla="*/ 53 w 1006"/>
                  <a:gd name="T41" fmla="*/ 129 h 491"/>
                  <a:gd name="T42" fmla="*/ 77 w 1006"/>
                  <a:gd name="T43" fmla="*/ 85 h 491"/>
                  <a:gd name="T44" fmla="*/ 108 w 1006"/>
                  <a:gd name="T45" fmla="*/ 48 h 491"/>
                  <a:gd name="T46" fmla="*/ 148 w 1006"/>
                  <a:gd name="T47" fmla="*/ 19 h 491"/>
                  <a:gd name="T48" fmla="*/ 199 w 1006"/>
                  <a:gd name="T49" fmla="*/ 0 h 491"/>
                  <a:gd name="T50" fmla="*/ 289 w 1006"/>
                  <a:gd name="T51" fmla="*/ 22 h 491"/>
                  <a:gd name="T52" fmla="*/ 380 w 1006"/>
                  <a:gd name="T53" fmla="*/ 41 h 491"/>
                  <a:gd name="T54" fmla="*/ 472 w 1006"/>
                  <a:gd name="T55" fmla="*/ 55 h 491"/>
                  <a:gd name="T56" fmla="*/ 564 w 1006"/>
                  <a:gd name="T57" fmla="*/ 68 h 491"/>
                  <a:gd name="T58" fmla="*/ 654 w 1006"/>
                  <a:gd name="T59" fmla="*/ 77 h 491"/>
                  <a:gd name="T60" fmla="*/ 745 w 1006"/>
                  <a:gd name="T61" fmla="*/ 86 h 491"/>
                  <a:gd name="T62" fmla="*/ 833 w 1006"/>
                  <a:gd name="T63" fmla="*/ 94 h 491"/>
                  <a:gd name="T64" fmla="*/ 922 w 1006"/>
                  <a:gd name="T65" fmla="*/ 104 h 49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006" h="491">
                    <a:moveTo>
                      <a:pt x="922" y="104"/>
                    </a:moveTo>
                    <a:lnTo>
                      <a:pt x="949" y="134"/>
                    </a:lnTo>
                    <a:lnTo>
                      <a:pt x="971" y="168"/>
                    </a:lnTo>
                    <a:lnTo>
                      <a:pt x="987" y="206"/>
                    </a:lnTo>
                    <a:lnTo>
                      <a:pt x="998" y="246"/>
                    </a:lnTo>
                    <a:lnTo>
                      <a:pt x="1003" y="285"/>
                    </a:lnTo>
                    <a:lnTo>
                      <a:pt x="1006" y="324"/>
                    </a:lnTo>
                    <a:lnTo>
                      <a:pt x="1005" y="360"/>
                    </a:lnTo>
                    <a:lnTo>
                      <a:pt x="1001" y="393"/>
                    </a:lnTo>
                    <a:lnTo>
                      <a:pt x="886" y="440"/>
                    </a:lnTo>
                    <a:lnTo>
                      <a:pt x="763" y="473"/>
                    </a:lnTo>
                    <a:lnTo>
                      <a:pt x="632" y="488"/>
                    </a:lnTo>
                    <a:lnTo>
                      <a:pt x="498" y="491"/>
                    </a:lnTo>
                    <a:lnTo>
                      <a:pt x="363" y="474"/>
                    </a:lnTo>
                    <a:lnTo>
                      <a:pt x="233" y="441"/>
                    </a:lnTo>
                    <a:lnTo>
                      <a:pt x="110" y="392"/>
                    </a:lnTo>
                    <a:lnTo>
                      <a:pt x="0" y="326"/>
                    </a:lnTo>
                    <a:lnTo>
                      <a:pt x="9" y="275"/>
                    </a:lnTo>
                    <a:lnTo>
                      <a:pt x="21" y="225"/>
                    </a:lnTo>
                    <a:lnTo>
                      <a:pt x="34" y="176"/>
                    </a:lnTo>
                    <a:lnTo>
                      <a:pt x="53" y="129"/>
                    </a:lnTo>
                    <a:lnTo>
                      <a:pt x="77" y="85"/>
                    </a:lnTo>
                    <a:lnTo>
                      <a:pt x="108" y="48"/>
                    </a:lnTo>
                    <a:lnTo>
                      <a:pt x="148" y="19"/>
                    </a:lnTo>
                    <a:lnTo>
                      <a:pt x="199" y="0"/>
                    </a:lnTo>
                    <a:lnTo>
                      <a:pt x="289" y="22"/>
                    </a:lnTo>
                    <a:lnTo>
                      <a:pt x="380" y="41"/>
                    </a:lnTo>
                    <a:lnTo>
                      <a:pt x="472" y="55"/>
                    </a:lnTo>
                    <a:lnTo>
                      <a:pt x="564" y="68"/>
                    </a:lnTo>
                    <a:lnTo>
                      <a:pt x="654" y="77"/>
                    </a:lnTo>
                    <a:lnTo>
                      <a:pt x="745" y="86"/>
                    </a:lnTo>
                    <a:lnTo>
                      <a:pt x="833" y="94"/>
                    </a:lnTo>
                    <a:lnTo>
                      <a:pt x="922" y="104"/>
                    </a:lnTo>
                    <a:close/>
                  </a:path>
                </a:pathLst>
              </a:custGeom>
              <a:solidFill>
                <a:srgbClr val="52F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01" name="Freeform 14">
                <a:extLst>
                  <a:ext uri="{FF2B5EF4-FFF2-40B4-BE49-F238E27FC236}">
                    <a16:creationId xmlns:a16="http://schemas.microsoft.com/office/drawing/2014/main" id="{27A1F9D5-450B-974D-BD90-B60818FF6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2" y="431"/>
                <a:ext cx="908" cy="480"/>
              </a:xfrm>
              <a:custGeom>
                <a:avLst/>
                <a:gdLst>
                  <a:gd name="T0" fmla="*/ 823 w 908"/>
                  <a:gd name="T1" fmla="*/ 88 h 480"/>
                  <a:gd name="T2" fmla="*/ 849 w 908"/>
                  <a:gd name="T3" fmla="*/ 119 h 480"/>
                  <a:gd name="T4" fmla="*/ 871 w 908"/>
                  <a:gd name="T5" fmla="*/ 157 h 480"/>
                  <a:gd name="T6" fmla="*/ 886 w 908"/>
                  <a:gd name="T7" fmla="*/ 198 h 480"/>
                  <a:gd name="T8" fmla="*/ 899 w 908"/>
                  <a:gd name="T9" fmla="*/ 240 h 480"/>
                  <a:gd name="T10" fmla="*/ 906 w 908"/>
                  <a:gd name="T11" fmla="*/ 281 h 480"/>
                  <a:gd name="T12" fmla="*/ 908 w 908"/>
                  <a:gd name="T13" fmla="*/ 322 h 480"/>
                  <a:gd name="T14" fmla="*/ 907 w 908"/>
                  <a:gd name="T15" fmla="*/ 359 h 480"/>
                  <a:gd name="T16" fmla="*/ 902 w 908"/>
                  <a:gd name="T17" fmla="*/ 393 h 480"/>
                  <a:gd name="T18" fmla="*/ 793 w 908"/>
                  <a:gd name="T19" fmla="*/ 433 h 480"/>
                  <a:gd name="T20" fmla="*/ 680 w 908"/>
                  <a:gd name="T21" fmla="*/ 462 h 480"/>
                  <a:gd name="T22" fmla="*/ 561 w 908"/>
                  <a:gd name="T23" fmla="*/ 476 h 480"/>
                  <a:gd name="T24" fmla="*/ 443 w 908"/>
                  <a:gd name="T25" fmla="*/ 480 h 480"/>
                  <a:gd name="T26" fmla="*/ 323 w 908"/>
                  <a:gd name="T27" fmla="*/ 467 h 480"/>
                  <a:gd name="T28" fmla="*/ 209 w 908"/>
                  <a:gd name="T29" fmla="*/ 442 h 480"/>
                  <a:gd name="T30" fmla="*/ 100 w 908"/>
                  <a:gd name="T31" fmla="*/ 403 h 480"/>
                  <a:gd name="T32" fmla="*/ 0 w 908"/>
                  <a:gd name="T33" fmla="*/ 351 h 480"/>
                  <a:gd name="T34" fmla="*/ 9 w 908"/>
                  <a:gd name="T35" fmla="*/ 302 h 480"/>
                  <a:gd name="T36" fmla="*/ 19 w 908"/>
                  <a:gd name="T37" fmla="*/ 250 h 480"/>
                  <a:gd name="T38" fmla="*/ 28 w 908"/>
                  <a:gd name="T39" fmla="*/ 195 h 480"/>
                  <a:gd name="T40" fmla="*/ 43 w 908"/>
                  <a:gd name="T41" fmla="*/ 143 h 480"/>
                  <a:gd name="T42" fmla="*/ 61 w 908"/>
                  <a:gd name="T43" fmla="*/ 93 h 480"/>
                  <a:gd name="T44" fmla="*/ 87 w 908"/>
                  <a:gd name="T45" fmla="*/ 52 h 480"/>
                  <a:gd name="T46" fmla="*/ 123 w 908"/>
                  <a:gd name="T47" fmla="*/ 19 h 480"/>
                  <a:gd name="T48" fmla="*/ 173 w 908"/>
                  <a:gd name="T49" fmla="*/ 0 h 480"/>
                  <a:gd name="T50" fmla="*/ 261 w 908"/>
                  <a:gd name="T51" fmla="*/ 19 h 480"/>
                  <a:gd name="T52" fmla="*/ 345 w 908"/>
                  <a:gd name="T53" fmla="*/ 36 h 480"/>
                  <a:gd name="T54" fmla="*/ 423 w 908"/>
                  <a:gd name="T55" fmla="*/ 49 h 480"/>
                  <a:gd name="T56" fmla="*/ 503 w 908"/>
                  <a:gd name="T57" fmla="*/ 60 h 480"/>
                  <a:gd name="T58" fmla="*/ 579 w 908"/>
                  <a:gd name="T59" fmla="*/ 66 h 480"/>
                  <a:gd name="T60" fmla="*/ 657 w 908"/>
                  <a:gd name="T61" fmla="*/ 74 h 480"/>
                  <a:gd name="T62" fmla="*/ 738 w 908"/>
                  <a:gd name="T63" fmla="*/ 80 h 480"/>
                  <a:gd name="T64" fmla="*/ 823 w 908"/>
                  <a:gd name="T65" fmla="*/ 88 h 4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908" h="480">
                    <a:moveTo>
                      <a:pt x="823" y="88"/>
                    </a:moveTo>
                    <a:lnTo>
                      <a:pt x="849" y="119"/>
                    </a:lnTo>
                    <a:lnTo>
                      <a:pt x="871" y="157"/>
                    </a:lnTo>
                    <a:lnTo>
                      <a:pt x="886" y="198"/>
                    </a:lnTo>
                    <a:lnTo>
                      <a:pt x="899" y="240"/>
                    </a:lnTo>
                    <a:lnTo>
                      <a:pt x="906" y="281"/>
                    </a:lnTo>
                    <a:lnTo>
                      <a:pt x="908" y="322"/>
                    </a:lnTo>
                    <a:lnTo>
                      <a:pt x="907" y="359"/>
                    </a:lnTo>
                    <a:lnTo>
                      <a:pt x="902" y="393"/>
                    </a:lnTo>
                    <a:lnTo>
                      <a:pt x="793" y="433"/>
                    </a:lnTo>
                    <a:lnTo>
                      <a:pt x="680" y="462"/>
                    </a:lnTo>
                    <a:lnTo>
                      <a:pt x="561" y="476"/>
                    </a:lnTo>
                    <a:lnTo>
                      <a:pt x="443" y="480"/>
                    </a:lnTo>
                    <a:lnTo>
                      <a:pt x="323" y="467"/>
                    </a:lnTo>
                    <a:lnTo>
                      <a:pt x="209" y="442"/>
                    </a:lnTo>
                    <a:lnTo>
                      <a:pt x="100" y="403"/>
                    </a:lnTo>
                    <a:lnTo>
                      <a:pt x="0" y="351"/>
                    </a:lnTo>
                    <a:lnTo>
                      <a:pt x="9" y="302"/>
                    </a:lnTo>
                    <a:lnTo>
                      <a:pt x="19" y="250"/>
                    </a:lnTo>
                    <a:lnTo>
                      <a:pt x="28" y="195"/>
                    </a:lnTo>
                    <a:lnTo>
                      <a:pt x="43" y="143"/>
                    </a:lnTo>
                    <a:lnTo>
                      <a:pt x="61" y="93"/>
                    </a:lnTo>
                    <a:lnTo>
                      <a:pt x="87" y="52"/>
                    </a:lnTo>
                    <a:lnTo>
                      <a:pt x="123" y="19"/>
                    </a:lnTo>
                    <a:lnTo>
                      <a:pt x="173" y="0"/>
                    </a:lnTo>
                    <a:lnTo>
                      <a:pt x="261" y="19"/>
                    </a:lnTo>
                    <a:lnTo>
                      <a:pt x="345" y="36"/>
                    </a:lnTo>
                    <a:lnTo>
                      <a:pt x="423" y="49"/>
                    </a:lnTo>
                    <a:lnTo>
                      <a:pt x="503" y="60"/>
                    </a:lnTo>
                    <a:lnTo>
                      <a:pt x="579" y="66"/>
                    </a:lnTo>
                    <a:lnTo>
                      <a:pt x="657" y="74"/>
                    </a:lnTo>
                    <a:lnTo>
                      <a:pt x="738" y="80"/>
                    </a:lnTo>
                    <a:lnTo>
                      <a:pt x="823" y="88"/>
                    </a:lnTo>
                    <a:close/>
                  </a:path>
                </a:pathLst>
              </a:custGeom>
              <a:solidFill>
                <a:srgbClr val="70F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02" name="Freeform 15">
                <a:extLst>
                  <a:ext uri="{FF2B5EF4-FFF2-40B4-BE49-F238E27FC236}">
                    <a16:creationId xmlns:a16="http://schemas.microsoft.com/office/drawing/2014/main" id="{F81A50AA-8B26-764F-BE39-7FA104713A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1" y="446"/>
                <a:ext cx="806" cy="466"/>
              </a:xfrm>
              <a:custGeom>
                <a:avLst/>
                <a:gdLst>
                  <a:gd name="T0" fmla="*/ 712 w 806"/>
                  <a:gd name="T1" fmla="*/ 73 h 466"/>
                  <a:gd name="T2" fmla="*/ 740 w 806"/>
                  <a:gd name="T3" fmla="*/ 103 h 466"/>
                  <a:gd name="T4" fmla="*/ 763 w 806"/>
                  <a:gd name="T5" fmla="*/ 142 h 466"/>
                  <a:gd name="T6" fmla="*/ 780 w 806"/>
                  <a:gd name="T7" fmla="*/ 183 h 466"/>
                  <a:gd name="T8" fmla="*/ 794 w 806"/>
                  <a:gd name="T9" fmla="*/ 228 h 466"/>
                  <a:gd name="T10" fmla="*/ 802 w 806"/>
                  <a:gd name="T11" fmla="*/ 272 h 466"/>
                  <a:gd name="T12" fmla="*/ 806 w 806"/>
                  <a:gd name="T13" fmla="*/ 315 h 466"/>
                  <a:gd name="T14" fmla="*/ 806 w 806"/>
                  <a:gd name="T15" fmla="*/ 354 h 466"/>
                  <a:gd name="T16" fmla="*/ 802 w 806"/>
                  <a:gd name="T17" fmla="*/ 388 h 466"/>
                  <a:gd name="T18" fmla="*/ 697 w 806"/>
                  <a:gd name="T19" fmla="*/ 423 h 466"/>
                  <a:gd name="T20" fmla="*/ 591 w 806"/>
                  <a:gd name="T21" fmla="*/ 448 h 466"/>
                  <a:gd name="T22" fmla="*/ 487 w 806"/>
                  <a:gd name="T23" fmla="*/ 462 h 466"/>
                  <a:gd name="T24" fmla="*/ 385 w 806"/>
                  <a:gd name="T25" fmla="*/ 466 h 466"/>
                  <a:gd name="T26" fmla="*/ 282 w 806"/>
                  <a:gd name="T27" fmla="*/ 458 h 466"/>
                  <a:gd name="T28" fmla="*/ 185 w 806"/>
                  <a:gd name="T29" fmla="*/ 440 h 466"/>
                  <a:gd name="T30" fmla="*/ 90 w 806"/>
                  <a:gd name="T31" fmla="*/ 412 h 466"/>
                  <a:gd name="T32" fmla="*/ 0 w 806"/>
                  <a:gd name="T33" fmla="*/ 373 h 466"/>
                  <a:gd name="T34" fmla="*/ 7 w 806"/>
                  <a:gd name="T35" fmla="*/ 322 h 466"/>
                  <a:gd name="T36" fmla="*/ 13 w 806"/>
                  <a:gd name="T37" fmla="*/ 267 h 466"/>
                  <a:gd name="T38" fmla="*/ 18 w 806"/>
                  <a:gd name="T39" fmla="*/ 209 h 466"/>
                  <a:gd name="T40" fmla="*/ 27 w 806"/>
                  <a:gd name="T41" fmla="*/ 153 h 466"/>
                  <a:gd name="T42" fmla="*/ 40 w 806"/>
                  <a:gd name="T43" fmla="*/ 99 h 466"/>
                  <a:gd name="T44" fmla="*/ 62 w 806"/>
                  <a:gd name="T45" fmla="*/ 54 h 466"/>
                  <a:gd name="T46" fmla="*/ 95 w 806"/>
                  <a:gd name="T47" fmla="*/ 20 h 466"/>
                  <a:gd name="T48" fmla="*/ 142 w 806"/>
                  <a:gd name="T49" fmla="*/ 0 h 466"/>
                  <a:gd name="T50" fmla="*/ 228 w 806"/>
                  <a:gd name="T51" fmla="*/ 16 h 466"/>
                  <a:gd name="T52" fmla="*/ 303 w 806"/>
                  <a:gd name="T53" fmla="*/ 29 h 466"/>
                  <a:gd name="T54" fmla="*/ 370 w 806"/>
                  <a:gd name="T55" fmla="*/ 38 h 466"/>
                  <a:gd name="T56" fmla="*/ 434 w 806"/>
                  <a:gd name="T57" fmla="*/ 46 h 466"/>
                  <a:gd name="T58" fmla="*/ 495 w 806"/>
                  <a:gd name="T59" fmla="*/ 51 h 466"/>
                  <a:gd name="T60" fmla="*/ 560 w 806"/>
                  <a:gd name="T61" fmla="*/ 58 h 466"/>
                  <a:gd name="T62" fmla="*/ 630 w 806"/>
                  <a:gd name="T63" fmla="*/ 64 h 466"/>
                  <a:gd name="T64" fmla="*/ 712 w 806"/>
                  <a:gd name="T65" fmla="*/ 73 h 4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6" h="466">
                    <a:moveTo>
                      <a:pt x="712" y="73"/>
                    </a:moveTo>
                    <a:lnTo>
                      <a:pt x="740" y="103"/>
                    </a:lnTo>
                    <a:lnTo>
                      <a:pt x="763" y="142"/>
                    </a:lnTo>
                    <a:lnTo>
                      <a:pt x="780" y="183"/>
                    </a:lnTo>
                    <a:lnTo>
                      <a:pt x="794" y="228"/>
                    </a:lnTo>
                    <a:lnTo>
                      <a:pt x="802" y="272"/>
                    </a:lnTo>
                    <a:lnTo>
                      <a:pt x="806" y="315"/>
                    </a:lnTo>
                    <a:lnTo>
                      <a:pt x="806" y="354"/>
                    </a:lnTo>
                    <a:lnTo>
                      <a:pt x="802" y="388"/>
                    </a:lnTo>
                    <a:lnTo>
                      <a:pt x="697" y="423"/>
                    </a:lnTo>
                    <a:lnTo>
                      <a:pt x="591" y="448"/>
                    </a:lnTo>
                    <a:lnTo>
                      <a:pt x="487" y="462"/>
                    </a:lnTo>
                    <a:lnTo>
                      <a:pt x="385" y="466"/>
                    </a:lnTo>
                    <a:lnTo>
                      <a:pt x="282" y="458"/>
                    </a:lnTo>
                    <a:lnTo>
                      <a:pt x="185" y="440"/>
                    </a:lnTo>
                    <a:lnTo>
                      <a:pt x="90" y="412"/>
                    </a:lnTo>
                    <a:lnTo>
                      <a:pt x="0" y="373"/>
                    </a:lnTo>
                    <a:lnTo>
                      <a:pt x="7" y="322"/>
                    </a:lnTo>
                    <a:lnTo>
                      <a:pt x="13" y="267"/>
                    </a:lnTo>
                    <a:lnTo>
                      <a:pt x="18" y="209"/>
                    </a:lnTo>
                    <a:lnTo>
                      <a:pt x="27" y="153"/>
                    </a:lnTo>
                    <a:lnTo>
                      <a:pt x="40" y="99"/>
                    </a:lnTo>
                    <a:lnTo>
                      <a:pt x="62" y="54"/>
                    </a:lnTo>
                    <a:lnTo>
                      <a:pt x="95" y="20"/>
                    </a:lnTo>
                    <a:lnTo>
                      <a:pt x="142" y="0"/>
                    </a:lnTo>
                    <a:lnTo>
                      <a:pt x="228" y="16"/>
                    </a:lnTo>
                    <a:lnTo>
                      <a:pt x="303" y="29"/>
                    </a:lnTo>
                    <a:lnTo>
                      <a:pt x="370" y="38"/>
                    </a:lnTo>
                    <a:lnTo>
                      <a:pt x="434" y="46"/>
                    </a:lnTo>
                    <a:lnTo>
                      <a:pt x="495" y="51"/>
                    </a:lnTo>
                    <a:lnTo>
                      <a:pt x="560" y="58"/>
                    </a:lnTo>
                    <a:lnTo>
                      <a:pt x="630" y="64"/>
                    </a:lnTo>
                    <a:lnTo>
                      <a:pt x="712" y="73"/>
                    </a:lnTo>
                    <a:close/>
                  </a:path>
                </a:pathLst>
              </a:custGeom>
              <a:solidFill>
                <a:srgbClr val="8FF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03" name="Freeform 16">
                <a:extLst>
                  <a:ext uri="{FF2B5EF4-FFF2-40B4-BE49-F238E27FC236}">
                    <a16:creationId xmlns:a16="http://schemas.microsoft.com/office/drawing/2014/main" id="{F5165885-2DDA-1E49-9099-E9AF11BB09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4" y="457"/>
                <a:ext cx="708" cy="455"/>
              </a:xfrm>
              <a:custGeom>
                <a:avLst/>
                <a:gdLst>
                  <a:gd name="T0" fmla="*/ 613 w 708"/>
                  <a:gd name="T1" fmla="*/ 57 h 455"/>
                  <a:gd name="T2" fmla="*/ 641 w 708"/>
                  <a:gd name="T3" fmla="*/ 90 h 455"/>
                  <a:gd name="T4" fmla="*/ 664 w 708"/>
                  <a:gd name="T5" fmla="*/ 130 h 455"/>
                  <a:gd name="T6" fmla="*/ 682 w 708"/>
                  <a:gd name="T7" fmla="*/ 174 h 455"/>
                  <a:gd name="T8" fmla="*/ 697 w 708"/>
                  <a:gd name="T9" fmla="*/ 221 h 455"/>
                  <a:gd name="T10" fmla="*/ 704 w 708"/>
                  <a:gd name="T11" fmla="*/ 267 h 455"/>
                  <a:gd name="T12" fmla="*/ 708 w 708"/>
                  <a:gd name="T13" fmla="*/ 311 h 455"/>
                  <a:gd name="T14" fmla="*/ 707 w 708"/>
                  <a:gd name="T15" fmla="*/ 350 h 455"/>
                  <a:gd name="T16" fmla="*/ 702 w 708"/>
                  <a:gd name="T17" fmla="*/ 382 h 455"/>
                  <a:gd name="T18" fmla="*/ 600 w 708"/>
                  <a:gd name="T19" fmla="*/ 414 h 455"/>
                  <a:gd name="T20" fmla="*/ 507 w 708"/>
                  <a:gd name="T21" fmla="*/ 436 h 455"/>
                  <a:gd name="T22" fmla="*/ 416 w 708"/>
                  <a:gd name="T23" fmla="*/ 449 h 455"/>
                  <a:gd name="T24" fmla="*/ 329 w 708"/>
                  <a:gd name="T25" fmla="*/ 455 h 455"/>
                  <a:gd name="T26" fmla="*/ 243 w 708"/>
                  <a:gd name="T27" fmla="*/ 451 h 455"/>
                  <a:gd name="T28" fmla="*/ 161 w 708"/>
                  <a:gd name="T29" fmla="*/ 442 h 455"/>
                  <a:gd name="T30" fmla="*/ 79 w 708"/>
                  <a:gd name="T31" fmla="*/ 425 h 455"/>
                  <a:gd name="T32" fmla="*/ 0 w 708"/>
                  <a:gd name="T33" fmla="*/ 403 h 455"/>
                  <a:gd name="T34" fmla="*/ 5 w 708"/>
                  <a:gd name="T35" fmla="*/ 351 h 455"/>
                  <a:gd name="T36" fmla="*/ 8 w 708"/>
                  <a:gd name="T37" fmla="*/ 293 h 455"/>
                  <a:gd name="T38" fmla="*/ 9 w 708"/>
                  <a:gd name="T39" fmla="*/ 230 h 455"/>
                  <a:gd name="T40" fmla="*/ 13 w 708"/>
                  <a:gd name="T41" fmla="*/ 168 h 455"/>
                  <a:gd name="T42" fmla="*/ 22 w 708"/>
                  <a:gd name="T43" fmla="*/ 108 h 455"/>
                  <a:gd name="T44" fmla="*/ 40 w 708"/>
                  <a:gd name="T45" fmla="*/ 58 h 455"/>
                  <a:gd name="T46" fmla="*/ 71 w 708"/>
                  <a:gd name="T47" fmla="*/ 21 h 455"/>
                  <a:gd name="T48" fmla="*/ 121 w 708"/>
                  <a:gd name="T49" fmla="*/ 0 h 455"/>
                  <a:gd name="T50" fmla="*/ 201 w 708"/>
                  <a:gd name="T51" fmla="*/ 14 h 455"/>
                  <a:gd name="T52" fmla="*/ 268 w 708"/>
                  <a:gd name="T53" fmla="*/ 24 h 455"/>
                  <a:gd name="T54" fmla="*/ 321 w 708"/>
                  <a:gd name="T55" fmla="*/ 32 h 455"/>
                  <a:gd name="T56" fmla="*/ 372 w 708"/>
                  <a:gd name="T57" fmla="*/ 38 h 455"/>
                  <a:gd name="T58" fmla="*/ 418 w 708"/>
                  <a:gd name="T59" fmla="*/ 41 h 455"/>
                  <a:gd name="T60" fmla="*/ 473 w 708"/>
                  <a:gd name="T61" fmla="*/ 45 h 455"/>
                  <a:gd name="T62" fmla="*/ 535 w 708"/>
                  <a:gd name="T63" fmla="*/ 49 h 455"/>
                  <a:gd name="T64" fmla="*/ 613 w 708"/>
                  <a:gd name="T65" fmla="*/ 57 h 45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08" h="455">
                    <a:moveTo>
                      <a:pt x="613" y="57"/>
                    </a:moveTo>
                    <a:lnTo>
                      <a:pt x="641" y="90"/>
                    </a:lnTo>
                    <a:lnTo>
                      <a:pt x="664" y="130"/>
                    </a:lnTo>
                    <a:lnTo>
                      <a:pt x="682" y="174"/>
                    </a:lnTo>
                    <a:lnTo>
                      <a:pt x="697" y="221"/>
                    </a:lnTo>
                    <a:lnTo>
                      <a:pt x="704" y="267"/>
                    </a:lnTo>
                    <a:lnTo>
                      <a:pt x="708" y="311"/>
                    </a:lnTo>
                    <a:lnTo>
                      <a:pt x="707" y="350"/>
                    </a:lnTo>
                    <a:lnTo>
                      <a:pt x="702" y="382"/>
                    </a:lnTo>
                    <a:lnTo>
                      <a:pt x="600" y="414"/>
                    </a:lnTo>
                    <a:lnTo>
                      <a:pt x="507" y="436"/>
                    </a:lnTo>
                    <a:lnTo>
                      <a:pt x="416" y="449"/>
                    </a:lnTo>
                    <a:lnTo>
                      <a:pt x="329" y="455"/>
                    </a:lnTo>
                    <a:lnTo>
                      <a:pt x="243" y="451"/>
                    </a:lnTo>
                    <a:lnTo>
                      <a:pt x="161" y="442"/>
                    </a:lnTo>
                    <a:lnTo>
                      <a:pt x="79" y="425"/>
                    </a:lnTo>
                    <a:lnTo>
                      <a:pt x="0" y="403"/>
                    </a:lnTo>
                    <a:lnTo>
                      <a:pt x="5" y="351"/>
                    </a:lnTo>
                    <a:lnTo>
                      <a:pt x="8" y="293"/>
                    </a:lnTo>
                    <a:lnTo>
                      <a:pt x="9" y="230"/>
                    </a:lnTo>
                    <a:lnTo>
                      <a:pt x="13" y="168"/>
                    </a:lnTo>
                    <a:lnTo>
                      <a:pt x="22" y="108"/>
                    </a:lnTo>
                    <a:lnTo>
                      <a:pt x="40" y="58"/>
                    </a:lnTo>
                    <a:lnTo>
                      <a:pt x="71" y="21"/>
                    </a:lnTo>
                    <a:lnTo>
                      <a:pt x="121" y="0"/>
                    </a:lnTo>
                    <a:lnTo>
                      <a:pt x="201" y="14"/>
                    </a:lnTo>
                    <a:lnTo>
                      <a:pt x="268" y="24"/>
                    </a:lnTo>
                    <a:lnTo>
                      <a:pt x="321" y="32"/>
                    </a:lnTo>
                    <a:lnTo>
                      <a:pt x="372" y="38"/>
                    </a:lnTo>
                    <a:lnTo>
                      <a:pt x="418" y="41"/>
                    </a:lnTo>
                    <a:lnTo>
                      <a:pt x="473" y="45"/>
                    </a:lnTo>
                    <a:lnTo>
                      <a:pt x="535" y="49"/>
                    </a:lnTo>
                    <a:lnTo>
                      <a:pt x="613" y="57"/>
                    </a:lnTo>
                    <a:close/>
                  </a:path>
                </a:pathLst>
              </a:custGeom>
              <a:solidFill>
                <a:srgbClr val="B0F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04" name="Freeform 17">
                <a:extLst>
                  <a:ext uri="{FF2B5EF4-FFF2-40B4-BE49-F238E27FC236}">
                    <a16:creationId xmlns:a16="http://schemas.microsoft.com/office/drawing/2014/main" id="{91DA0507-F767-E743-ADEA-480C29201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7" y="860"/>
                <a:ext cx="183" cy="221"/>
              </a:xfrm>
              <a:custGeom>
                <a:avLst/>
                <a:gdLst>
                  <a:gd name="T0" fmla="*/ 183 w 183"/>
                  <a:gd name="T1" fmla="*/ 0 h 221"/>
                  <a:gd name="T2" fmla="*/ 171 w 183"/>
                  <a:gd name="T3" fmla="*/ 28 h 221"/>
                  <a:gd name="T4" fmla="*/ 161 w 183"/>
                  <a:gd name="T5" fmla="*/ 56 h 221"/>
                  <a:gd name="T6" fmla="*/ 150 w 183"/>
                  <a:gd name="T7" fmla="*/ 83 h 221"/>
                  <a:gd name="T8" fmla="*/ 140 w 183"/>
                  <a:gd name="T9" fmla="*/ 112 h 221"/>
                  <a:gd name="T10" fmla="*/ 128 w 183"/>
                  <a:gd name="T11" fmla="*/ 138 h 221"/>
                  <a:gd name="T12" fmla="*/ 117 w 183"/>
                  <a:gd name="T13" fmla="*/ 165 h 221"/>
                  <a:gd name="T14" fmla="*/ 105 w 183"/>
                  <a:gd name="T15" fmla="*/ 193 h 221"/>
                  <a:gd name="T16" fmla="*/ 93 w 183"/>
                  <a:gd name="T17" fmla="*/ 221 h 221"/>
                  <a:gd name="T18" fmla="*/ 88 w 183"/>
                  <a:gd name="T19" fmla="*/ 221 h 221"/>
                  <a:gd name="T20" fmla="*/ 81 w 183"/>
                  <a:gd name="T21" fmla="*/ 221 h 221"/>
                  <a:gd name="T22" fmla="*/ 74 w 183"/>
                  <a:gd name="T23" fmla="*/ 221 h 221"/>
                  <a:gd name="T24" fmla="*/ 67 w 183"/>
                  <a:gd name="T25" fmla="*/ 221 h 221"/>
                  <a:gd name="T26" fmla="*/ 58 w 183"/>
                  <a:gd name="T27" fmla="*/ 201 h 221"/>
                  <a:gd name="T28" fmla="*/ 50 w 183"/>
                  <a:gd name="T29" fmla="*/ 180 h 221"/>
                  <a:gd name="T30" fmla="*/ 42 w 183"/>
                  <a:gd name="T31" fmla="*/ 159 h 221"/>
                  <a:gd name="T32" fmla="*/ 35 w 183"/>
                  <a:gd name="T33" fmla="*/ 139 h 221"/>
                  <a:gd name="T34" fmla="*/ 26 w 183"/>
                  <a:gd name="T35" fmla="*/ 119 h 221"/>
                  <a:gd name="T36" fmla="*/ 18 w 183"/>
                  <a:gd name="T37" fmla="*/ 98 h 221"/>
                  <a:gd name="T38" fmla="*/ 9 w 183"/>
                  <a:gd name="T39" fmla="*/ 78 h 221"/>
                  <a:gd name="T40" fmla="*/ 0 w 183"/>
                  <a:gd name="T41" fmla="*/ 59 h 221"/>
                  <a:gd name="T42" fmla="*/ 5 w 183"/>
                  <a:gd name="T43" fmla="*/ 52 h 221"/>
                  <a:gd name="T44" fmla="*/ 10 w 183"/>
                  <a:gd name="T45" fmla="*/ 47 h 221"/>
                  <a:gd name="T46" fmla="*/ 19 w 183"/>
                  <a:gd name="T47" fmla="*/ 42 h 221"/>
                  <a:gd name="T48" fmla="*/ 33 w 183"/>
                  <a:gd name="T49" fmla="*/ 38 h 221"/>
                  <a:gd name="T50" fmla="*/ 54 w 183"/>
                  <a:gd name="T51" fmla="*/ 31 h 221"/>
                  <a:gd name="T52" fmla="*/ 84 w 183"/>
                  <a:gd name="T53" fmla="*/ 24 h 221"/>
                  <a:gd name="T54" fmla="*/ 126 w 183"/>
                  <a:gd name="T55" fmla="*/ 13 h 221"/>
                  <a:gd name="T56" fmla="*/ 183 w 183"/>
                  <a:gd name="T57" fmla="*/ 0 h 221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83" h="221">
                    <a:moveTo>
                      <a:pt x="183" y="0"/>
                    </a:moveTo>
                    <a:lnTo>
                      <a:pt x="171" y="28"/>
                    </a:lnTo>
                    <a:lnTo>
                      <a:pt x="161" y="56"/>
                    </a:lnTo>
                    <a:lnTo>
                      <a:pt x="150" y="83"/>
                    </a:lnTo>
                    <a:lnTo>
                      <a:pt x="140" y="112"/>
                    </a:lnTo>
                    <a:lnTo>
                      <a:pt x="128" y="138"/>
                    </a:lnTo>
                    <a:lnTo>
                      <a:pt x="117" y="165"/>
                    </a:lnTo>
                    <a:lnTo>
                      <a:pt x="105" y="193"/>
                    </a:lnTo>
                    <a:lnTo>
                      <a:pt x="93" y="221"/>
                    </a:lnTo>
                    <a:lnTo>
                      <a:pt x="88" y="221"/>
                    </a:lnTo>
                    <a:lnTo>
                      <a:pt x="81" y="221"/>
                    </a:lnTo>
                    <a:lnTo>
                      <a:pt x="74" y="221"/>
                    </a:lnTo>
                    <a:lnTo>
                      <a:pt x="67" y="221"/>
                    </a:lnTo>
                    <a:lnTo>
                      <a:pt x="58" y="201"/>
                    </a:lnTo>
                    <a:lnTo>
                      <a:pt x="50" y="180"/>
                    </a:lnTo>
                    <a:lnTo>
                      <a:pt x="42" y="159"/>
                    </a:lnTo>
                    <a:lnTo>
                      <a:pt x="35" y="139"/>
                    </a:lnTo>
                    <a:lnTo>
                      <a:pt x="26" y="119"/>
                    </a:lnTo>
                    <a:lnTo>
                      <a:pt x="18" y="98"/>
                    </a:lnTo>
                    <a:lnTo>
                      <a:pt x="9" y="78"/>
                    </a:lnTo>
                    <a:lnTo>
                      <a:pt x="0" y="59"/>
                    </a:lnTo>
                    <a:lnTo>
                      <a:pt x="5" y="52"/>
                    </a:lnTo>
                    <a:lnTo>
                      <a:pt x="10" y="47"/>
                    </a:lnTo>
                    <a:lnTo>
                      <a:pt x="19" y="42"/>
                    </a:lnTo>
                    <a:lnTo>
                      <a:pt x="33" y="38"/>
                    </a:lnTo>
                    <a:lnTo>
                      <a:pt x="54" y="31"/>
                    </a:lnTo>
                    <a:lnTo>
                      <a:pt x="84" y="24"/>
                    </a:lnTo>
                    <a:lnTo>
                      <a:pt x="126" y="13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FB8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05" name="Freeform 18">
                <a:extLst>
                  <a:ext uri="{FF2B5EF4-FFF2-40B4-BE49-F238E27FC236}">
                    <a16:creationId xmlns:a16="http://schemas.microsoft.com/office/drawing/2014/main" id="{56DC27A4-9E76-3C45-896F-B8ED51094C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5" y="919"/>
                <a:ext cx="189" cy="199"/>
              </a:xfrm>
              <a:custGeom>
                <a:avLst/>
                <a:gdLst>
                  <a:gd name="T0" fmla="*/ 189 w 189"/>
                  <a:gd name="T1" fmla="*/ 0 h 199"/>
                  <a:gd name="T2" fmla="*/ 174 w 189"/>
                  <a:gd name="T3" fmla="*/ 24 h 199"/>
                  <a:gd name="T4" fmla="*/ 161 w 189"/>
                  <a:gd name="T5" fmla="*/ 49 h 199"/>
                  <a:gd name="T6" fmla="*/ 147 w 189"/>
                  <a:gd name="T7" fmla="*/ 74 h 199"/>
                  <a:gd name="T8" fmla="*/ 134 w 189"/>
                  <a:gd name="T9" fmla="*/ 99 h 199"/>
                  <a:gd name="T10" fmla="*/ 120 w 189"/>
                  <a:gd name="T11" fmla="*/ 122 h 199"/>
                  <a:gd name="T12" fmla="*/ 107 w 189"/>
                  <a:gd name="T13" fmla="*/ 147 h 199"/>
                  <a:gd name="T14" fmla="*/ 92 w 189"/>
                  <a:gd name="T15" fmla="*/ 172 h 199"/>
                  <a:gd name="T16" fmla="*/ 79 w 189"/>
                  <a:gd name="T17" fmla="*/ 199 h 199"/>
                  <a:gd name="T18" fmla="*/ 65 w 189"/>
                  <a:gd name="T19" fmla="*/ 187 h 199"/>
                  <a:gd name="T20" fmla="*/ 51 w 189"/>
                  <a:gd name="T21" fmla="*/ 172 h 199"/>
                  <a:gd name="T22" fmla="*/ 37 w 189"/>
                  <a:gd name="T23" fmla="*/ 151 h 199"/>
                  <a:gd name="T24" fmla="*/ 26 w 189"/>
                  <a:gd name="T25" fmla="*/ 129 h 199"/>
                  <a:gd name="T26" fmla="*/ 14 w 189"/>
                  <a:gd name="T27" fmla="*/ 101 h 199"/>
                  <a:gd name="T28" fmla="*/ 7 w 189"/>
                  <a:gd name="T29" fmla="*/ 75 h 199"/>
                  <a:gd name="T30" fmla="*/ 1 w 189"/>
                  <a:gd name="T31" fmla="*/ 48 h 199"/>
                  <a:gd name="T32" fmla="*/ 0 w 189"/>
                  <a:gd name="T33" fmla="*/ 21 h 199"/>
                  <a:gd name="T34" fmla="*/ 24 w 189"/>
                  <a:gd name="T35" fmla="*/ 19 h 199"/>
                  <a:gd name="T36" fmla="*/ 47 w 189"/>
                  <a:gd name="T37" fmla="*/ 18 h 199"/>
                  <a:gd name="T38" fmla="*/ 70 w 189"/>
                  <a:gd name="T39" fmla="*/ 15 h 199"/>
                  <a:gd name="T40" fmla="*/ 94 w 189"/>
                  <a:gd name="T41" fmla="*/ 14 h 199"/>
                  <a:gd name="T42" fmla="*/ 117 w 189"/>
                  <a:gd name="T43" fmla="*/ 10 h 199"/>
                  <a:gd name="T44" fmla="*/ 141 w 189"/>
                  <a:gd name="T45" fmla="*/ 6 h 199"/>
                  <a:gd name="T46" fmla="*/ 164 w 189"/>
                  <a:gd name="T47" fmla="*/ 2 h 199"/>
                  <a:gd name="T48" fmla="*/ 189 w 189"/>
                  <a:gd name="T49" fmla="*/ 0 h 19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89" h="199">
                    <a:moveTo>
                      <a:pt x="189" y="0"/>
                    </a:moveTo>
                    <a:lnTo>
                      <a:pt x="174" y="24"/>
                    </a:lnTo>
                    <a:lnTo>
                      <a:pt x="161" y="49"/>
                    </a:lnTo>
                    <a:lnTo>
                      <a:pt x="147" y="74"/>
                    </a:lnTo>
                    <a:lnTo>
                      <a:pt x="134" y="99"/>
                    </a:lnTo>
                    <a:lnTo>
                      <a:pt x="120" y="122"/>
                    </a:lnTo>
                    <a:lnTo>
                      <a:pt x="107" y="147"/>
                    </a:lnTo>
                    <a:lnTo>
                      <a:pt x="92" y="172"/>
                    </a:lnTo>
                    <a:lnTo>
                      <a:pt x="79" y="199"/>
                    </a:lnTo>
                    <a:lnTo>
                      <a:pt x="65" y="187"/>
                    </a:lnTo>
                    <a:lnTo>
                      <a:pt x="51" y="172"/>
                    </a:lnTo>
                    <a:lnTo>
                      <a:pt x="37" y="151"/>
                    </a:lnTo>
                    <a:lnTo>
                      <a:pt x="26" y="129"/>
                    </a:lnTo>
                    <a:lnTo>
                      <a:pt x="14" y="101"/>
                    </a:lnTo>
                    <a:lnTo>
                      <a:pt x="7" y="75"/>
                    </a:lnTo>
                    <a:lnTo>
                      <a:pt x="1" y="48"/>
                    </a:lnTo>
                    <a:lnTo>
                      <a:pt x="0" y="21"/>
                    </a:lnTo>
                    <a:lnTo>
                      <a:pt x="24" y="19"/>
                    </a:lnTo>
                    <a:lnTo>
                      <a:pt x="47" y="18"/>
                    </a:lnTo>
                    <a:lnTo>
                      <a:pt x="70" y="15"/>
                    </a:lnTo>
                    <a:lnTo>
                      <a:pt x="94" y="14"/>
                    </a:lnTo>
                    <a:lnTo>
                      <a:pt x="117" y="10"/>
                    </a:lnTo>
                    <a:lnTo>
                      <a:pt x="141" y="6"/>
                    </a:lnTo>
                    <a:lnTo>
                      <a:pt x="164" y="2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FFB8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06" name="Freeform 19">
                <a:extLst>
                  <a:ext uri="{FF2B5EF4-FFF2-40B4-BE49-F238E27FC236}">
                    <a16:creationId xmlns:a16="http://schemas.microsoft.com/office/drawing/2014/main" id="{240BCA8D-BEA6-7D44-8F8A-4D85CE6192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6" y="1002"/>
                <a:ext cx="69" cy="116"/>
              </a:xfrm>
              <a:custGeom>
                <a:avLst/>
                <a:gdLst>
                  <a:gd name="T0" fmla="*/ 69 w 69"/>
                  <a:gd name="T1" fmla="*/ 0 h 116"/>
                  <a:gd name="T2" fmla="*/ 64 w 69"/>
                  <a:gd name="T3" fmla="*/ 13 h 116"/>
                  <a:gd name="T4" fmla="*/ 60 w 69"/>
                  <a:gd name="T5" fmla="*/ 27 h 116"/>
                  <a:gd name="T6" fmla="*/ 55 w 69"/>
                  <a:gd name="T7" fmla="*/ 42 h 116"/>
                  <a:gd name="T8" fmla="*/ 50 w 69"/>
                  <a:gd name="T9" fmla="*/ 57 h 116"/>
                  <a:gd name="T10" fmla="*/ 43 w 69"/>
                  <a:gd name="T11" fmla="*/ 72 h 116"/>
                  <a:gd name="T12" fmla="*/ 38 w 69"/>
                  <a:gd name="T13" fmla="*/ 86 h 116"/>
                  <a:gd name="T14" fmla="*/ 33 w 69"/>
                  <a:gd name="T15" fmla="*/ 100 h 116"/>
                  <a:gd name="T16" fmla="*/ 27 w 69"/>
                  <a:gd name="T17" fmla="*/ 116 h 116"/>
                  <a:gd name="T18" fmla="*/ 21 w 69"/>
                  <a:gd name="T19" fmla="*/ 116 h 116"/>
                  <a:gd name="T20" fmla="*/ 16 w 69"/>
                  <a:gd name="T21" fmla="*/ 116 h 116"/>
                  <a:gd name="T22" fmla="*/ 8 w 69"/>
                  <a:gd name="T23" fmla="*/ 116 h 116"/>
                  <a:gd name="T24" fmla="*/ 0 w 69"/>
                  <a:gd name="T25" fmla="*/ 116 h 116"/>
                  <a:gd name="T26" fmla="*/ 5 w 69"/>
                  <a:gd name="T27" fmla="*/ 102 h 116"/>
                  <a:gd name="T28" fmla="*/ 12 w 69"/>
                  <a:gd name="T29" fmla="*/ 87 h 116"/>
                  <a:gd name="T30" fmla="*/ 17 w 69"/>
                  <a:gd name="T31" fmla="*/ 73 h 116"/>
                  <a:gd name="T32" fmla="*/ 24 w 69"/>
                  <a:gd name="T33" fmla="*/ 60 h 116"/>
                  <a:gd name="T34" fmla="*/ 29 w 69"/>
                  <a:gd name="T35" fmla="*/ 46 h 116"/>
                  <a:gd name="T36" fmla="*/ 35 w 69"/>
                  <a:gd name="T37" fmla="*/ 33 h 116"/>
                  <a:gd name="T38" fmla="*/ 42 w 69"/>
                  <a:gd name="T39" fmla="*/ 18 h 116"/>
                  <a:gd name="T40" fmla="*/ 48 w 69"/>
                  <a:gd name="T41" fmla="*/ 5 h 116"/>
                  <a:gd name="T42" fmla="*/ 52 w 69"/>
                  <a:gd name="T43" fmla="*/ 4 h 116"/>
                  <a:gd name="T44" fmla="*/ 59 w 69"/>
                  <a:gd name="T45" fmla="*/ 3 h 116"/>
                  <a:gd name="T46" fmla="*/ 64 w 69"/>
                  <a:gd name="T47" fmla="*/ 0 h 116"/>
                  <a:gd name="T48" fmla="*/ 69 w 69"/>
                  <a:gd name="T49" fmla="*/ 0 h 11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9" h="116">
                    <a:moveTo>
                      <a:pt x="69" y="0"/>
                    </a:moveTo>
                    <a:lnTo>
                      <a:pt x="64" y="13"/>
                    </a:lnTo>
                    <a:lnTo>
                      <a:pt x="60" y="27"/>
                    </a:lnTo>
                    <a:lnTo>
                      <a:pt x="55" y="42"/>
                    </a:lnTo>
                    <a:lnTo>
                      <a:pt x="50" y="57"/>
                    </a:lnTo>
                    <a:lnTo>
                      <a:pt x="43" y="72"/>
                    </a:lnTo>
                    <a:lnTo>
                      <a:pt x="38" y="86"/>
                    </a:lnTo>
                    <a:lnTo>
                      <a:pt x="33" y="100"/>
                    </a:lnTo>
                    <a:lnTo>
                      <a:pt x="27" y="116"/>
                    </a:lnTo>
                    <a:lnTo>
                      <a:pt x="21" y="116"/>
                    </a:lnTo>
                    <a:lnTo>
                      <a:pt x="16" y="116"/>
                    </a:lnTo>
                    <a:lnTo>
                      <a:pt x="8" y="116"/>
                    </a:lnTo>
                    <a:lnTo>
                      <a:pt x="0" y="116"/>
                    </a:lnTo>
                    <a:lnTo>
                      <a:pt x="5" y="102"/>
                    </a:lnTo>
                    <a:lnTo>
                      <a:pt x="12" y="87"/>
                    </a:lnTo>
                    <a:lnTo>
                      <a:pt x="17" y="73"/>
                    </a:lnTo>
                    <a:lnTo>
                      <a:pt x="24" y="60"/>
                    </a:lnTo>
                    <a:lnTo>
                      <a:pt x="29" y="46"/>
                    </a:lnTo>
                    <a:lnTo>
                      <a:pt x="35" y="33"/>
                    </a:lnTo>
                    <a:lnTo>
                      <a:pt x="42" y="18"/>
                    </a:lnTo>
                    <a:lnTo>
                      <a:pt x="48" y="5"/>
                    </a:lnTo>
                    <a:lnTo>
                      <a:pt x="52" y="4"/>
                    </a:lnTo>
                    <a:lnTo>
                      <a:pt x="59" y="3"/>
                    </a:lnTo>
                    <a:lnTo>
                      <a:pt x="64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B3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07" name="Freeform 20">
                <a:extLst>
                  <a:ext uri="{FF2B5EF4-FFF2-40B4-BE49-F238E27FC236}">
                    <a16:creationId xmlns:a16="http://schemas.microsoft.com/office/drawing/2014/main" id="{0FF643AA-C57E-9747-8492-1FEA8C205D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0" y="967"/>
                <a:ext cx="194" cy="203"/>
              </a:xfrm>
              <a:custGeom>
                <a:avLst/>
                <a:gdLst>
                  <a:gd name="T0" fmla="*/ 126 w 194"/>
                  <a:gd name="T1" fmla="*/ 4 h 203"/>
                  <a:gd name="T2" fmla="*/ 138 w 194"/>
                  <a:gd name="T3" fmla="*/ 27 h 203"/>
                  <a:gd name="T4" fmla="*/ 150 w 194"/>
                  <a:gd name="T5" fmla="*/ 52 h 203"/>
                  <a:gd name="T6" fmla="*/ 160 w 194"/>
                  <a:gd name="T7" fmla="*/ 75 h 203"/>
                  <a:gd name="T8" fmla="*/ 172 w 194"/>
                  <a:gd name="T9" fmla="*/ 99 h 203"/>
                  <a:gd name="T10" fmla="*/ 179 w 194"/>
                  <a:gd name="T11" fmla="*/ 120 h 203"/>
                  <a:gd name="T12" fmla="*/ 187 w 194"/>
                  <a:gd name="T13" fmla="*/ 140 h 203"/>
                  <a:gd name="T14" fmla="*/ 191 w 194"/>
                  <a:gd name="T15" fmla="*/ 161 h 203"/>
                  <a:gd name="T16" fmla="*/ 194 w 194"/>
                  <a:gd name="T17" fmla="*/ 182 h 203"/>
                  <a:gd name="T18" fmla="*/ 168 w 194"/>
                  <a:gd name="T19" fmla="*/ 186 h 203"/>
                  <a:gd name="T20" fmla="*/ 144 w 194"/>
                  <a:gd name="T21" fmla="*/ 190 h 203"/>
                  <a:gd name="T22" fmla="*/ 122 w 194"/>
                  <a:gd name="T23" fmla="*/ 194 h 203"/>
                  <a:gd name="T24" fmla="*/ 100 w 194"/>
                  <a:gd name="T25" fmla="*/ 198 h 203"/>
                  <a:gd name="T26" fmla="*/ 77 w 194"/>
                  <a:gd name="T27" fmla="*/ 200 h 203"/>
                  <a:gd name="T28" fmla="*/ 53 w 194"/>
                  <a:gd name="T29" fmla="*/ 203 h 203"/>
                  <a:gd name="T30" fmla="*/ 27 w 194"/>
                  <a:gd name="T31" fmla="*/ 203 h 203"/>
                  <a:gd name="T32" fmla="*/ 0 w 194"/>
                  <a:gd name="T33" fmla="*/ 203 h 203"/>
                  <a:gd name="T34" fmla="*/ 4 w 194"/>
                  <a:gd name="T35" fmla="*/ 189 h 203"/>
                  <a:gd name="T36" fmla="*/ 16 w 194"/>
                  <a:gd name="T37" fmla="*/ 160 h 203"/>
                  <a:gd name="T38" fmla="*/ 31 w 194"/>
                  <a:gd name="T39" fmla="*/ 122 h 203"/>
                  <a:gd name="T40" fmla="*/ 52 w 194"/>
                  <a:gd name="T41" fmla="*/ 83 h 203"/>
                  <a:gd name="T42" fmla="*/ 73 w 194"/>
                  <a:gd name="T43" fmla="*/ 44 h 203"/>
                  <a:gd name="T44" fmla="*/ 94 w 194"/>
                  <a:gd name="T45" fmla="*/ 16 h 203"/>
                  <a:gd name="T46" fmla="*/ 112 w 194"/>
                  <a:gd name="T47" fmla="*/ 0 h 203"/>
                  <a:gd name="T48" fmla="*/ 126 w 194"/>
                  <a:gd name="T49" fmla="*/ 4 h 20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94" h="203">
                    <a:moveTo>
                      <a:pt x="126" y="4"/>
                    </a:moveTo>
                    <a:lnTo>
                      <a:pt x="138" y="27"/>
                    </a:lnTo>
                    <a:lnTo>
                      <a:pt x="150" y="52"/>
                    </a:lnTo>
                    <a:lnTo>
                      <a:pt x="160" y="75"/>
                    </a:lnTo>
                    <a:lnTo>
                      <a:pt x="172" y="99"/>
                    </a:lnTo>
                    <a:lnTo>
                      <a:pt x="179" y="120"/>
                    </a:lnTo>
                    <a:lnTo>
                      <a:pt x="187" y="140"/>
                    </a:lnTo>
                    <a:lnTo>
                      <a:pt x="191" y="161"/>
                    </a:lnTo>
                    <a:lnTo>
                      <a:pt x="194" y="182"/>
                    </a:lnTo>
                    <a:lnTo>
                      <a:pt x="168" y="186"/>
                    </a:lnTo>
                    <a:lnTo>
                      <a:pt x="144" y="190"/>
                    </a:lnTo>
                    <a:lnTo>
                      <a:pt x="122" y="194"/>
                    </a:lnTo>
                    <a:lnTo>
                      <a:pt x="100" y="198"/>
                    </a:lnTo>
                    <a:lnTo>
                      <a:pt x="77" y="200"/>
                    </a:lnTo>
                    <a:lnTo>
                      <a:pt x="53" y="203"/>
                    </a:lnTo>
                    <a:lnTo>
                      <a:pt x="27" y="203"/>
                    </a:lnTo>
                    <a:lnTo>
                      <a:pt x="0" y="203"/>
                    </a:lnTo>
                    <a:lnTo>
                      <a:pt x="4" y="189"/>
                    </a:lnTo>
                    <a:lnTo>
                      <a:pt x="16" y="160"/>
                    </a:lnTo>
                    <a:lnTo>
                      <a:pt x="31" y="122"/>
                    </a:lnTo>
                    <a:lnTo>
                      <a:pt x="52" y="83"/>
                    </a:lnTo>
                    <a:lnTo>
                      <a:pt x="73" y="44"/>
                    </a:lnTo>
                    <a:lnTo>
                      <a:pt x="94" y="16"/>
                    </a:lnTo>
                    <a:lnTo>
                      <a:pt x="112" y="0"/>
                    </a:lnTo>
                    <a:lnTo>
                      <a:pt x="126" y="4"/>
                    </a:lnTo>
                    <a:close/>
                  </a:path>
                </a:pathLst>
              </a:custGeom>
              <a:solidFill>
                <a:srgbClr val="00B3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08" name="Freeform 21">
                <a:extLst>
                  <a:ext uri="{FF2B5EF4-FFF2-40B4-BE49-F238E27FC236}">
                    <a16:creationId xmlns:a16="http://schemas.microsoft.com/office/drawing/2014/main" id="{5AF90ACD-153D-0D49-823B-DB56B1F028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6" y="813"/>
                <a:ext cx="183" cy="236"/>
              </a:xfrm>
              <a:custGeom>
                <a:avLst/>
                <a:gdLst>
                  <a:gd name="T0" fmla="*/ 183 w 183"/>
                  <a:gd name="T1" fmla="*/ 78 h 236"/>
                  <a:gd name="T2" fmla="*/ 169 w 183"/>
                  <a:gd name="T3" fmla="*/ 106 h 236"/>
                  <a:gd name="T4" fmla="*/ 157 w 183"/>
                  <a:gd name="T5" fmla="*/ 127 h 236"/>
                  <a:gd name="T6" fmla="*/ 148 w 183"/>
                  <a:gd name="T7" fmla="*/ 143 h 236"/>
                  <a:gd name="T8" fmla="*/ 141 w 183"/>
                  <a:gd name="T9" fmla="*/ 160 h 236"/>
                  <a:gd name="T10" fmla="*/ 131 w 183"/>
                  <a:gd name="T11" fmla="*/ 175 h 236"/>
                  <a:gd name="T12" fmla="*/ 122 w 183"/>
                  <a:gd name="T13" fmla="*/ 192 h 236"/>
                  <a:gd name="T14" fmla="*/ 109 w 183"/>
                  <a:gd name="T15" fmla="*/ 211 h 236"/>
                  <a:gd name="T16" fmla="*/ 95 w 183"/>
                  <a:gd name="T17" fmla="*/ 236 h 236"/>
                  <a:gd name="T18" fmla="*/ 86 w 183"/>
                  <a:gd name="T19" fmla="*/ 235 h 236"/>
                  <a:gd name="T20" fmla="*/ 78 w 183"/>
                  <a:gd name="T21" fmla="*/ 235 h 236"/>
                  <a:gd name="T22" fmla="*/ 69 w 183"/>
                  <a:gd name="T23" fmla="*/ 233 h 236"/>
                  <a:gd name="T24" fmla="*/ 59 w 183"/>
                  <a:gd name="T25" fmla="*/ 231 h 236"/>
                  <a:gd name="T26" fmla="*/ 52 w 183"/>
                  <a:gd name="T27" fmla="*/ 214 h 236"/>
                  <a:gd name="T28" fmla="*/ 43 w 183"/>
                  <a:gd name="T29" fmla="*/ 189 h 236"/>
                  <a:gd name="T30" fmla="*/ 31 w 183"/>
                  <a:gd name="T31" fmla="*/ 157 h 236"/>
                  <a:gd name="T32" fmla="*/ 21 w 183"/>
                  <a:gd name="T33" fmla="*/ 123 h 236"/>
                  <a:gd name="T34" fmla="*/ 9 w 183"/>
                  <a:gd name="T35" fmla="*/ 85 h 236"/>
                  <a:gd name="T36" fmla="*/ 3 w 183"/>
                  <a:gd name="T37" fmla="*/ 51 h 236"/>
                  <a:gd name="T38" fmla="*/ 0 w 183"/>
                  <a:gd name="T39" fmla="*/ 21 h 236"/>
                  <a:gd name="T40" fmla="*/ 5 w 183"/>
                  <a:gd name="T41" fmla="*/ 0 h 236"/>
                  <a:gd name="T42" fmla="*/ 26 w 183"/>
                  <a:gd name="T43" fmla="*/ 8 h 236"/>
                  <a:gd name="T44" fmla="*/ 48 w 183"/>
                  <a:gd name="T45" fmla="*/ 17 h 236"/>
                  <a:gd name="T46" fmla="*/ 70 w 183"/>
                  <a:gd name="T47" fmla="*/ 26 h 236"/>
                  <a:gd name="T48" fmla="*/ 94 w 183"/>
                  <a:gd name="T49" fmla="*/ 37 h 236"/>
                  <a:gd name="T50" fmla="*/ 116 w 183"/>
                  <a:gd name="T51" fmla="*/ 47 h 236"/>
                  <a:gd name="T52" fmla="*/ 139 w 183"/>
                  <a:gd name="T53" fmla="*/ 58 h 236"/>
                  <a:gd name="T54" fmla="*/ 161 w 183"/>
                  <a:gd name="T55" fmla="*/ 68 h 236"/>
                  <a:gd name="T56" fmla="*/ 183 w 183"/>
                  <a:gd name="T57" fmla="*/ 78 h 2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83" h="236">
                    <a:moveTo>
                      <a:pt x="183" y="78"/>
                    </a:moveTo>
                    <a:lnTo>
                      <a:pt x="169" y="106"/>
                    </a:lnTo>
                    <a:lnTo>
                      <a:pt x="157" y="127"/>
                    </a:lnTo>
                    <a:lnTo>
                      <a:pt x="148" y="143"/>
                    </a:lnTo>
                    <a:lnTo>
                      <a:pt x="141" y="160"/>
                    </a:lnTo>
                    <a:lnTo>
                      <a:pt x="131" y="175"/>
                    </a:lnTo>
                    <a:lnTo>
                      <a:pt x="122" y="192"/>
                    </a:lnTo>
                    <a:lnTo>
                      <a:pt x="109" y="211"/>
                    </a:lnTo>
                    <a:lnTo>
                      <a:pt x="95" y="236"/>
                    </a:lnTo>
                    <a:lnTo>
                      <a:pt x="86" y="235"/>
                    </a:lnTo>
                    <a:lnTo>
                      <a:pt x="78" y="235"/>
                    </a:lnTo>
                    <a:lnTo>
                      <a:pt x="69" y="233"/>
                    </a:lnTo>
                    <a:lnTo>
                      <a:pt x="59" y="231"/>
                    </a:lnTo>
                    <a:lnTo>
                      <a:pt x="52" y="214"/>
                    </a:lnTo>
                    <a:lnTo>
                      <a:pt x="43" y="189"/>
                    </a:lnTo>
                    <a:lnTo>
                      <a:pt x="31" y="157"/>
                    </a:lnTo>
                    <a:lnTo>
                      <a:pt x="21" y="123"/>
                    </a:lnTo>
                    <a:lnTo>
                      <a:pt x="9" y="85"/>
                    </a:lnTo>
                    <a:lnTo>
                      <a:pt x="3" y="51"/>
                    </a:lnTo>
                    <a:lnTo>
                      <a:pt x="0" y="21"/>
                    </a:lnTo>
                    <a:lnTo>
                      <a:pt x="5" y="0"/>
                    </a:lnTo>
                    <a:lnTo>
                      <a:pt x="26" y="8"/>
                    </a:lnTo>
                    <a:lnTo>
                      <a:pt x="48" y="17"/>
                    </a:lnTo>
                    <a:lnTo>
                      <a:pt x="70" y="26"/>
                    </a:lnTo>
                    <a:lnTo>
                      <a:pt x="94" y="37"/>
                    </a:lnTo>
                    <a:lnTo>
                      <a:pt x="116" y="47"/>
                    </a:lnTo>
                    <a:lnTo>
                      <a:pt x="139" y="58"/>
                    </a:lnTo>
                    <a:lnTo>
                      <a:pt x="161" y="68"/>
                    </a:lnTo>
                    <a:lnTo>
                      <a:pt x="183" y="78"/>
                    </a:lnTo>
                    <a:close/>
                  </a:path>
                </a:pathLst>
              </a:custGeom>
              <a:solidFill>
                <a:srgbClr val="FFB8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09" name="Freeform 22">
                <a:extLst>
                  <a:ext uri="{FF2B5EF4-FFF2-40B4-BE49-F238E27FC236}">
                    <a16:creationId xmlns:a16="http://schemas.microsoft.com/office/drawing/2014/main" id="{E94FEC53-2657-0B48-AFE5-0711524F67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2" y="927"/>
                <a:ext cx="221" cy="196"/>
              </a:xfrm>
              <a:custGeom>
                <a:avLst/>
                <a:gdLst>
                  <a:gd name="T0" fmla="*/ 221 w 221"/>
                  <a:gd name="T1" fmla="*/ 13 h 196"/>
                  <a:gd name="T2" fmla="*/ 205 w 221"/>
                  <a:gd name="T3" fmla="*/ 40 h 196"/>
                  <a:gd name="T4" fmla="*/ 190 w 221"/>
                  <a:gd name="T5" fmla="*/ 66 h 196"/>
                  <a:gd name="T6" fmla="*/ 173 w 221"/>
                  <a:gd name="T7" fmla="*/ 88 h 196"/>
                  <a:gd name="T8" fmla="*/ 156 w 221"/>
                  <a:gd name="T9" fmla="*/ 111 h 196"/>
                  <a:gd name="T10" fmla="*/ 138 w 221"/>
                  <a:gd name="T11" fmla="*/ 132 h 196"/>
                  <a:gd name="T12" fmla="*/ 119 w 221"/>
                  <a:gd name="T13" fmla="*/ 153 h 196"/>
                  <a:gd name="T14" fmla="*/ 101 w 221"/>
                  <a:gd name="T15" fmla="*/ 173 h 196"/>
                  <a:gd name="T16" fmla="*/ 84 w 221"/>
                  <a:gd name="T17" fmla="*/ 196 h 196"/>
                  <a:gd name="T18" fmla="*/ 77 w 221"/>
                  <a:gd name="T19" fmla="*/ 195 h 196"/>
                  <a:gd name="T20" fmla="*/ 71 w 221"/>
                  <a:gd name="T21" fmla="*/ 193 h 196"/>
                  <a:gd name="T22" fmla="*/ 65 w 221"/>
                  <a:gd name="T23" fmla="*/ 191 h 196"/>
                  <a:gd name="T24" fmla="*/ 58 w 221"/>
                  <a:gd name="T25" fmla="*/ 191 h 196"/>
                  <a:gd name="T26" fmla="*/ 52 w 221"/>
                  <a:gd name="T27" fmla="*/ 174 h 196"/>
                  <a:gd name="T28" fmla="*/ 43 w 221"/>
                  <a:gd name="T29" fmla="*/ 153 h 196"/>
                  <a:gd name="T30" fmla="*/ 32 w 221"/>
                  <a:gd name="T31" fmla="*/ 128 h 196"/>
                  <a:gd name="T32" fmla="*/ 22 w 221"/>
                  <a:gd name="T33" fmla="*/ 104 h 196"/>
                  <a:gd name="T34" fmla="*/ 10 w 221"/>
                  <a:gd name="T35" fmla="*/ 76 h 196"/>
                  <a:gd name="T36" fmla="*/ 4 w 221"/>
                  <a:gd name="T37" fmla="*/ 50 h 196"/>
                  <a:gd name="T38" fmla="*/ 0 w 221"/>
                  <a:gd name="T39" fmla="*/ 24 h 196"/>
                  <a:gd name="T40" fmla="*/ 1 w 221"/>
                  <a:gd name="T41" fmla="*/ 2 h 196"/>
                  <a:gd name="T42" fmla="*/ 8 w 221"/>
                  <a:gd name="T43" fmla="*/ 0 h 196"/>
                  <a:gd name="T44" fmla="*/ 17 w 221"/>
                  <a:gd name="T45" fmla="*/ 0 h 196"/>
                  <a:gd name="T46" fmla="*/ 27 w 221"/>
                  <a:gd name="T47" fmla="*/ 0 h 196"/>
                  <a:gd name="T48" fmla="*/ 45 w 221"/>
                  <a:gd name="T49" fmla="*/ 1 h 196"/>
                  <a:gd name="T50" fmla="*/ 70 w 221"/>
                  <a:gd name="T51" fmla="*/ 2 h 196"/>
                  <a:gd name="T52" fmla="*/ 106 w 221"/>
                  <a:gd name="T53" fmla="*/ 5 h 196"/>
                  <a:gd name="T54" fmla="*/ 156 w 221"/>
                  <a:gd name="T55" fmla="*/ 9 h 196"/>
                  <a:gd name="T56" fmla="*/ 221 w 221"/>
                  <a:gd name="T57" fmla="*/ 13 h 19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221" h="196">
                    <a:moveTo>
                      <a:pt x="221" y="13"/>
                    </a:moveTo>
                    <a:lnTo>
                      <a:pt x="205" y="40"/>
                    </a:lnTo>
                    <a:lnTo>
                      <a:pt x="190" y="66"/>
                    </a:lnTo>
                    <a:lnTo>
                      <a:pt x="173" y="88"/>
                    </a:lnTo>
                    <a:lnTo>
                      <a:pt x="156" y="111"/>
                    </a:lnTo>
                    <a:lnTo>
                      <a:pt x="138" y="132"/>
                    </a:lnTo>
                    <a:lnTo>
                      <a:pt x="119" y="153"/>
                    </a:lnTo>
                    <a:lnTo>
                      <a:pt x="101" y="173"/>
                    </a:lnTo>
                    <a:lnTo>
                      <a:pt x="84" y="196"/>
                    </a:lnTo>
                    <a:lnTo>
                      <a:pt x="77" y="195"/>
                    </a:lnTo>
                    <a:lnTo>
                      <a:pt x="71" y="193"/>
                    </a:lnTo>
                    <a:lnTo>
                      <a:pt x="65" y="191"/>
                    </a:lnTo>
                    <a:lnTo>
                      <a:pt x="58" y="191"/>
                    </a:lnTo>
                    <a:lnTo>
                      <a:pt x="52" y="174"/>
                    </a:lnTo>
                    <a:lnTo>
                      <a:pt x="43" y="153"/>
                    </a:lnTo>
                    <a:lnTo>
                      <a:pt x="32" y="128"/>
                    </a:lnTo>
                    <a:lnTo>
                      <a:pt x="22" y="104"/>
                    </a:lnTo>
                    <a:lnTo>
                      <a:pt x="10" y="76"/>
                    </a:lnTo>
                    <a:lnTo>
                      <a:pt x="4" y="50"/>
                    </a:lnTo>
                    <a:lnTo>
                      <a:pt x="0" y="24"/>
                    </a:lnTo>
                    <a:lnTo>
                      <a:pt x="1" y="2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27" y="0"/>
                    </a:lnTo>
                    <a:lnTo>
                      <a:pt x="45" y="1"/>
                    </a:lnTo>
                    <a:lnTo>
                      <a:pt x="70" y="2"/>
                    </a:lnTo>
                    <a:lnTo>
                      <a:pt x="106" y="5"/>
                    </a:lnTo>
                    <a:lnTo>
                      <a:pt x="156" y="9"/>
                    </a:lnTo>
                    <a:lnTo>
                      <a:pt x="221" y="13"/>
                    </a:lnTo>
                    <a:close/>
                  </a:path>
                </a:pathLst>
              </a:custGeom>
              <a:solidFill>
                <a:srgbClr val="FFB8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10" name="Freeform 23">
                <a:extLst>
                  <a:ext uri="{FF2B5EF4-FFF2-40B4-BE49-F238E27FC236}">
                    <a16:creationId xmlns:a16="http://schemas.microsoft.com/office/drawing/2014/main" id="{A11A0416-3AB9-6340-83BB-20E19DD0A2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" y="839"/>
                <a:ext cx="116" cy="236"/>
              </a:xfrm>
              <a:custGeom>
                <a:avLst/>
                <a:gdLst>
                  <a:gd name="T0" fmla="*/ 64 w 116"/>
                  <a:gd name="T1" fmla="*/ 11 h 236"/>
                  <a:gd name="T2" fmla="*/ 81 w 116"/>
                  <a:gd name="T3" fmla="*/ 73 h 236"/>
                  <a:gd name="T4" fmla="*/ 94 w 116"/>
                  <a:gd name="T5" fmla="*/ 123 h 236"/>
                  <a:gd name="T6" fmla="*/ 102 w 116"/>
                  <a:gd name="T7" fmla="*/ 158 h 236"/>
                  <a:gd name="T8" fmla="*/ 110 w 116"/>
                  <a:gd name="T9" fmla="*/ 184 h 236"/>
                  <a:gd name="T10" fmla="*/ 112 w 116"/>
                  <a:gd name="T11" fmla="*/ 201 h 236"/>
                  <a:gd name="T12" fmla="*/ 115 w 116"/>
                  <a:gd name="T13" fmla="*/ 214 h 236"/>
                  <a:gd name="T14" fmla="*/ 115 w 116"/>
                  <a:gd name="T15" fmla="*/ 224 h 236"/>
                  <a:gd name="T16" fmla="*/ 116 w 116"/>
                  <a:gd name="T17" fmla="*/ 236 h 236"/>
                  <a:gd name="T18" fmla="*/ 102 w 116"/>
                  <a:gd name="T19" fmla="*/ 233 h 236"/>
                  <a:gd name="T20" fmla="*/ 88 w 116"/>
                  <a:gd name="T21" fmla="*/ 231 h 236"/>
                  <a:gd name="T22" fmla="*/ 73 w 116"/>
                  <a:gd name="T23" fmla="*/ 228 h 236"/>
                  <a:gd name="T24" fmla="*/ 59 w 116"/>
                  <a:gd name="T25" fmla="*/ 227 h 236"/>
                  <a:gd name="T26" fmla="*/ 43 w 116"/>
                  <a:gd name="T27" fmla="*/ 224 h 236"/>
                  <a:gd name="T28" fmla="*/ 29 w 116"/>
                  <a:gd name="T29" fmla="*/ 222 h 236"/>
                  <a:gd name="T30" fmla="*/ 15 w 116"/>
                  <a:gd name="T31" fmla="*/ 218 h 236"/>
                  <a:gd name="T32" fmla="*/ 2 w 116"/>
                  <a:gd name="T33" fmla="*/ 215 h 236"/>
                  <a:gd name="T34" fmla="*/ 0 w 116"/>
                  <a:gd name="T35" fmla="*/ 199 h 236"/>
                  <a:gd name="T36" fmla="*/ 2 w 116"/>
                  <a:gd name="T37" fmla="*/ 175 h 236"/>
                  <a:gd name="T38" fmla="*/ 2 w 116"/>
                  <a:gd name="T39" fmla="*/ 142 h 236"/>
                  <a:gd name="T40" fmla="*/ 6 w 116"/>
                  <a:gd name="T41" fmla="*/ 107 h 236"/>
                  <a:gd name="T42" fmla="*/ 11 w 116"/>
                  <a:gd name="T43" fmla="*/ 71 h 236"/>
                  <a:gd name="T44" fmla="*/ 21 w 116"/>
                  <a:gd name="T45" fmla="*/ 39 h 236"/>
                  <a:gd name="T46" fmla="*/ 34 w 116"/>
                  <a:gd name="T47" fmla="*/ 13 h 236"/>
                  <a:gd name="T48" fmla="*/ 54 w 116"/>
                  <a:gd name="T49" fmla="*/ 0 h 236"/>
                  <a:gd name="T50" fmla="*/ 59 w 116"/>
                  <a:gd name="T51" fmla="*/ 6 h 236"/>
                  <a:gd name="T52" fmla="*/ 64 w 116"/>
                  <a:gd name="T53" fmla="*/ 11 h 2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6" h="236">
                    <a:moveTo>
                      <a:pt x="64" y="11"/>
                    </a:moveTo>
                    <a:lnTo>
                      <a:pt x="81" y="73"/>
                    </a:lnTo>
                    <a:lnTo>
                      <a:pt x="94" y="123"/>
                    </a:lnTo>
                    <a:lnTo>
                      <a:pt x="102" y="158"/>
                    </a:lnTo>
                    <a:lnTo>
                      <a:pt x="110" y="184"/>
                    </a:lnTo>
                    <a:lnTo>
                      <a:pt x="112" y="201"/>
                    </a:lnTo>
                    <a:lnTo>
                      <a:pt x="115" y="214"/>
                    </a:lnTo>
                    <a:lnTo>
                      <a:pt x="115" y="224"/>
                    </a:lnTo>
                    <a:lnTo>
                      <a:pt x="116" y="236"/>
                    </a:lnTo>
                    <a:lnTo>
                      <a:pt x="102" y="233"/>
                    </a:lnTo>
                    <a:lnTo>
                      <a:pt x="88" y="231"/>
                    </a:lnTo>
                    <a:lnTo>
                      <a:pt x="73" y="228"/>
                    </a:lnTo>
                    <a:lnTo>
                      <a:pt x="59" y="227"/>
                    </a:lnTo>
                    <a:lnTo>
                      <a:pt x="43" y="224"/>
                    </a:lnTo>
                    <a:lnTo>
                      <a:pt x="29" y="222"/>
                    </a:lnTo>
                    <a:lnTo>
                      <a:pt x="15" y="218"/>
                    </a:lnTo>
                    <a:lnTo>
                      <a:pt x="2" y="215"/>
                    </a:lnTo>
                    <a:lnTo>
                      <a:pt x="0" y="199"/>
                    </a:lnTo>
                    <a:lnTo>
                      <a:pt x="2" y="175"/>
                    </a:lnTo>
                    <a:lnTo>
                      <a:pt x="2" y="142"/>
                    </a:lnTo>
                    <a:lnTo>
                      <a:pt x="6" y="107"/>
                    </a:lnTo>
                    <a:lnTo>
                      <a:pt x="11" y="71"/>
                    </a:lnTo>
                    <a:lnTo>
                      <a:pt x="21" y="39"/>
                    </a:lnTo>
                    <a:lnTo>
                      <a:pt x="34" y="13"/>
                    </a:lnTo>
                    <a:lnTo>
                      <a:pt x="54" y="0"/>
                    </a:lnTo>
                    <a:lnTo>
                      <a:pt x="59" y="6"/>
                    </a:lnTo>
                    <a:lnTo>
                      <a:pt x="64" y="11"/>
                    </a:lnTo>
                    <a:close/>
                  </a:path>
                </a:pathLst>
              </a:custGeom>
              <a:solidFill>
                <a:srgbClr val="00B3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11" name="Freeform 24">
                <a:extLst>
                  <a:ext uri="{FF2B5EF4-FFF2-40B4-BE49-F238E27FC236}">
                    <a16:creationId xmlns:a16="http://schemas.microsoft.com/office/drawing/2014/main" id="{35F09152-2509-6A43-B527-2AF507F51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7" y="986"/>
                <a:ext cx="236" cy="200"/>
              </a:xfrm>
              <a:custGeom>
                <a:avLst/>
                <a:gdLst>
                  <a:gd name="T0" fmla="*/ 157 w 236"/>
                  <a:gd name="T1" fmla="*/ 0 h 200"/>
                  <a:gd name="T2" fmla="*/ 166 w 236"/>
                  <a:gd name="T3" fmla="*/ 21 h 200"/>
                  <a:gd name="T4" fmla="*/ 176 w 236"/>
                  <a:gd name="T5" fmla="*/ 42 h 200"/>
                  <a:gd name="T6" fmla="*/ 186 w 236"/>
                  <a:gd name="T7" fmla="*/ 63 h 200"/>
                  <a:gd name="T8" fmla="*/ 196 w 236"/>
                  <a:gd name="T9" fmla="*/ 84 h 200"/>
                  <a:gd name="T10" fmla="*/ 205 w 236"/>
                  <a:gd name="T11" fmla="*/ 103 h 200"/>
                  <a:gd name="T12" fmla="*/ 215 w 236"/>
                  <a:gd name="T13" fmla="*/ 123 h 200"/>
                  <a:gd name="T14" fmla="*/ 225 w 236"/>
                  <a:gd name="T15" fmla="*/ 142 h 200"/>
                  <a:gd name="T16" fmla="*/ 236 w 236"/>
                  <a:gd name="T17" fmla="*/ 163 h 200"/>
                  <a:gd name="T18" fmla="*/ 231 w 236"/>
                  <a:gd name="T19" fmla="*/ 171 h 200"/>
                  <a:gd name="T20" fmla="*/ 225 w 236"/>
                  <a:gd name="T21" fmla="*/ 181 h 200"/>
                  <a:gd name="T22" fmla="*/ 218 w 236"/>
                  <a:gd name="T23" fmla="*/ 190 h 200"/>
                  <a:gd name="T24" fmla="*/ 214 w 236"/>
                  <a:gd name="T25" fmla="*/ 200 h 200"/>
                  <a:gd name="T26" fmla="*/ 162 w 236"/>
                  <a:gd name="T27" fmla="*/ 198 h 200"/>
                  <a:gd name="T28" fmla="*/ 122 w 236"/>
                  <a:gd name="T29" fmla="*/ 198 h 200"/>
                  <a:gd name="T30" fmla="*/ 92 w 236"/>
                  <a:gd name="T31" fmla="*/ 198 h 200"/>
                  <a:gd name="T32" fmla="*/ 70 w 236"/>
                  <a:gd name="T33" fmla="*/ 198 h 200"/>
                  <a:gd name="T34" fmla="*/ 50 w 236"/>
                  <a:gd name="T35" fmla="*/ 196 h 200"/>
                  <a:gd name="T36" fmla="*/ 35 w 236"/>
                  <a:gd name="T37" fmla="*/ 194 h 200"/>
                  <a:gd name="T38" fmla="*/ 18 w 236"/>
                  <a:gd name="T39" fmla="*/ 192 h 200"/>
                  <a:gd name="T40" fmla="*/ 0 w 236"/>
                  <a:gd name="T41" fmla="*/ 189 h 200"/>
                  <a:gd name="T42" fmla="*/ 10 w 236"/>
                  <a:gd name="T43" fmla="*/ 164 h 200"/>
                  <a:gd name="T44" fmla="*/ 28 w 236"/>
                  <a:gd name="T45" fmla="*/ 134 h 200"/>
                  <a:gd name="T46" fmla="*/ 53 w 236"/>
                  <a:gd name="T47" fmla="*/ 102 h 200"/>
                  <a:gd name="T48" fmla="*/ 80 w 236"/>
                  <a:gd name="T49" fmla="*/ 69 h 200"/>
                  <a:gd name="T50" fmla="*/ 105 w 236"/>
                  <a:gd name="T51" fmla="*/ 38 h 200"/>
                  <a:gd name="T52" fmla="*/ 130 w 236"/>
                  <a:gd name="T53" fmla="*/ 15 h 200"/>
                  <a:gd name="T54" fmla="*/ 147 w 236"/>
                  <a:gd name="T55" fmla="*/ 2 h 200"/>
                  <a:gd name="T56" fmla="*/ 157 w 236"/>
                  <a:gd name="T57" fmla="*/ 0 h 20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236" h="200">
                    <a:moveTo>
                      <a:pt x="157" y="0"/>
                    </a:moveTo>
                    <a:lnTo>
                      <a:pt x="166" y="21"/>
                    </a:lnTo>
                    <a:lnTo>
                      <a:pt x="176" y="42"/>
                    </a:lnTo>
                    <a:lnTo>
                      <a:pt x="186" y="63"/>
                    </a:lnTo>
                    <a:lnTo>
                      <a:pt x="196" y="84"/>
                    </a:lnTo>
                    <a:lnTo>
                      <a:pt x="205" y="103"/>
                    </a:lnTo>
                    <a:lnTo>
                      <a:pt x="215" y="123"/>
                    </a:lnTo>
                    <a:lnTo>
                      <a:pt x="225" y="142"/>
                    </a:lnTo>
                    <a:lnTo>
                      <a:pt x="236" y="163"/>
                    </a:lnTo>
                    <a:lnTo>
                      <a:pt x="231" y="171"/>
                    </a:lnTo>
                    <a:lnTo>
                      <a:pt x="225" y="181"/>
                    </a:lnTo>
                    <a:lnTo>
                      <a:pt x="218" y="190"/>
                    </a:lnTo>
                    <a:lnTo>
                      <a:pt x="214" y="200"/>
                    </a:lnTo>
                    <a:lnTo>
                      <a:pt x="162" y="198"/>
                    </a:lnTo>
                    <a:lnTo>
                      <a:pt x="122" y="198"/>
                    </a:lnTo>
                    <a:lnTo>
                      <a:pt x="92" y="198"/>
                    </a:lnTo>
                    <a:lnTo>
                      <a:pt x="70" y="198"/>
                    </a:lnTo>
                    <a:lnTo>
                      <a:pt x="50" y="196"/>
                    </a:lnTo>
                    <a:lnTo>
                      <a:pt x="35" y="194"/>
                    </a:lnTo>
                    <a:lnTo>
                      <a:pt x="18" y="192"/>
                    </a:lnTo>
                    <a:lnTo>
                      <a:pt x="0" y="189"/>
                    </a:lnTo>
                    <a:lnTo>
                      <a:pt x="10" y="164"/>
                    </a:lnTo>
                    <a:lnTo>
                      <a:pt x="28" y="134"/>
                    </a:lnTo>
                    <a:lnTo>
                      <a:pt x="53" y="102"/>
                    </a:lnTo>
                    <a:lnTo>
                      <a:pt x="80" y="69"/>
                    </a:lnTo>
                    <a:lnTo>
                      <a:pt x="105" y="38"/>
                    </a:lnTo>
                    <a:lnTo>
                      <a:pt x="130" y="15"/>
                    </a:lnTo>
                    <a:lnTo>
                      <a:pt x="147" y="2"/>
                    </a:lnTo>
                    <a:lnTo>
                      <a:pt x="157" y="0"/>
                    </a:lnTo>
                    <a:close/>
                  </a:path>
                </a:pathLst>
              </a:custGeom>
              <a:solidFill>
                <a:srgbClr val="00B3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12" name="Freeform 25">
                <a:extLst>
                  <a:ext uri="{FF2B5EF4-FFF2-40B4-BE49-F238E27FC236}">
                    <a16:creationId xmlns:a16="http://schemas.microsoft.com/office/drawing/2014/main" id="{AB3C0DCC-E882-9F4A-A329-01480AF7BE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1" y="945"/>
                <a:ext cx="179" cy="235"/>
              </a:xfrm>
              <a:custGeom>
                <a:avLst/>
                <a:gdLst>
                  <a:gd name="T0" fmla="*/ 115 w 179"/>
                  <a:gd name="T1" fmla="*/ 0 h 235"/>
                  <a:gd name="T2" fmla="*/ 124 w 179"/>
                  <a:gd name="T3" fmla="*/ 31 h 235"/>
                  <a:gd name="T4" fmla="*/ 136 w 179"/>
                  <a:gd name="T5" fmla="*/ 64 h 235"/>
                  <a:gd name="T6" fmla="*/ 146 w 179"/>
                  <a:gd name="T7" fmla="*/ 95 h 235"/>
                  <a:gd name="T8" fmla="*/ 158 w 179"/>
                  <a:gd name="T9" fmla="*/ 127 h 235"/>
                  <a:gd name="T10" fmla="*/ 167 w 179"/>
                  <a:gd name="T11" fmla="*/ 156 h 235"/>
                  <a:gd name="T12" fmla="*/ 173 w 179"/>
                  <a:gd name="T13" fmla="*/ 185 h 235"/>
                  <a:gd name="T14" fmla="*/ 177 w 179"/>
                  <a:gd name="T15" fmla="*/ 212 h 235"/>
                  <a:gd name="T16" fmla="*/ 179 w 179"/>
                  <a:gd name="T17" fmla="*/ 235 h 235"/>
                  <a:gd name="T18" fmla="*/ 155 w 179"/>
                  <a:gd name="T19" fmla="*/ 226 h 235"/>
                  <a:gd name="T20" fmla="*/ 133 w 179"/>
                  <a:gd name="T21" fmla="*/ 218 h 235"/>
                  <a:gd name="T22" fmla="*/ 111 w 179"/>
                  <a:gd name="T23" fmla="*/ 209 h 235"/>
                  <a:gd name="T24" fmla="*/ 89 w 179"/>
                  <a:gd name="T25" fmla="*/ 201 h 235"/>
                  <a:gd name="T26" fmla="*/ 65 w 179"/>
                  <a:gd name="T27" fmla="*/ 192 h 235"/>
                  <a:gd name="T28" fmla="*/ 43 w 179"/>
                  <a:gd name="T29" fmla="*/ 183 h 235"/>
                  <a:gd name="T30" fmla="*/ 21 w 179"/>
                  <a:gd name="T31" fmla="*/ 175 h 235"/>
                  <a:gd name="T32" fmla="*/ 0 w 179"/>
                  <a:gd name="T33" fmla="*/ 168 h 235"/>
                  <a:gd name="T34" fmla="*/ 4 w 179"/>
                  <a:gd name="T35" fmla="*/ 151 h 235"/>
                  <a:gd name="T36" fmla="*/ 13 w 179"/>
                  <a:gd name="T37" fmla="*/ 129 h 235"/>
                  <a:gd name="T38" fmla="*/ 25 w 179"/>
                  <a:gd name="T39" fmla="*/ 101 h 235"/>
                  <a:gd name="T40" fmla="*/ 42 w 179"/>
                  <a:gd name="T41" fmla="*/ 74 h 235"/>
                  <a:gd name="T42" fmla="*/ 59 w 179"/>
                  <a:gd name="T43" fmla="*/ 45 h 235"/>
                  <a:gd name="T44" fmla="*/ 77 w 179"/>
                  <a:gd name="T45" fmla="*/ 23 h 235"/>
                  <a:gd name="T46" fmla="*/ 95 w 179"/>
                  <a:gd name="T47" fmla="*/ 6 h 235"/>
                  <a:gd name="T48" fmla="*/ 115 w 179"/>
                  <a:gd name="T49" fmla="*/ 0 h 23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79" h="235">
                    <a:moveTo>
                      <a:pt x="115" y="0"/>
                    </a:moveTo>
                    <a:lnTo>
                      <a:pt x="124" y="31"/>
                    </a:lnTo>
                    <a:lnTo>
                      <a:pt x="136" y="64"/>
                    </a:lnTo>
                    <a:lnTo>
                      <a:pt x="146" y="95"/>
                    </a:lnTo>
                    <a:lnTo>
                      <a:pt x="158" y="127"/>
                    </a:lnTo>
                    <a:lnTo>
                      <a:pt x="167" y="156"/>
                    </a:lnTo>
                    <a:lnTo>
                      <a:pt x="173" y="185"/>
                    </a:lnTo>
                    <a:lnTo>
                      <a:pt x="177" y="212"/>
                    </a:lnTo>
                    <a:lnTo>
                      <a:pt x="179" y="235"/>
                    </a:lnTo>
                    <a:lnTo>
                      <a:pt x="155" y="226"/>
                    </a:lnTo>
                    <a:lnTo>
                      <a:pt x="133" y="218"/>
                    </a:lnTo>
                    <a:lnTo>
                      <a:pt x="111" y="209"/>
                    </a:lnTo>
                    <a:lnTo>
                      <a:pt x="89" y="201"/>
                    </a:lnTo>
                    <a:lnTo>
                      <a:pt x="65" y="192"/>
                    </a:lnTo>
                    <a:lnTo>
                      <a:pt x="43" y="183"/>
                    </a:lnTo>
                    <a:lnTo>
                      <a:pt x="21" y="175"/>
                    </a:lnTo>
                    <a:lnTo>
                      <a:pt x="0" y="168"/>
                    </a:lnTo>
                    <a:lnTo>
                      <a:pt x="4" y="151"/>
                    </a:lnTo>
                    <a:lnTo>
                      <a:pt x="13" y="129"/>
                    </a:lnTo>
                    <a:lnTo>
                      <a:pt x="25" y="101"/>
                    </a:lnTo>
                    <a:lnTo>
                      <a:pt x="42" y="74"/>
                    </a:lnTo>
                    <a:lnTo>
                      <a:pt x="59" y="45"/>
                    </a:lnTo>
                    <a:lnTo>
                      <a:pt x="77" y="23"/>
                    </a:lnTo>
                    <a:lnTo>
                      <a:pt x="95" y="6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00B3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13" name="Freeform 26">
                <a:extLst>
                  <a:ext uri="{FF2B5EF4-FFF2-40B4-BE49-F238E27FC236}">
                    <a16:creationId xmlns:a16="http://schemas.microsoft.com/office/drawing/2014/main" id="{DF863473-A1CD-124A-B536-534B61265B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8" y="1094"/>
                <a:ext cx="999" cy="380"/>
              </a:xfrm>
              <a:custGeom>
                <a:avLst/>
                <a:gdLst>
                  <a:gd name="T0" fmla="*/ 999 w 999"/>
                  <a:gd name="T1" fmla="*/ 76 h 380"/>
                  <a:gd name="T2" fmla="*/ 992 w 999"/>
                  <a:gd name="T3" fmla="*/ 98 h 380"/>
                  <a:gd name="T4" fmla="*/ 987 w 999"/>
                  <a:gd name="T5" fmla="*/ 121 h 380"/>
                  <a:gd name="T6" fmla="*/ 980 w 999"/>
                  <a:gd name="T7" fmla="*/ 144 h 380"/>
                  <a:gd name="T8" fmla="*/ 975 w 999"/>
                  <a:gd name="T9" fmla="*/ 167 h 380"/>
                  <a:gd name="T10" fmla="*/ 969 w 999"/>
                  <a:gd name="T11" fmla="*/ 188 h 380"/>
                  <a:gd name="T12" fmla="*/ 963 w 999"/>
                  <a:gd name="T13" fmla="*/ 210 h 380"/>
                  <a:gd name="T14" fmla="*/ 957 w 999"/>
                  <a:gd name="T15" fmla="*/ 232 h 380"/>
                  <a:gd name="T16" fmla="*/ 952 w 999"/>
                  <a:gd name="T17" fmla="*/ 254 h 380"/>
                  <a:gd name="T18" fmla="*/ 893 w 999"/>
                  <a:gd name="T19" fmla="*/ 271 h 380"/>
                  <a:gd name="T20" fmla="*/ 836 w 999"/>
                  <a:gd name="T21" fmla="*/ 288 h 380"/>
                  <a:gd name="T22" fmla="*/ 779 w 999"/>
                  <a:gd name="T23" fmla="*/ 304 h 380"/>
                  <a:gd name="T24" fmla="*/ 722 w 999"/>
                  <a:gd name="T25" fmla="*/ 321 h 380"/>
                  <a:gd name="T26" fmla="*/ 662 w 999"/>
                  <a:gd name="T27" fmla="*/ 335 h 380"/>
                  <a:gd name="T28" fmla="*/ 602 w 999"/>
                  <a:gd name="T29" fmla="*/ 350 h 380"/>
                  <a:gd name="T30" fmla="*/ 541 w 999"/>
                  <a:gd name="T31" fmla="*/ 365 h 380"/>
                  <a:gd name="T32" fmla="*/ 480 w 999"/>
                  <a:gd name="T33" fmla="*/ 380 h 380"/>
                  <a:gd name="T34" fmla="*/ 424 w 999"/>
                  <a:gd name="T35" fmla="*/ 370 h 380"/>
                  <a:gd name="T36" fmla="*/ 367 w 999"/>
                  <a:gd name="T37" fmla="*/ 360 h 380"/>
                  <a:gd name="T38" fmla="*/ 308 w 999"/>
                  <a:gd name="T39" fmla="*/ 348 h 380"/>
                  <a:gd name="T40" fmla="*/ 251 w 999"/>
                  <a:gd name="T41" fmla="*/ 336 h 380"/>
                  <a:gd name="T42" fmla="*/ 191 w 999"/>
                  <a:gd name="T43" fmla="*/ 324 h 380"/>
                  <a:gd name="T44" fmla="*/ 130 w 999"/>
                  <a:gd name="T45" fmla="*/ 314 h 380"/>
                  <a:gd name="T46" fmla="*/ 67 w 999"/>
                  <a:gd name="T47" fmla="*/ 305 h 380"/>
                  <a:gd name="T48" fmla="*/ 4 w 999"/>
                  <a:gd name="T49" fmla="*/ 301 h 380"/>
                  <a:gd name="T50" fmla="*/ 3 w 999"/>
                  <a:gd name="T51" fmla="*/ 265 h 380"/>
                  <a:gd name="T52" fmla="*/ 2 w 999"/>
                  <a:gd name="T53" fmla="*/ 229 h 380"/>
                  <a:gd name="T54" fmla="*/ 0 w 999"/>
                  <a:gd name="T55" fmla="*/ 193 h 380"/>
                  <a:gd name="T56" fmla="*/ 2 w 999"/>
                  <a:gd name="T57" fmla="*/ 158 h 380"/>
                  <a:gd name="T58" fmla="*/ 2 w 999"/>
                  <a:gd name="T59" fmla="*/ 120 h 380"/>
                  <a:gd name="T60" fmla="*/ 7 w 999"/>
                  <a:gd name="T61" fmla="*/ 82 h 380"/>
                  <a:gd name="T62" fmla="*/ 13 w 999"/>
                  <a:gd name="T63" fmla="*/ 42 h 380"/>
                  <a:gd name="T64" fmla="*/ 25 w 999"/>
                  <a:gd name="T65" fmla="*/ 3 h 380"/>
                  <a:gd name="T66" fmla="*/ 33 w 999"/>
                  <a:gd name="T67" fmla="*/ 0 h 380"/>
                  <a:gd name="T68" fmla="*/ 42 w 999"/>
                  <a:gd name="T69" fmla="*/ 0 h 380"/>
                  <a:gd name="T70" fmla="*/ 50 w 999"/>
                  <a:gd name="T71" fmla="*/ 0 h 380"/>
                  <a:gd name="T72" fmla="*/ 63 w 999"/>
                  <a:gd name="T73" fmla="*/ 3 h 380"/>
                  <a:gd name="T74" fmla="*/ 78 w 999"/>
                  <a:gd name="T75" fmla="*/ 6 h 380"/>
                  <a:gd name="T76" fmla="*/ 103 w 999"/>
                  <a:gd name="T77" fmla="*/ 12 h 380"/>
                  <a:gd name="T78" fmla="*/ 134 w 999"/>
                  <a:gd name="T79" fmla="*/ 21 h 380"/>
                  <a:gd name="T80" fmla="*/ 177 w 999"/>
                  <a:gd name="T81" fmla="*/ 34 h 380"/>
                  <a:gd name="T82" fmla="*/ 288 w 999"/>
                  <a:gd name="T83" fmla="*/ 80 h 380"/>
                  <a:gd name="T84" fmla="*/ 392 w 999"/>
                  <a:gd name="T85" fmla="*/ 106 h 380"/>
                  <a:gd name="T86" fmla="*/ 489 w 999"/>
                  <a:gd name="T87" fmla="*/ 118 h 380"/>
                  <a:gd name="T88" fmla="*/ 585 w 999"/>
                  <a:gd name="T89" fmla="*/ 118 h 380"/>
                  <a:gd name="T90" fmla="*/ 680 w 999"/>
                  <a:gd name="T91" fmla="*/ 108 h 380"/>
                  <a:gd name="T92" fmla="*/ 779 w 999"/>
                  <a:gd name="T93" fmla="*/ 97 h 380"/>
                  <a:gd name="T94" fmla="*/ 883 w 999"/>
                  <a:gd name="T95" fmla="*/ 84 h 380"/>
                  <a:gd name="T96" fmla="*/ 999 w 999"/>
                  <a:gd name="T97" fmla="*/ 76 h 38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999" h="380">
                    <a:moveTo>
                      <a:pt x="999" y="76"/>
                    </a:moveTo>
                    <a:lnTo>
                      <a:pt x="992" y="98"/>
                    </a:lnTo>
                    <a:lnTo>
                      <a:pt x="987" y="121"/>
                    </a:lnTo>
                    <a:lnTo>
                      <a:pt x="980" y="144"/>
                    </a:lnTo>
                    <a:lnTo>
                      <a:pt x="975" y="167"/>
                    </a:lnTo>
                    <a:lnTo>
                      <a:pt x="969" y="188"/>
                    </a:lnTo>
                    <a:lnTo>
                      <a:pt x="963" y="210"/>
                    </a:lnTo>
                    <a:lnTo>
                      <a:pt x="957" y="232"/>
                    </a:lnTo>
                    <a:lnTo>
                      <a:pt x="952" y="254"/>
                    </a:lnTo>
                    <a:lnTo>
                      <a:pt x="893" y="271"/>
                    </a:lnTo>
                    <a:lnTo>
                      <a:pt x="836" y="288"/>
                    </a:lnTo>
                    <a:lnTo>
                      <a:pt x="779" y="304"/>
                    </a:lnTo>
                    <a:lnTo>
                      <a:pt x="722" y="321"/>
                    </a:lnTo>
                    <a:lnTo>
                      <a:pt x="662" y="335"/>
                    </a:lnTo>
                    <a:lnTo>
                      <a:pt x="602" y="350"/>
                    </a:lnTo>
                    <a:lnTo>
                      <a:pt x="541" y="365"/>
                    </a:lnTo>
                    <a:lnTo>
                      <a:pt x="480" y="380"/>
                    </a:lnTo>
                    <a:lnTo>
                      <a:pt x="424" y="370"/>
                    </a:lnTo>
                    <a:lnTo>
                      <a:pt x="367" y="360"/>
                    </a:lnTo>
                    <a:lnTo>
                      <a:pt x="308" y="348"/>
                    </a:lnTo>
                    <a:lnTo>
                      <a:pt x="251" y="336"/>
                    </a:lnTo>
                    <a:lnTo>
                      <a:pt x="191" y="324"/>
                    </a:lnTo>
                    <a:lnTo>
                      <a:pt x="130" y="314"/>
                    </a:lnTo>
                    <a:lnTo>
                      <a:pt x="67" y="305"/>
                    </a:lnTo>
                    <a:lnTo>
                      <a:pt x="4" y="301"/>
                    </a:lnTo>
                    <a:lnTo>
                      <a:pt x="3" y="265"/>
                    </a:lnTo>
                    <a:lnTo>
                      <a:pt x="2" y="229"/>
                    </a:lnTo>
                    <a:lnTo>
                      <a:pt x="0" y="193"/>
                    </a:lnTo>
                    <a:lnTo>
                      <a:pt x="2" y="158"/>
                    </a:lnTo>
                    <a:lnTo>
                      <a:pt x="2" y="120"/>
                    </a:lnTo>
                    <a:lnTo>
                      <a:pt x="7" y="82"/>
                    </a:lnTo>
                    <a:lnTo>
                      <a:pt x="13" y="42"/>
                    </a:lnTo>
                    <a:lnTo>
                      <a:pt x="25" y="3"/>
                    </a:lnTo>
                    <a:lnTo>
                      <a:pt x="33" y="0"/>
                    </a:lnTo>
                    <a:lnTo>
                      <a:pt x="42" y="0"/>
                    </a:lnTo>
                    <a:lnTo>
                      <a:pt x="50" y="0"/>
                    </a:lnTo>
                    <a:lnTo>
                      <a:pt x="63" y="3"/>
                    </a:lnTo>
                    <a:lnTo>
                      <a:pt x="78" y="6"/>
                    </a:lnTo>
                    <a:lnTo>
                      <a:pt x="103" y="12"/>
                    </a:lnTo>
                    <a:lnTo>
                      <a:pt x="134" y="21"/>
                    </a:lnTo>
                    <a:lnTo>
                      <a:pt x="177" y="34"/>
                    </a:lnTo>
                    <a:lnTo>
                      <a:pt x="288" y="80"/>
                    </a:lnTo>
                    <a:lnTo>
                      <a:pt x="392" y="106"/>
                    </a:lnTo>
                    <a:lnTo>
                      <a:pt x="489" y="118"/>
                    </a:lnTo>
                    <a:lnTo>
                      <a:pt x="585" y="118"/>
                    </a:lnTo>
                    <a:lnTo>
                      <a:pt x="680" y="108"/>
                    </a:lnTo>
                    <a:lnTo>
                      <a:pt x="779" y="97"/>
                    </a:lnTo>
                    <a:lnTo>
                      <a:pt x="883" y="84"/>
                    </a:lnTo>
                    <a:lnTo>
                      <a:pt x="999" y="76"/>
                    </a:lnTo>
                    <a:close/>
                  </a:path>
                </a:pathLst>
              </a:custGeom>
              <a:solidFill>
                <a:srgbClr val="FFB8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14" name="Freeform 27">
                <a:extLst>
                  <a:ext uri="{FF2B5EF4-FFF2-40B4-BE49-F238E27FC236}">
                    <a16:creationId xmlns:a16="http://schemas.microsoft.com/office/drawing/2014/main" id="{BA6ACFAF-5D73-E04B-BF72-5FA7D173A0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0" y="1395"/>
                <a:ext cx="954" cy="163"/>
              </a:xfrm>
              <a:custGeom>
                <a:avLst/>
                <a:gdLst>
                  <a:gd name="T0" fmla="*/ 954 w 954"/>
                  <a:gd name="T1" fmla="*/ 0 h 163"/>
                  <a:gd name="T2" fmla="*/ 952 w 954"/>
                  <a:gd name="T3" fmla="*/ 8 h 163"/>
                  <a:gd name="T4" fmla="*/ 950 w 954"/>
                  <a:gd name="T5" fmla="*/ 16 h 163"/>
                  <a:gd name="T6" fmla="*/ 948 w 954"/>
                  <a:gd name="T7" fmla="*/ 25 h 163"/>
                  <a:gd name="T8" fmla="*/ 946 w 954"/>
                  <a:gd name="T9" fmla="*/ 34 h 163"/>
                  <a:gd name="T10" fmla="*/ 944 w 954"/>
                  <a:gd name="T11" fmla="*/ 43 h 163"/>
                  <a:gd name="T12" fmla="*/ 942 w 954"/>
                  <a:gd name="T13" fmla="*/ 52 h 163"/>
                  <a:gd name="T14" fmla="*/ 940 w 954"/>
                  <a:gd name="T15" fmla="*/ 60 h 163"/>
                  <a:gd name="T16" fmla="*/ 939 w 954"/>
                  <a:gd name="T17" fmla="*/ 69 h 163"/>
                  <a:gd name="T18" fmla="*/ 863 w 954"/>
                  <a:gd name="T19" fmla="*/ 91 h 163"/>
                  <a:gd name="T20" fmla="*/ 793 w 954"/>
                  <a:gd name="T21" fmla="*/ 115 h 163"/>
                  <a:gd name="T22" fmla="*/ 721 w 954"/>
                  <a:gd name="T23" fmla="*/ 134 h 163"/>
                  <a:gd name="T24" fmla="*/ 651 w 954"/>
                  <a:gd name="T25" fmla="*/ 150 h 163"/>
                  <a:gd name="T26" fmla="*/ 576 w 954"/>
                  <a:gd name="T27" fmla="*/ 160 h 163"/>
                  <a:gd name="T28" fmla="*/ 498 w 954"/>
                  <a:gd name="T29" fmla="*/ 163 h 163"/>
                  <a:gd name="T30" fmla="*/ 410 w 954"/>
                  <a:gd name="T31" fmla="*/ 158 h 163"/>
                  <a:gd name="T32" fmla="*/ 315 w 954"/>
                  <a:gd name="T33" fmla="*/ 142 h 163"/>
                  <a:gd name="T34" fmla="*/ 280 w 954"/>
                  <a:gd name="T35" fmla="*/ 128 h 163"/>
                  <a:gd name="T36" fmla="*/ 244 w 954"/>
                  <a:gd name="T37" fmla="*/ 117 h 163"/>
                  <a:gd name="T38" fmla="*/ 207 w 954"/>
                  <a:gd name="T39" fmla="*/ 105 h 163"/>
                  <a:gd name="T40" fmla="*/ 169 w 954"/>
                  <a:gd name="T41" fmla="*/ 98 h 163"/>
                  <a:gd name="T42" fmla="*/ 129 w 954"/>
                  <a:gd name="T43" fmla="*/ 89 h 163"/>
                  <a:gd name="T44" fmla="*/ 87 w 954"/>
                  <a:gd name="T45" fmla="*/ 81 h 163"/>
                  <a:gd name="T46" fmla="*/ 43 w 954"/>
                  <a:gd name="T47" fmla="*/ 74 h 163"/>
                  <a:gd name="T48" fmla="*/ 0 w 954"/>
                  <a:gd name="T49" fmla="*/ 69 h 163"/>
                  <a:gd name="T50" fmla="*/ 4 w 954"/>
                  <a:gd name="T51" fmla="*/ 64 h 163"/>
                  <a:gd name="T52" fmla="*/ 8 w 954"/>
                  <a:gd name="T53" fmla="*/ 57 h 163"/>
                  <a:gd name="T54" fmla="*/ 12 w 954"/>
                  <a:gd name="T55" fmla="*/ 49 h 163"/>
                  <a:gd name="T56" fmla="*/ 17 w 954"/>
                  <a:gd name="T57" fmla="*/ 43 h 163"/>
                  <a:gd name="T58" fmla="*/ 75 w 954"/>
                  <a:gd name="T59" fmla="*/ 43 h 163"/>
                  <a:gd name="T60" fmla="*/ 134 w 954"/>
                  <a:gd name="T61" fmla="*/ 48 h 163"/>
                  <a:gd name="T62" fmla="*/ 192 w 954"/>
                  <a:gd name="T63" fmla="*/ 53 h 163"/>
                  <a:gd name="T64" fmla="*/ 251 w 954"/>
                  <a:gd name="T65" fmla="*/ 63 h 163"/>
                  <a:gd name="T66" fmla="*/ 308 w 954"/>
                  <a:gd name="T67" fmla="*/ 70 h 163"/>
                  <a:gd name="T68" fmla="*/ 364 w 954"/>
                  <a:gd name="T69" fmla="*/ 82 h 163"/>
                  <a:gd name="T70" fmla="*/ 419 w 954"/>
                  <a:gd name="T71" fmla="*/ 94 h 163"/>
                  <a:gd name="T72" fmla="*/ 472 w 954"/>
                  <a:gd name="T73" fmla="*/ 105 h 163"/>
                  <a:gd name="T74" fmla="*/ 534 w 954"/>
                  <a:gd name="T75" fmla="*/ 96 h 163"/>
                  <a:gd name="T76" fmla="*/ 597 w 954"/>
                  <a:gd name="T77" fmla="*/ 83 h 163"/>
                  <a:gd name="T78" fmla="*/ 658 w 954"/>
                  <a:gd name="T79" fmla="*/ 66 h 163"/>
                  <a:gd name="T80" fmla="*/ 720 w 954"/>
                  <a:gd name="T81" fmla="*/ 51 h 163"/>
                  <a:gd name="T82" fmla="*/ 780 w 954"/>
                  <a:gd name="T83" fmla="*/ 33 h 163"/>
                  <a:gd name="T84" fmla="*/ 840 w 954"/>
                  <a:gd name="T85" fmla="*/ 18 h 163"/>
                  <a:gd name="T86" fmla="*/ 897 w 954"/>
                  <a:gd name="T87" fmla="*/ 7 h 163"/>
                  <a:gd name="T88" fmla="*/ 954 w 954"/>
                  <a:gd name="T89" fmla="*/ 0 h 16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954" h="163">
                    <a:moveTo>
                      <a:pt x="954" y="0"/>
                    </a:moveTo>
                    <a:lnTo>
                      <a:pt x="952" y="8"/>
                    </a:lnTo>
                    <a:lnTo>
                      <a:pt x="950" y="16"/>
                    </a:lnTo>
                    <a:lnTo>
                      <a:pt x="948" y="25"/>
                    </a:lnTo>
                    <a:lnTo>
                      <a:pt x="946" y="34"/>
                    </a:lnTo>
                    <a:lnTo>
                      <a:pt x="944" y="43"/>
                    </a:lnTo>
                    <a:lnTo>
                      <a:pt x="942" y="52"/>
                    </a:lnTo>
                    <a:lnTo>
                      <a:pt x="940" y="60"/>
                    </a:lnTo>
                    <a:lnTo>
                      <a:pt x="939" y="69"/>
                    </a:lnTo>
                    <a:lnTo>
                      <a:pt x="863" y="91"/>
                    </a:lnTo>
                    <a:lnTo>
                      <a:pt x="793" y="115"/>
                    </a:lnTo>
                    <a:lnTo>
                      <a:pt x="721" y="134"/>
                    </a:lnTo>
                    <a:lnTo>
                      <a:pt x="651" y="150"/>
                    </a:lnTo>
                    <a:lnTo>
                      <a:pt x="576" y="160"/>
                    </a:lnTo>
                    <a:lnTo>
                      <a:pt x="498" y="163"/>
                    </a:lnTo>
                    <a:lnTo>
                      <a:pt x="410" y="158"/>
                    </a:lnTo>
                    <a:lnTo>
                      <a:pt x="315" y="142"/>
                    </a:lnTo>
                    <a:lnTo>
                      <a:pt x="280" y="128"/>
                    </a:lnTo>
                    <a:lnTo>
                      <a:pt x="244" y="117"/>
                    </a:lnTo>
                    <a:lnTo>
                      <a:pt x="207" y="105"/>
                    </a:lnTo>
                    <a:lnTo>
                      <a:pt x="169" y="98"/>
                    </a:lnTo>
                    <a:lnTo>
                      <a:pt x="129" y="89"/>
                    </a:lnTo>
                    <a:lnTo>
                      <a:pt x="87" y="81"/>
                    </a:lnTo>
                    <a:lnTo>
                      <a:pt x="43" y="74"/>
                    </a:lnTo>
                    <a:lnTo>
                      <a:pt x="0" y="69"/>
                    </a:lnTo>
                    <a:lnTo>
                      <a:pt x="4" y="64"/>
                    </a:lnTo>
                    <a:lnTo>
                      <a:pt x="8" y="57"/>
                    </a:lnTo>
                    <a:lnTo>
                      <a:pt x="12" y="49"/>
                    </a:lnTo>
                    <a:lnTo>
                      <a:pt x="17" y="43"/>
                    </a:lnTo>
                    <a:lnTo>
                      <a:pt x="75" y="43"/>
                    </a:lnTo>
                    <a:lnTo>
                      <a:pt x="134" y="48"/>
                    </a:lnTo>
                    <a:lnTo>
                      <a:pt x="192" y="53"/>
                    </a:lnTo>
                    <a:lnTo>
                      <a:pt x="251" y="63"/>
                    </a:lnTo>
                    <a:lnTo>
                      <a:pt x="308" y="70"/>
                    </a:lnTo>
                    <a:lnTo>
                      <a:pt x="364" y="82"/>
                    </a:lnTo>
                    <a:lnTo>
                      <a:pt x="419" y="94"/>
                    </a:lnTo>
                    <a:lnTo>
                      <a:pt x="472" y="105"/>
                    </a:lnTo>
                    <a:lnTo>
                      <a:pt x="534" y="96"/>
                    </a:lnTo>
                    <a:lnTo>
                      <a:pt x="597" y="83"/>
                    </a:lnTo>
                    <a:lnTo>
                      <a:pt x="658" y="66"/>
                    </a:lnTo>
                    <a:lnTo>
                      <a:pt x="720" y="51"/>
                    </a:lnTo>
                    <a:lnTo>
                      <a:pt x="780" y="33"/>
                    </a:lnTo>
                    <a:lnTo>
                      <a:pt x="840" y="18"/>
                    </a:lnTo>
                    <a:lnTo>
                      <a:pt x="897" y="7"/>
                    </a:lnTo>
                    <a:lnTo>
                      <a:pt x="954" y="0"/>
                    </a:lnTo>
                    <a:close/>
                  </a:path>
                </a:pathLst>
              </a:custGeom>
              <a:solidFill>
                <a:srgbClr val="00B3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15" name="Freeform 28">
                <a:extLst>
                  <a:ext uri="{FF2B5EF4-FFF2-40B4-BE49-F238E27FC236}">
                    <a16:creationId xmlns:a16="http://schemas.microsoft.com/office/drawing/2014/main" id="{E73654FA-0361-D944-81C7-5BF93F5C12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" y="1507"/>
                <a:ext cx="1907" cy="1672"/>
              </a:xfrm>
              <a:custGeom>
                <a:avLst/>
                <a:gdLst>
                  <a:gd name="T0" fmla="*/ 1832 w 1907"/>
                  <a:gd name="T1" fmla="*/ 91 h 1672"/>
                  <a:gd name="T2" fmla="*/ 1844 w 1907"/>
                  <a:gd name="T3" fmla="*/ 247 h 1672"/>
                  <a:gd name="T4" fmla="*/ 1868 w 1907"/>
                  <a:gd name="T5" fmla="*/ 396 h 1672"/>
                  <a:gd name="T6" fmla="*/ 1895 w 1907"/>
                  <a:gd name="T7" fmla="*/ 543 h 1672"/>
                  <a:gd name="T8" fmla="*/ 1869 w 1907"/>
                  <a:gd name="T9" fmla="*/ 655 h 1672"/>
                  <a:gd name="T10" fmla="*/ 1773 w 1907"/>
                  <a:gd name="T11" fmla="*/ 721 h 1672"/>
                  <a:gd name="T12" fmla="*/ 1657 w 1907"/>
                  <a:gd name="T13" fmla="*/ 773 h 1672"/>
                  <a:gd name="T14" fmla="*/ 1541 w 1907"/>
                  <a:gd name="T15" fmla="*/ 809 h 1672"/>
                  <a:gd name="T16" fmla="*/ 1489 w 1907"/>
                  <a:gd name="T17" fmla="*/ 869 h 1672"/>
                  <a:gd name="T18" fmla="*/ 1498 w 1907"/>
                  <a:gd name="T19" fmla="*/ 972 h 1672"/>
                  <a:gd name="T20" fmla="*/ 1504 w 1907"/>
                  <a:gd name="T21" fmla="*/ 1080 h 1672"/>
                  <a:gd name="T22" fmla="*/ 1491 w 1907"/>
                  <a:gd name="T23" fmla="*/ 1187 h 1672"/>
                  <a:gd name="T24" fmla="*/ 1444 w 1907"/>
                  <a:gd name="T25" fmla="*/ 1241 h 1672"/>
                  <a:gd name="T26" fmla="*/ 1378 w 1907"/>
                  <a:gd name="T27" fmla="*/ 1258 h 1672"/>
                  <a:gd name="T28" fmla="*/ 1296 w 1907"/>
                  <a:gd name="T29" fmla="*/ 1282 h 1672"/>
                  <a:gd name="T30" fmla="*/ 1194 w 1907"/>
                  <a:gd name="T31" fmla="*/ 1307 h 1672"/>
                  <a:gd name="T32" fmla="*/ 1038 w 1907"/>
                  <a:gd name="T33" fmla="*/ 1359 h 1672"/>
                  <a:gd name="T34" fmla="*/ 850 w 1907"/>
                  <a:gd name="T35" fmla="*/ 1450 h 1672"/>
                  <a:gd name="T36" fmla="*/ 663 w 1907"/>
                  <a:gd name="T37" fmla="*/ 1549 h 1672"/>
                  <a:gd name="T38" fmla="*/ 470 w 1907"/>
                  <a:gd name="T39" fmla="*/ 1636 h 1672"/>
                  <a:gd name="T40" fmla="*/ 306 w 1907"/>
                  <a:gd name="T41" fmla="*/ 1644 h 1672"/>
                  <a:gd name="T42" fmla="*/ 179 w 1907"/>
                  <a:gd name="T43" fmla="*/ 1549 h 1672"/>
                  <a:gd name="T44" fmla="*/ 71 w 1907"/>
                  <a:gd name="T45" fmla="*/ 1413 h 1672"/>
                  <a:gd name="T46" fmla="*/ 7 w 1907"/>
                  <a:gd name="T47" fmla="*/ 1253 h 1672"/>
                  <a:gd name="T48" fmla="*/ 189 w 1907"/>
                  <a:gd name="T49" fmla="*/ 1025 h 1672"/>
                  <a:gd name="T50" fmla="*/ 503 w 1907"/>
                  <a:gd name="T51" fmla="*/ 828 h 1672"/>
                  <a:gd name="T52" fmla="*/ 730 w 1907"/>
                  <a:gd name="T53" fmla="*/ 662 h 1672"/>
                  <a:gd name="T54" fmla="*/ 874 w 1907"/>
                  <a:gd name="T55" fmla="*/ 436 h 1672"/>
                  <a:gd name="T56" fmla="*/ 917 w 1907"/>
                  <a:gd name="T57" fmla="*/ 213 h 1672"/>
                  <a:gd name="T58" fmla="*/ 921 w 1907"/>
                  <a:gd name="T59" fmla="*/ 134 h 1672"/>
                  <a:gd name="T60" fmla="*/ 926 w 1907"/>
                  <a:gd name="T61" fmla="*/ 81 h 1672"/>
                  <a:gd name="T62" fmla="*/ 933 w 1907"/>
                  <a:gd name="T63" fmla="*/ 32 h 1672"/>
                  <a:gd name="T64" fmla="*/ 989 w 1907"/>
                  <a:gd name="T65" fmla="*/ 0 h 1672"/>
                  <a:gd name="T66" fmla="*/ 1099 w 1907"/>
                  <a:gd name="T67" fmla="*/ 16 h 1672"/>
                  <a:gd name="T68" fmla="*/ 1210 w 1907"/>
                  <a:gd name="T69" fmla="*/ 47 h 1672"/>
                  <a:gd name="T70" fmla="*/ 1311 w 1907"/>
                  <a:gd name="T71" fmla="*/ 79 h 1672"/>
                  <a:gd name="T72" fmla="*/ 1418 w 1907"/>
                  <a:gd name="T73" fmla="*/ 83 h 1672"/>
                  <a:gd name="T74" fmla="*/ 1513 w 1907"/>
                  <a:gd name="T75" fmla="*/ 69 h 1672"/>
                  <a:gd name="T76" fmla="*/ 1604 w 1907"/>
                  <a:gd name="T77" fmla="*/ 53 h 1672"/>
                  <a:gd name="T78" fmla="*/ 1736 w 1907"/>
                  <a:gd name="T79" fmla="*/ 27 h 167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907" h="1672">
                    <a:moveTo>
                      <a:pt x="1834" y="9"/>
                    </a:moveTo>
                    <a:lnTo>
                      <a:pt x="1832" y="91"/>
                    </a:lnTo>
                    <a:lnTo>
                      <a:pt x="1836" y="170"/>
                    </a:lnTo>
                    <a:lnTo>
                      <a:pt x="1844" y="247"/>
                    </a:lnTo>
                    <a:lnTo>
                      <a:pt x="1856" y="323"/>
                    </a:lnTo>
                    <a:lnTo>
                      <a:pt x="1868" y="396"/>
                    </a:lnTo>
                    <a:lnTo>
                      <a:pt x="1882" y="470"/>
                    </a:lnTo>
                    <a:lnTo>
                      <a:pt x="1895" y="543"/>
                    </a:lnTo>
                    <a:lnTo>
                      <a:pt x="1907" y="618"/>
                    </a:lnTo>
                    <a:lnTo>
                      <a:pt x="1869" y="655"/>
                    </a:lnTo>
                    <a:lnTo>
                      <a:pt x="1825" y="690"/>
                    </a:lnTo>
                    <a:lnTo>
                      <a:pt x="1773" y="721"/>
                    </a:lnTo>
                    <a:lnTo>
                      <a:pt x="1717" y="750"/>
                    </a:lnTo>
                    <a:lnTo>
                      <a:pt x="1657" y="773"/>
                    </a:lnTo>
                    <a:lnTo>
                      <a:pt x="1598" y="794"/>
                    </a:lnTo>
                    <a:lnTo>
                      <a:pt x="1541" y="809"/>
                    </a:lnTo>
                    <a:lnTo>
                      <a:pt x="1488" y="822"/>
                    </a:lnTo>
                    <a:lnTo>
                      <a:pt x="1489" y="869"/>
                    </a:lnTo>
                    <a:lnTo>
                      <a:pt x="1493" y="920"/>
                    </a:lnTo>
                    <a:lnTo>
                      <a:pt x="1498" y="972"/>
                    </a:lnTo>
                    <a:lnTo>
                      <a:pt x="1504" y="1027"/>
                    </a:lnTo>
                    <a:lnTo>
                      <a:pt x="1504" y="1080"/>
                    </a:lnTo>
                    <a:lnTo>
                      <a:pt x="1501" y="1135"/>
                    </a:lnTo>
                    <a:lnTo>
                      <a:pt x="1491" y="1187"/>
                    </a:lnTo>
                    <a:lnTo>
                      <a:pt x="1472" y="1236"/>
                    </a:lnTo>
                    <a:lnTo>
                      <a:pt x="1444" y="1241"/>
                    </a:lnTo>
                    <a:lnTo>
                      <a:pt x="1413" y="1251"/>
                    </a:lnTo>
                    <a:lnTo>
                      <a:pt x="1378" y="1258"/>
                    </a:lnTo>
                    <a:lnTo>
                      <a:pt x="1340" y="1270"/>
                    </a:lnTo>
                    <a:lnTo>
                      <a:pt x="1296" y="1282"/>
                    </a:lnTo>
                    <a:lnTo>
                      <a:pt x="1248" y="1293"/>
                    </a:lnTo>
                    <a:lnTo>
                      <a:pt x="1194" y="1307"/>
                    </a:lnTo>
                    <a:lnTo>
                      <a:pt x="1137" y="1321"/>
                    </a:lnTo>
                    <a:lnTo>
                      <a:pt x="1038" y="1359"/>
                    </a:lnTo>
                    <a:lnTo>
                      <a:pt x="945" y="1403"/>
                    </a:lnTo>
                    <a:lnTo>
                      <a:pt x="850" y="1450"/>
                    </a:lnTo>
                    <a:lnTo>
                      <a:pt x="757" y="1500"/>
                    </a:lnTo>
                    <a:lnTo>
                      <a:pt x="663" y="1549"/>
                    </a:lnTo>
                    <a:lnTo>
                      <a:pt x="568" y="1594"/>
                    </a:lnTo>
                    <a:lnTo>
                      <a:pt x="470" y="1636"/>
                    </a:lnTo>
                    <a:lnTo>
                      <a:pt x="371" y="1672"/>
                    </a:lnTo>
                    <a:lnTo>
                      <a:pt x="306" y="1644"/>
                    </a:lnTo>
                    <a:lnTo>
                      <a:pt x="241" y="1603"/>
                    </a:lnTo>
                    <a:lnTo>
                      <a:pt x="179" y="1549"/>
                    </a:lnTo>
                    <a:lnTo>
                      <a:pt x="122" y="1486"/>
                    </a:lnTo>
                    <a:lnTo>
                      <a:pt x="71" y="1413"/>
                    </a:lnTo>
                    <a:lnTo>
                      <a:pt x="33" y="1336"/>
                    </a:lnTo>
                    <a:lnTo>
                      <a:pt x="7" y="1253"/>
                    </a:lnTo>
                    <a:lnTo>
                      <a:pt x="0" y="1169"/>
                    </a:lnTo>
                    <a:lnTo>
                      <a:pt x="189" y="1025"/>
                    </a:lnTo>
                    <a:lnTo>
                      <a:pt x="357" y="916"/>
                    </a:lnTo>
                    <a:lnTo>
                      <a:pt x="503" y="828"/>
                    </a:lnTo>
                    <a:lnTo>
                      <a:pt x="629" y="747"/>
                    </a:lnTo>
                    <a:lnTo>
                      <a:pt x="730" y="662"/>
                    </a:lnTo>
                    <a:lnTo>
                      <a:pt x="813" y="563"/>
                    </a:lnTo>
                    <a:lnTo>
                      <a:pt x="874" y="436"/>
                    </a:lnTo>
                    <a:lnTo>
                      <a:pt x="916" y="272"/>
                    </a:lnTo>
                    <a:lnTo>
                      <a:pt x="917" y="213"/>
                    </a:lnTo>
                    <a:lnTo>
                      <a:pt x="920" y="169"/>
                    </a:lnTo>
                    <a:lnTo>
                      <a:pt x="921" y="134"/>
                    </a:lnTo>
                    <a:lnTo>
                      <a:pt x="924" y="107"/>
                    </a:lnTo>
                    <a:lnTo>
                      <a:pt x="926" y="81"/>
                    </a:lnTo>
                    <a:lnTo>
                      <a:pt x="929" y="59"/>
                    </a:lnTo>
                    <a:lnTo>
                      <a:pt x="933" y="32"/>
                    </a:lnTo>
                    <a:lnTo>
                      <a:pt x="938" y="4"/>
                    </a:lnTo>
                    <a:lnTo>
                      <a:pt x="989" y="0"/>
                    </a:lnTo>
                    <a:lnTo>
                      <a:pt x="1045" y="5"/>
                    </a:lnTo>
                    <a:lnTo>
                      <a:pt x="1099" y="16"/>
                    </a:lnTo>
                    <a:lnTo>
                      <a:pt x="1157" y="30"/>
                    </a:lnTo>
                    <a:lnTo>
                      <a:pt x="1210" y="47"/>
                    </a:lnTo>
                    <a:lnTo>
                      <a:pt x="1263" y="64"/>
                    </a:lnTo>
                    <a:lnTo>
                      <a:pt x="1311" y="79"/>
                    </a:lnTo>
                    <a:lnTo>
                      <a:pt x="1357" y="94"/>
                    </a:lnTo>
                    <a:lnTo>
                      <a:pt x="1418" y="83"/>
                    </a:lnTo>
                    <a:lnTo>
                      <a:pt x="1468" y="75"/>
                    </a:lnTo>
                    <a:lnTo>
                      <a:pt x="1513" y="69"/>
                    </a:lnTo>
                    <a:lnTo>
                      <a:pt x="1557" y="62"/>
                    </a:lnTo>
                    <a:lnTo>
                      <a:pt x="1604" y="53"/>
                    </a:lnTo>
                    <a:lnTo>
                      <a:pt x="1663" y="42"/>
                    </a:lnTo>
                    <a:lnTo>
                      <a:pt x="1736" y="27"/>
                    </a:lnTo>
                    <a:lnTo>
                      <a:pt x="1834" y="9"/>
                    </a:lnTo>
                    <a:close/>
                  </a:path>
                </a:pathLst>
              </a:custGeom>
              <a:solidFill>
                <a:srgbClr val="52F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16" name="Freeform 29">
                <a:extLst>
                  <a:ext uri="{FF2B5EF4-FFF2-40B4-BE49-F238E27FC236}">
                    <a16:creationId xmlns:a16="http://schemas.microsoft.com/office/drawing/2014/main" id="{094D5944-A0A1-4547-8797-9B33E5B5DB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" y="1519"/>
                <a:ext cx="1861" cy="1660"/>
              </a:xfrm>
              <a:custGeom>
                <a:avLst/>
                <a:gdLst>
                  <a:gd name="T0" fmla="*/ 1781 w 1861"/>
                  <a:gd name="T1" fmla="*/ 84 h 1660"/>
                  <a:gd name="T2" fmla="*/ 1794 w 1861"/>
                  <a:gd name="T3" fmla="*/ 244 h 1660"/>
                  <a:gd name="T4" fmla="*/ 1820 w 1861"/>
                  <a:gd name="T5" fmla="*/ 399 h 1660"/>
                  <a:gd name="T6" fmla="*/ 1849 w 1861"/>
                  <a:gd name="T7" fmla="*/ 551 h 1660"/>
                  <a:gd name="T8" fmla="*/ 1823 w 1861"/>
                  <a:gd name="T9" fmla="*/ 656 h 1660"/>
                  <a:gd name="T10" fmla="*/ 1732 w 1861"/>
                  <a:gd name="T11" fmla="*/ 710 h 1660"/>
                  <a:gd name="T12" fmla="*/ 1627 w 1861"/>
                  <a:gd name="T13" fmla="*/ 760 h 1660"/>
                  <a:gd name="T14" fmla="*/ 1519 w 1861"/>
                  <a:gd name="T15" fmla="*/ 797 h 1660"/>
                  <a:gd name="T16" fmla="*/ 1469 w 1861"/>
                  <a:gd name="T17" fmla="*/ 856 h 1660"/>
                  <a:gd name="T18" fmla="*/ 1477 w 1861"/>
                  <a:gd name="T19" fmla="*/ 955 h 1660"/>
                  <a:gd name="T20" fmla="*/ 1482 w 1861"/>
                  <a:gd name="T21" fmla="*/ 1056 h 1660"/>
                  <a:gd name="T22" fmla="*/ 1472 w 1861"/>
                  <a:gd name="T23" fmla="*/ 1158 h 1660"/>
                  <a:gd name="T24" fmla="*/ 1429 w 1861"/>
                  <a:gd name="T25" fmla="*/ 1214 h 1660"/>
                  <a:gd name="T26" fmla="*/ 1363 w 1861"/>
                  <a:gd name="T27" fmla="*/ 1227 h 1660"/>
                  <a:gd name="T28" fmla="*/ 1281 w 1861"/>
                  <a:gd name="T29" fmla="*/ 1241 h 1660"/>
                  <a:gd name="T30" fmla="*/ 1179 w 1861"/>
                  <a:gd name="T31" fmla="*/ 1261 h 1660"/>
                  <a:gd name="T32" fmla="*/ 1023 w 1861"/>
                  <a:gd name="T33" fmla="*/ 1313 h 1660"/>
                  <a:gd name="T34" fmla="*/ 830 w 1861"/>
                  <a:gd name="T35" fmla="*/ 1414 h 1660"/>
                  <a:gd name="T36" fmla="*/ 637 w 1861"/>
                  <a:gd name="T37" fmla="*/ 1525 h 1660"/>
                  <a:gd name="T38" fmla="*/ 441 w 1861"/>
                  <a:gd name="T39" fmla="*/ 1622 h 1660"/>
                  <a:gd name="T40" fmla="*/ 279 w 1861"/>
                  <a:gd name="T41" fmla="*/ 1632 h 1660"/>
                  <a:gd name="T42" fmla="*/ 164 w 1861"/>
                  <a:gd name="T43" fmla="*/ 1543 h 1660"/>
                  <a:gd name="T44" fmla="*/ 71 w 1861"/>
                  <a:gd name="T45" fmla="*/ 1422 h 1660"/>
                  <a:gd name="T46" fmla="*/ 12 w 1861"/>
                  <a:gd name="T47" fmla="*/ 1287 h 1660"/>
                  <a:gd name="T48" fmla="*/ 194 w 1861"/>
                  <a:gd name="T49" fmla="*/ 1085 h 1660"/>
                  <a:gd name="T50" fmla="*/ 523 w 1861"/>
                  <a:gd name="T51" fmla="*/ 881 h 1660"/>
                  <a:gd name="T52" fmla="*/ 767 w 1861"/>
                  <a:gd name="T53" fmla="*/ 695 h 1660"/>
                  <a:gd name="T54" fmla="*/ 923 w 1861"/>
                  <a:gd name="T55" fmla="*/ 449 h 1660"/>
                  <a:gd name="T56" fmla="*/ 969 w 1861"/>
                  <a:gd name="T57" fmla="*/ 221 h 1660"/>
                  <a:gd name="T58" fmla="*/ 969 w 1861"/>
                  <a:gd name="T59" fmla="*/ 139 h 1660"/>
                  <a:gd name="T60" fmla="*/ 969 w 1861"/>
                  <a:gd name="T61" fmla="*/ 83 h 1660"/>
                  <a:gd name="T62" fmla="*/ 971 w 1861"/>
                  <a:gd name="T63" fmla="*/ 32 h 1660"/>
                  <a:gd name="T64" fmla="*/ 1025 w 1861"/>
                  <a:gd name="T65" fmla="*/ 0 h 1660"/>
                  <a:gd name="T66" fmla="*/ 1118 w 1861"/>
                  <a:gd name="T67" fmla="*/ 14 h 1660"/>
                  <a:gd name="T68" fmla="*/ 1208 w 1861"/>
                  <a:gd name="T69" fmla="*/ 41 h 1660"/>
                  <a:gd name="T70" fmla="*/ 1294 w 1861"/>
                  <a:gd name="T71" fmla="*/ 70 h 1660"/>
                  <a:gd name="T72" fmla="*/ 1396 w 1861"/>
                  <a:gd name="T73" fmla="*/ 71 h 1660"/>
                  <a:gd name="T74" fmla="*/ 1482 w 1861"/>
                  <a:gd name="T75" fmla="*/ 61 h 1660"/>
                  <a:gd name="T76" fmla="*/ 1563 w 1861"/>
                  <a:gd name="T77" fmla="*/ 47 h 1660"/>
                  <a:gd name="T78" fmla="*/ 1688 w 1861"/>
                  <a:gd name="T79" fmla="*/ 22 h 166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861" h="1660">
                    <a:moveTo>
                      <a:pt x="1783" y="2"/>
                    </a:moveTo>
                    <a:lnTo>
                      <a:pt x="1781" y="84"/>
                    </a:lnTo>
                    <a:lnTo>
                      <a:pt x="1786" y="166"/>
                    </a:lnTo>
                    <a:lnTo>
                      <a:pt x="1794" y="244"/>
                    </a:lnTo>
                    <a:lnTo>
                      <a:pt x="1807" y="324"/>
                    </a:lnTo>
                    <a:lnTo>
                      <a:pt x="1820" y="399"/>
                    </a:lnTo>
                    <a:lnTo>
                      <a:pt x="1836" y="476"/>
                    </a:lnTo>
                    <a:lnTo>
                      <a:pt x="1849" y="551"/>
                    </a:lnTo>
                    <a:lnTo>
                      <a:pt x="1861" y="627"/>
                    </a:lnTo>
                    <a:lnTo>
                      <a:pt x="1823" y="656"/>
                    </a:lnTo>
                    <a:lnTo>
                      <a:pt x="1780" y="684"/>
                    </a:lnTo>
                    <a:lnTo>
                      <a:pt x="1732" y="710"/>
                    </a:lnTo>
                    <a:lnTo>
                      <a:pt x="1681" y="738"/>
                    </a:lnTo>
                    <a:lnTo>
                      <a:pt x="1627" y="760"/>
                    </a:lnTo>
                    <a:lnTo>
                      <a:pt x="1573" y="780"/>
                    </a:lnTo>
                    <a:lnTo>
                      <a:pt x="1519" y="797"/>
                    </a:lnTo>
                    <a:lnTo>
                      <a:pt x="1468" y="810"/>
                    </a:lnTo>
                    <a:lnTo>
                      <a:pt x="1469" y="856"/>
                    </a:lnTo>
                    <a:lnTo>
                      <a:pt x="1473" y="904"/>
                    </a:lnTo>
                    <a:lnTo>
                      <a:pt x="1477" y="955"/>
                    </a:lnTo>
                    <a:lnTo>
                      <a:pt x="1482" y="1006"/>
                    </a:lnTo>
                    <a:lnTo>
                      <a:pt x="1482" y="1056"/>
                    </a:lnTo>
                    <a:lnTo>
                      <a:pt x="1481" y="1107"/>
                    </a:lnTo>
                    <a:lnTo>
                      <a:pt x="1472" y="1158"/>
                    </a:lnTo>
                    <a:lnTo>
                      <a:pt x="1458" y="1209"/>
                    </a:lnTo>
                    <a:lnTo>
                      <a:pt x="1429" y="1214"/>
                    </a:lnTo>
                    <a:lnTo>
                      <a:pt x="1398" y="1220"/>
                    </a:lnTo>
                    <a:lnTo>
                      <a:pt x="1363" y="1227"/>
                    </a:lnTo>
                    <a:lnTo>
                      <a:pt x="1325" y="1235"/>
                    </a:lnTo>
                    <a:lnTo>
                      <a:pt x="1281" y="1241"/>
                    </a:lnTo>
                    <a:lnTo>
                      <a:pt x="1233" y="1250"/>
                    </a:lnTo>
                    <a:lnTo>
                      <a:pt x="1179" y="1261"/>
                    </a:lnTo>
                    <a:lnTo>
                      <a:pt x="1122" y="1272"/>
                    </a:lnTo>
                    <a:lnTo>
                      <a:pt x="1023" y="1313"/>
                    </a:lnTo>
                    <a:lnTo>
                      <a:pt x="927" y="1362"/>
                    </a:lnTo>
                    <a:lnTo>
                      <a:pt x="830" y="1414"/>
                    </a:lnTo>
                    <a:lnTo>
                      <a:pt x="735" y="1471"/>
                    </a:lnTo>
                    <a:lnTo>
                      <a:pt x="637" y="1525"/>
                    </a:lnTo>
                    <a:lnTo>
                      <a:pt x="540" y="1577"/>
                    </a:lnTo>
                    <a:lnTo>
                      <a:pt x="441" y="1622"/>
                    </a:lnTo>
                    <a:lnTo>
                      <a:pt x="341" y="1660"/>
                    </a:lnTo>
                    <a:lnTo>
                      <a:pt x="279" y="1632"/>
                    </a:lnTo>
                    <a:lnTo>
                      <a:pt x="220" y="1593"/>
                    </a:lnTo>
                    <a:lnTo>
                      <a:pt x="164" y="1543"/>
                    </a:lnTo>
                    <a:lnTo>
                      <a:pt x="115" y="1486"/>
                    </a:lnTo>
                    <a:lnTo>
                      <a:pt x="71" y="1422"/>
                    </a:lnTo>
                    <a:lnTo>
                      <a:pt x="37" y="1356"/>
                    </a:lnTo>
                    <a:lnTo>
                      <a:pt x="12" y="1287"/>
                    </a:lnTo>
                    <a:lnTo>
                      <a:pt x="0" y="1219"/>
                    </a:lnTo>
                    <a:lnTo>
                      <a:pt x="194" y="1085"/>
                    </a:lnTo>
                    <a:lnTo>
                      <a:pt x="370" y="977"/>
                    </a:lnTo>
                    <a:lnTo>
                      <a:pt x="523" y="881"/>
                    </a:lnTo>
                    <a:lnTo>
                      <a:pt x="657" y="791"/>
                    </a:lnTo>
                    <a:lnTo>
                      <a:pt x="767" y="695"/>
                    </a:lnTo>
                    <a:lnTo>
                      <a:pt x="857" y="584"/>
                    </a:lnTo>
                    <a:lnTo>
                      <a:pt x="923" y="449"/>
                    </a:lnTo>
                    <a:lnTo>
                      <a:pt x="970" y="281"/>
                    </a:lnTo>
                    <a:lnTo>
                      <a:pt x="969" y="221"/>
                    </a:lnTo>
                    <a:lnTo>
                      <a:pt x="969" y="175"/>
                    </a:lnTo>
                    <a:lnTo>
                      <a:pt x="969" y="139"/>
                    </a:lnTo>
                    <a:lnTo>
                      <a:pt x="969" y="110"/>
                    </a:lnTo>
                    <a:lnTo>
                      <a:pt x="969" y="83"/>
                    </a:lnTo>
                    <a:lnTo>
                      <a:pt x="970" y="58"/>
                    </a:lnTo>
                    <a:lnTo>
                      <a:pt x="971" y="32"/>
                    </a:lnTo>
                    <a:lnTo>
                      <a:pt x="975" y="2"/>
                    </a:lnTo>
                    <a:lnTo>
                      <a:pt x="1025" y="0"/>
                    </a:lnTo>
                    <a:lnTo>
                      <a:pt x="1073" y="5"/>
                    </a:lnTo>
                    <a:lnTo>
                      <a:pt x="1118" y="14"/>
                    </a:lnTo>
                    <a:lnTo>
                      <a:pt x="1165" y="27"/>
                    </a:lnTo>
                    <a:lnTo>
                      <a:pt x="1208" y="41"/>
                    </a:lnTo>
                    <a:lnTo>
                      <a:pt x="1252" y="57"/>
                    </a:lnTo>
                    <a:lnTo>
                      <a:pt x="1294" y="70"/>
                    </a:lnTo>
                    <a:lnTo>
                      <a:pt x="1337" y="82"/>
                    </a:lnTo>
                    <a:lnTo>
                      <a:pt x="1396" y="71"/>
                    </a:lnTo>
                    <a:lnTo>
                      <a:pt x="1445" y="66"/>
                    </a:lnTo>
                    <a:lnTo>
                      <a:pt x="1482" y="61"/>
                    </a:lnTo>
                    <a:lnTo>
                      <a:pt x="1521" y="56"/>
                    </a:lnTo>
                    <a:lnTo>
                      <a:pt x="1563" y="47"/>
                    </a:lnTo>
                    <a:lnTo>
                      <a:pt x="1616" y="36"/>
                    </a:lnTo>
                    <a:lnTo>
                      <a:pt x="1688" y="22"/>
                    </a:lnTo>
                    <a:lnTo>
                      <a:pt x="1783" y="2"/>
                    </a:lnTo>
                    <a:close/>
                  </a:path>
                </a:pathLst>
              </a:custGeom>
              <a:solidFill>
                <a:srgbClr val="70F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17" name="Freeform 30">
                <a:extLst>
                  <a:ext uri="{FF2B5EF4-FFF2-40B4-BE49-F238E27FC236}">
                    <a16:creationId xmlns:a16="http://schemas.microsoft.com/office/drawing/2014/main" id="{8A869C14-A145-E646-8F7C-BC6951E0B6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" y="1526"/>
                <a:ext cx="1813" cy="1648"/>
              </a:xfrm>
              <a:custGeom>
                <a:avLst/>
                <a:gdLst>
                  <a:gd name="T0" fmla="*/ 1733 w 1813"/>
                  <a:gd name="T1" fmla="*/ 85 h 1648"/>
                  <a:gd name="T2" fmla="*/ 1747 w 1813"/>
                  <a:gd name="T3" fmla="*/ 249 h 1648"/>
                  <a:gd name="T4" fmla="*/ 1773 w 1813"/>
                  <a:gd name="T5" fmla="*/ 407 h 1648"/>
                  <a:gd name="T6" fmla="*/ 1802 w 1813"/>
                  <a:gd name="T7" fmla="*/ 560 h 1648"/>
                  <a:gd name="T8" fmla="*/ 1777 w 1813"/>
                  <a:gd name="T9" fmla="*/ 655 h 1648"/>
                  <a:gd name="T10" fmla="*/ 1694 w 1813"/>
                  <a:gd name="T11" fmla="*/ 703 h 1648"/>
                  <a:gd name="T12" fmla="*/ 1601 w 1813"/>
                  <a:gd name="T13" fmla="*/ 751 h 1648"/>
                  <a:gd name="T14" fmla="*/ 1501 w 1813"/>
                  <a:gd name="T15" fmla="*/ 789 h 1648"/>
                  <a:gd name="T16" fmla="*/ 1452 w 1813"/>
                  <a:gd name="T17" fmla="*/ 848 h 1648"/>
                  <a:gd name="T18" fmla="*/ 1460 w 1813"/>
                  <a:gd name="T19" fmla="*/ 941 h 1648"/>
                  <a:gd name="T20" fmla="*/ 1466 w 1813"/>
                  <a:gd name="T21" fmla="*/ 1038 h 1648"/>
                  <a:gd name="T22" fmla="*/ 1458 w 1813"/>
                  <a:gd name="T23" fmla="*/ 1135 h 1648"/>
                  <a:gd name="T24" fmla="*/ 1418 w 1813"/>
                  <a:gd name="T25" fmla="*/ 1190 h 1648"/>
                  <a:gd name="T26" fmla="*/ 1352 w 1813"/>
                  <a:gd name="T27" fmla="*/ 1199 h 1648"/>
                  <a:gd name="T28" fmla="*/ 1270 w 1813"/>
                  <a:gd name="T29" fmla="*/ 1207 h 1648"/>
                  <a:gd name="T30" fmla="*/ 1169 w 1813"/>
                  <a:gd name="T31" fmla="*/ 1222 h 1648"/>
                  <a:gd name="T32" fmla="*/ 1014 w 1813"/>
                  <a:gd name="T33" fmla="*/ 1276 h 1648"/>
                  <a:gd name="T34" fmla="*/ 818 w 1813"/>
                  <a:gd name="T35" fmla="*/ 1386 h 1648"/>
                  <a:gd name="T36" fmla="*/ 617 w 1813"/>
                  <a:gd name="T37" fmla="*/ 1507 h 1648"/>
                  <a:gd name="T38" fmla="*/ 416 w 1813"/>
                  <a:gd name="T39" fmla="*/ 1612 h 1648"/>
                  <a:gd name="T40" fmla="*/ 256 w 1813"/>
                  <a:gd name="T41" fmla="*/ 1621 h 1648"/>
                  <a:gd name="T42" fmla="*/ 156 w 1813"/>
                  <a:gd name="T43" fmla="*/ 1541 h 1648"/>
                  <a:gd name="T44" fmla="*/ 74 w 1813"/>
                  <a:gd name="T45" fmla="*/ 1440 h 1648"/>
                  <a:gd name="T46" fmla="*/ 18 w 1813"/>
                  <a:gd name="T47" fmla="*/ 1333 h 1648"/>
                  <a:gd name="T48" fmla="*/ 203 w 1813"/>
                  <a:gd name="T49" fmla="*/ 1156 h 1648"/>
                  <a:gd name="T50" fmla="*/ 549 w 1813"/>
                  <a:gd name="T51" fmla="*/ 944 h 1648"/>
                  <a:gd name="T52" fmla="*/ 810 w 1813"/>
                  <a:gd name="T53" fmla="*/ 733 h 1648"/>
                  <a:gd name="T54" fmla="*/ 976 w 1813"/>
                  <a:gd name="T55" fmla="*/ 469 h 1648"/>
                  <a:gd name="T56" fmla="*/ 1022 w 1813"/>
                  <a:gd name="T57" fmla="*/ 240 h 1648"/>
                  <a:gd name="T58" fmla="*/ 1018 w 1813"/>
                  <a:gd name="T59" fmla="*/ 153 h 1648"/>
                  <a:gd name="T60" fmla="*/ 1014 w 1813"/>
                  <a:gd name="T61" fmla="*/ 92 h 1648"/>
                  <a:gd name="T62" fmla="*/ 1013 w 1813"/>
                  <a:gd name="T63" fmla="*/ 36 h 1648"/>
                  <a:gd name="T64" fmla="*/ 1065 w 1813"/>
                  <a:gd name="T65" fmla="*/ 6 h 1648"/>
                  <a:gd name="T66" fmla="*/ 1144 w 1813"/>
                  <a:gd name="T67" fmla="*/ 17 h 1648"/>
                  <a:gd name="T68" fmla="*/ 1213 w 1813"/>
                  <a:gd name="T69" fmla="*/ 41 h 1648"/>
                  <a:gd name="T70" fmla="*/ 1280 w 1813"/>
                  <a:gd name="T71" fmla="*/ 63 h 1648"/>
                  <a:gd name="T72" fmla="*/ 1379 w 1813"/>
                  <a:gd name="T73" fmla="*/ 64 h 1648"/>
                  <a:gd name="T74" fmla="*/ 1457 w 1813"/>
                  <a:gd name="T75" fmla="*/ 55 h 1648"/>
                  <a:gd name="T76" fmla="*/ 1526 w 1813"/>
                  <a:gd name="T77" fmla="*/ 43 h 1648"/>
                  <a:gd name="T78" fmla="*/ 1640 w 1813"/>
                  <a:gd name="T79" fmla="*/ 20 h 164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813" h="1648">
                    <a:moveTo>
                      <a:pt x="1735" y="0"/>
                    </a:moveTo>
                    <a:lnTo>
                      <a:pt x="1733" y="85"/>
                    </a:lnTo>
                    <a:lnTo>
                      <a:pt x="1738" y="168"/>
                    </a:lnTo>
                    <a:lnTo>
                      <a:pt x="1747" y="249"/>
                    </a:lnTo>
                    <a:lnTo>
                      <a:pt x="1760" y="330"/>
                    </a:lnTo>
                    <a:lnTo>
                      <a:pt x="1773" y="407"/>
                    </a:lnTo>
                    <a:lnTo>
                      <a:pt x="1787" y="485"/>
                    </a:lnTo>
                    <a:lnTo>
                      <a:pt x="1802" y="560"/>
                    </a:lnTo>
                    <a:lnTo>
                      <a:pt x="1813" y="636"/>
                    </a:lnTo>
                    <a:lnTo>
                      <a:pt x="1777" y="655"/>
                    </a:lnTo>
                    <a:lnTo>
                      <a:pt x="1737" y="680"/>
                    </a:lnTo>
                    <a:lnTo>
                      <a:pt x="1694" y="703"/>
                    </a:lnTo>
                    <a:lnTo>
                      <a:pt x="1650" y="729"/>
                    </a:lnTo>
                    <a:lnTo>
                      <a:pt x="1601" y="751"/>
                    </a:lnTo>
                    <a:lnTo>
                      <a:pt x="1552" y="772"/>
                    </a:lnTo>
                    <a:lnTo>
                      <a:pt x="1501" y="789"/>
                    </a:lnTo>
                    <a:lnTo>
                      <a:pt x="1452" y="803"/>
                    </a:lnTo>
                    <a:lnTo>
                      <a:pt x="1452" y="848"/>
                    </a:lnTo>
                    <a:lnTo>
                      <a:pt x="1456" y="895"/>
                    </a:lnTo>
                    <a:lnTo>
                      <a:pt x="1460" y="941"/>
                    </a:lnTo>
                    <a:lnTo>
                      <a:pt x="1465" y="991"/>
                    </a:lnTo>
                    <a:lnTo>
                      <a:pt x="1466" y="1038"/>
                    </a:lnTo>
                    <a:lnTo>
                      <a:pt x="1465" y="1087"/>
                    </a:lnTo>
                    <a:lnTo>
                      <a:pt x="1458" y="1135"/>
                    </a:lnTo>
                    <a:lnTo>
                      <a:pt x="1447" y="1186"/>
                    </a:lnTo>
                    <a:lnTo>
                      <a:pt x="1418" y="1190"/>
                    </a:lnTo>
                    <a:lnTo>
                      <a:pt x="1387" y="1195"/>
                    </a:lnTo>
                    <a:lnTo>
                      <a:pt x="1352" y="1199"/>
                    </a:lnTo>
                    <a:lnTo>
                      <a:pt x="1314" y="1203"/>
                    </a:lnTo>
                    <a:lnTo>
                      <a:pt x="1270" y="1207"/>
                    </a:lnTo>
                    <a:lnTo>
                      <a:pt x="1222" y="1215"/>
                    </a:lnTo>
                    <a:lnTo>
                      <a:pt x="1169" y="1222"/>
                    </a:lnTo>
                    <a:lnTo>
                      <a:pt x="1111" y="1234"/>
                    </a:lnTo>
                    <a:lnTo>
                      <a:pt x="1014" y="1276"/>
                    </a:lnTo>
                    <a:lnTo>
                      <a:pt x="916" y="1329"/>
                    </a:lnTo>
                    <a:lnTo>
                      <a:pt x="818" y="1386"/>
                    </a:lnTo>
                    <a:lnTo>
                      <a:pt x="719" y="1449"/>
                    </a:lnTo>
                    <a:lnTo>
                      <a:pt x="617" y="1507"/>
                    </a:lnTo>
                    <a:lnTo>
                      <a:pt x="517" y="1563"/>
                    </a:lnTo>
                    <a:lnTo>
                      <a:pt x="416" y="1612"/>
                    </a:lnTo>
                    <a:lnTo>
                      <a:pt x="315" y="1648"/>
                    </a:lnTo>
                    <a:lnTo>
                      <a:pt x="256" y="1621"/>
                    </a:lnTo>
                    <a:lnTo>
                      <a:pt x="204" y="1584"/>
                    </a:lnTo>
                    <a:lnTo>
                      <a:pt x="156" y="1541"/>
                    </a:lnTo>
                    <a:lnTo>
                      <a:pt x="113" y="1493"/>
                    </a:lnTo>
                    <a:lnTo>
                      <a:pt x="74" y="1440"/>
                    </a:lnTo>
                    <a:lnTo>
                      <a:pt x="44" y="1386"/>
                    </a:lnTo>
                    <a:lnTo>
                      <a:pt x="18" y="1333"/>
                    </a:lnTo>
                    <a:lnTo>
                      <a:pt x="0" y="1281"/>
                    </a:lnTo>
                    <a:lnTo>
                      <a:pt x="203" y="1156"/>
                    </a:lnTo>
                    <a:lnTo>
                      <a:pt x="386" y="1047"/>
                    </a:lnTo>
                    <a:lnTo>
                      <a:pt x="549" y="944"/>
                    </a:lnTo>
                    <a:lnTo>
                      <a:pt x="692" y="842"/>
                    </a:lnTo>
                    <a:lnTo>
                      <a:pt x="810" y="733"/>
                    </a:lnTo>
                    <a:lnTo>
                      <a:pt x="906" y="612"/>
                    </a:lnTo>
                    <a:lnTo>
                      <a:pt x="976" y="469"/>
                    </a:lnTo>
                    <a:lnTo>
                      <a:pt x="1022" y="300"/>
                    </a:lnTo>
                    <a:lnTo>
                      <a:pt x="1022" y="240"/>
                    </a:lnTo>
                    <a:lnTo>
                      <a:pt x="1020" y="193"/>
                    </a:lnTo>
                    <a:lnTo>
                      <a:pt x="1018" y="153"/>
                    </a:lnTo>
                    <a:lnTo>
                      <a:pt x="1017" y="122"/>
                    </a:lnTo>
                    <a:lnTo>
                      <a:pt x="1014" y="92"/>
                    </a:lnTo>
                    <a:lnTo>
                      <a:pt x="1013" y="64"/>
                    </a:lnTo>
                    <a:lnTo>
                      <a:pt x="1013" y="36"/>
                    </a:lnTo>
                    <a:lnTo>
                      <a:pt x="1017" y="6"/>
                    </a:lnTo>
                    <a:lnTo>
                      <a:pt x="1065" y="6"/>
                    </a:lnTo>
                    <a:lnTo>
                      <a:pt x="1108" y="11"/>
                    </a:lnTo>
                    <a:lnTo>
                      <a:pt x="1144" y="17"/>
                    </a:lnTo>
                    <a:lnTo>
                      <a:pt x="1180" y="29"/>
                    </a:lnTo>
                    <a:lnTo>
                      <a:pt x="1213" y="41"/>
                    </a:lnTo>
                    <a:lnTo>
                      <a:pt x="1245" y="53"/>
                    </a:lnTo>
                    <a:lnTo>
                      <a:pt x="1280" y="63"/>
                    </a:lnTo>
                    <a:lnTo>
                      <a:pt x="1321" y="75"/>
                    </a:lnTo>
                    <a:lnTo>
                      <a:pt x="1379" y="64"/>
                    </a:lnTo>
                    <a:lnTo>
                      <a:pt x="1423" y="59"/>
                    </a:lnTo>
                    <a:lnTo>
                      <a:pt x="1457" y="55"/>
                    </a:lnTo>
                    <a:lnTo>
                      <a:pt x="1490" y="51"/>
                    </a:lnTo>
                    <a:lnTo>
                      <a:pt x="1526" y="43"/>
                    </a:lnTo>
                    <a:lnTo>
                      <a:pt x="1574" y="34"/>
                    </a:lnTo>
                    <a:lnTo>
                      <a:pt x="1640" y="20"/>
                    </a:lnTo>
                    <a:lnTo>
                      <a:pt x="1735" y="0"/>
                    </a:lnTo>
                    <a:close/>
                  </a:path>
                </a:pathLst>
              </a:custGeom>
              <a:solidFill>
                <a:srgbClr val="8FF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18" name="Freeform 31">
                <a:extLst>
                  <a:ext uri="{FF2B5EF4-FFF2-40B4-BE49-F238E27FC236}">
                    <a16:creationId xmlns:a16="http://schemas.microsoft.com/office/drawing/2014/main" id="{38F5A794-7E32-DA43-85A4-D602A3A3F9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" y="1532"/>
                <a:ext cx="1766" cy="1642"/>
              </a:xfrm>
              <a:custGeom>
                <a:avLst/>
                <a:gdLst>
                  <a:gd name="T0" fmla="*/ 1679 w 1766"/>
                  <a:gd name="T1" fmla="*/ 84 h 1642"/>
                  <a:gd name="T2" fmla="*/ 1694 w 1766"/>
                  <a:gd name="T3" fmla="*/ 253 h 1642"/>
                  <a:gd name="T4" fmla="*/ 1722 w 1766"/>
                  <a:gd name="T5" fmla="*/ 417 h 1642"/>
                  <a:gd name="T6" fmla="*/ 1753 w 1766"/>
                  <a:gd name="T7" fmla="*/ 574 h 1642"/>
                  <a:gd name="T8" fmla="*/ 1729 w 1766"/>
                  <a:gd name="T9" fmla="*/ 662 h 1642"/>
                  <a:gd name="T10" fmla="*/ 1653 w 1766"/>
                  <a:gd name="T11" fmla="*/ 700 h 1642"/>
                  <a:gd name="T12" fmla="*/ 1570 w 1766"/>
                  <a:gd name="T13" fmla="*/ 744 h 1642"/>
                  <a:gd name="T14" fmla="*/ 1479 w 1766"/>
                  <a:gd name="T15" fmla="*/ 783 h 1642"/>
                  <a:gd name="T16" fmla="*/ 1431 w 1766"/>
                  <a:gd name="T17" fmla="*/ 842 h 1642"/>
                  <a:gd name="T18" fmla="*/ 1439 w 1766"/>
                  <a:gd name="T19" fmla="*/ 929 h 1642"/>
                  <a:gd name="T20" fmla="*/ 1444 w 1766"/>
                  <a:gd name="T21" fmla="*/ 1017 h 1642"/>
                  <a:gd name="T22" fmla="*/ 1439 w 1766"/>
                  <a:gd name="T23" fmla="*/ 1110 h 1642"/>
                  <a:gd name="T24" fmla="*/ 1404 w 1766"/>
                  <a:gd name="T25" fmla="*/ 1163 h 1642"/>
                  <a:gd name="T26" fmla="*/ 1340 w 1766"/>
                  <a:gd name="T27" fmla="*/ 1168 h 1642"/>
                  <a:gd name="T28" fmla="*/ 1258 w 1766"/>
                  <a:gd name="T29" fmla="*/ 1174 h 1642"/>
                  <a:gd name="T30" fmla="*/ 1158 w 1766"/>
                  <a:gd name="T31" fmla="*/ 1185 h 1642"/>
                  <a:gd name="T32" fmla="*/ 1001 w 1766"/>
                  <a:gd name="T33" fmla="*/ 1240 h 1642"/>
                  <a:gd name="T34" fmla="*/ 797 w 1766"/>
                  <a:gd name="T35" fmla="*/ 1358 h 1642"/>
                  <a:gd name="T36" fmla="*/ 590 w 1766"/>
                  <a:gd name="T37" fmla="*/ 1491 h 1642"/>
                  <a:gd name="T38" fmla="*/ 382 w 1766"/>
                  <a:gd name="T39" fmla="*/ 1603 h 1642"/>
                  <a:gd name="T40" fmla="*/ 226 w 1766"/>
                  <a:gd name="T41" fmla="*/ 1613 h 1642"/>
                  <a:gd name="T42" fmla="*/ 143 w 1766"/>
                  <a:gd name="T43" fmla="*/ 1542 h 1642"/>
                  <a:gd name="T44" fmla="*/ 75 w 1766"/>
                  <a:gd name="T45" fmla="*/ 1458 h 1642"/>
                  <a:gd name="T46" fmla="*/ 22 w 1766"/>
                  <a:gd name="T47" fmla="*/ 1374 h 1642"/>
                  <a:gd name="T48" fmla="*/ 207 w 1766"/>
                  <a:gd name="T49" fmla="*/ 1220 h 1642"/>
                  <a:gd name="T50" fmla="*/ 568 w 1766"/>
                  <a:gd name="T51" fmla="*/ 1004 h 1642"/>
                  <a:gd name="T52" fmla="*/ 846 w 1766"/>
                  <a:gd name="T53" fmla="*/ 773 h 1642"/>
                  <a:gd name="T54" fmla="*/ 1025 w 1766"/>
                  <a:gd name="T55" fmla="*/ 489 h 1642"/>
                  <a:gd name="T56" fmla="*/ 1072 w 1766"/>
                  <a:gd name="T57" fmla="*/ 253 h 1642"/>
                  <a:gd name="T58" fmla="*/ 1067 w 1766"/>
                  <a:gd name="T59" fmla="*/ 165 h 1642"/>
                  <a:gd name="T60" fmla="*/ 1059 w 1766"/>
                  <a:gd name="T61" fmla="*/ 99 h 1642"/>
                  <a:gd name="T62" fmla="*/ 1055 w 1766"/>
                  <a:gd name="T63" fmla="*/ 40 h 1642"/>
                  <a:gd name="T64" fmla="*/ 1103 w 1766"/>
                  <a:gd name="T65" fmla="*/ 11 h 1642"/>
                  <a:gd name="T66" fmla="*/ 1165 w 1766"/>
                  <a:gd name="T67" fmla="*/ 23 h 1642"/>
                  <a:gd name="T68" fmla="*/ 1209 w 1766"/>
                  <a:gd name="T69" fmla="*/ 41 h 1642"/>
                  <a:gd name="T70" fmla="*/ 1262 w 1766"/>
                  <a:gd name="T71" fmla="*/ 61 h 1642"/>
                  <a:gd name="T72" fmla="*/ 1357 w 1766"/>
                  <a:gd name="T73" fmla="*/ 60 h 1642"/>
                  <a:gd name="T74" fmla="*/ 1424 w 1766"/>
                  <a:gd name="T75" fmla="*/ 50 h 1642"/>
                  <a:gd name="T76" fmla="*/ 1480 w 1766"/>
                  <a:gd name="T77" fmla="*/ 41 h 1642"/>
                  <a:gd name="T78" fmla="*/ 1588 w 1766"/>
                  <a:gd name="T79" fmla="*/ 19 h 164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766" h="1642">
                    <a:moveTo>
                      <a:pt x="1682" y="0"/>
                    </a:moveTo>
                    <a:lnTo>
                      <a:pt x="1679" y="84"/>
                    </a:lnTo>
                    <a:lnTo>
                      <a:pt x="1684" y="170"/>
                    </a:lnTo>
                    <a:lnTo>
                      <a:pt x="1694" y="253"/>
                    </a:lnTo>
                    <a:lnTo>
                      <a:pt x="1708" y="337"/>
                    </a:lnTo>
                    <a:lnTo>
                      <a:pt x="1722" y="417"/>
                    </a:lnTo>
                    <a:lnTo>
                      <a:pt x="1739" y="497"/>
                    </a:lnTo>
                    <a:lnTo>
                      <a:pt x="1753" y="574"/>
                    </a:lnTo>
                    <a:lnTo>
                      <a:pt x="1766" y="650"/>
                    </a:lnTo>
                    <a:lnTo>
                      <a:pt x="1729" y="662"/>
                    </a:lnTo>
                    <a:lnTo>
                      <a:pt x="1692" y="680"/>
                    </a:lnTo>
                    <a:lnTo>
                      <a:pt x="1653" y="700"/>
                    </a:lnTo>
                    <a:lnTo>
                      <a:pt x="1614" y="723"/>
                    </a:lnTo>
                    <a:lnTo>
                      <a:pt x="1570" y="744"/>
                    </a:lnTo>
                    <a:lnTo>
                      <a:pt x="1526" y="766"/>
                    </a:lnTo>
                    <a:lnTo>
                      <a:pt x="1479" y="783"/>
                    </a:lnTo>
                    <a:lnTo>
                      <a:pt x="1431" y="797"/>
                    </a:lnTo>
                    <a:lnTo>
                      <a:pt x="1431" y="842"/>
                    </a:lnTo>
                    <a:lnTo>
                      <a:pt x="1435" y="886"/>
                    </a:lnTo>
                    <a:lnTo>
                      <a:pt x="1439" y="929"/>
                    </a:lnTo>
                    <a:lnTo>
                      <a:pt x="1443" y="974"/>
                    </a:lnTo>
                    <a:lnTo>
                      <a:pt x="1444" y="1017"/>
                    </a:lnTo>
                    <a:lnTo>
                      <a:pt x="1444" y="1063"/>
                    </a:lnTo>
                    <a:lnTo>
                      <a:pt x="1439" y="1110"/>
                    </a:lnTo>
                    <a:lnTo>
                      <a:pt x="1431" y="1159"/>
                    </a:lnTo>
                    <a:lnTo>
                      <a:pt x="1404" y="1163"/>
                    </a:lnTo>
                    <a:lnTo>
                      <a:pt x="1374" y="1167"/>
                    </a:lnTo>
                    <a:lnTo>
                      <a:pt x="1340" y="1168"/>
                    </a:lnTo>
                    <a:lnTo>
                      <a:pt x="1302" y="1171"/>
                    </a:lnTo>
                    <a:lnTo>
                      <a:pt x="1258" y="1174"/>
                    </a:lnTo>
                    <a:lnTo>
                      <a:pt x="1211" y="1179"/>
                    </a:lnTo>
                    <a:lnTo>
                      <a:pt x="1158" y="1185"/>
                    </a:lnTo>
                    <a:lnTo>
                      <a:pt x="1101" y="1196"/>
                    </a:lnTo>
                    <a:lnTo>
                      <a:pt x="1001" y="1240"/>
                    </a:lnTo>
                    <a:lnTo>
                      <a:pt x="899" y="1296"/>
                    </a:lnTo>
                    <a:lnTo>
                      <a:pt x="797" y="1358"/>
                    </a:lnTo>
                    <a:lnTo>
                      <a:pt x="695" y="1426"/>
                    </a:lnTo>
                    <a:lnTo>
                      <a:pt x="590" y="1491"/>
                    </a:lnTo>
                    <a:lnTo>
                      <a:pt x="486" y="1552"/>
                    </a:lnTo>
                    <a:lnTo>
                      <a:pt x="382" y="1603"/>
                    </a:lnTo>
                    <a:lnTo>
                      <a:pt x="278" y="1642"/>
                    </a:lnTo>
                    <a:lnTo>
                      <a:pt x="226" y="1613"/>
                    </a:lnTo>
                    <a:lnTo>
                      <a:pt x="182" y="1581"/>
                    </a:lnTo>
                    <a:lnTo>
                      <a:pt x="143" y="1542"/>
                    </a:lnTo>
                    <a:lnTo>
                      <a:pt x="108" y="1501"/>
                    </a:lnTo>
                    <a:lnTo>
                      <a:pt x="75" y="1458"/>
                    </a:lnTo>
                    <a:lnTo>
                      <a:pt x="47" y="1416"/>
                    </a:lnTo>
                    <a:lnTo>
                      <a:pt x="22" y="1374"/>
                    </a:lnTo>
                    <a:lnTo>
                      <a:pt x="0" y="1337"/>
                    </a:lnTo>
                    <a:lnTo>
                      <a:pt x="207" y="1220"/>
                    </a:lnTo>
                    <a:lnTo>
                      <a:pt x="398" y="1112"/>
                    </a:lnTo>
                    <a:lnTo>
                      <a:pt x="568" y="1004"/>
                    </a:lnTo>
                    <a:lnTo>
                      <a:pt x="720" y="894"/>
                    </a:lnTo>
                    <a:lnTo>
                      <a:pt x="846" y="773"/>
                    </a:lnTo>
                    <a:lnTo>
                      <a:pt x="949" y="641"/>
                    </a:lnTo>
                    <a:lnTo>
                      <a:pt x="1025" y="489"/>
                    </a:lnTo>
                    <a:lnTo>
                      <a:pt x="1075" y="315"/>
                    </a:lnTo>
                    <a:lnTo>
                      <a:pt x="1072" y="253"/>
                    </a:lnTo>
                    <a:lnTo>
                      <a:pt x="1071" y="205"/>
                    </a:lnTo>
                    <a:lnTo>
                      <a:pt x="1067" y="165"/>
                    </a:lnTo>
                    <a:lnTo>
                      <a:pt x="1063" y="131"/>
                    </a:lnTo>
                    <a:lnTo>
                      <a:pt x="1059" y="99"/>
                    </a:lnTo>
                    <a:lnTo>
                      <a:pt x="1057" y="70"/>
                    </a:lnTo>
                    <a:lnTo>
                      <a:pt x="1055" y="40"/>
                    </a:lnTo>
                    <a:lnTo>
                      <a:pt x="1059" y="10"/>
                    </a:lnTo>
                    <a:lnTo>
                      <a:pt x="1103" y="11"/>
                    </a:lnTo>
                    <a:lnTo>
                      <a:pt x="1137" y="17"/>
                    </a:lnTo>
                    <a:lnTo>
                      <a:pt x="1165" y="23"/>
                    </a:lnTo>
                    <a:lnTo>
                      <a:pt x="1188" y="34"/>
                    </a:lnTo>
                    <a:lnTo>
                      <a:pt x="1209" y="41"/>
                    </a:lnTo>
                    <a:lnTo>
                      <a:pt x="1233" y="52"/>
                    </a:lnTo>
                    <a:lnTo>
                      <a:pt x="1262" y="61"/>
                    </a:lnTo>
                    <a:lnTo>
                      <a:pt x="1300" y="69"/>
                    </a:lnTo>
                    <a:lnTo>
                      <a:pt x="1357" y="60"/>
                    </a:lnTo>
                    <a:lnTo>
                      <a:pt x="1397" y="54"/>
                    </a:lnTo>
                    <a:lnTo>
                      <a:pt x="1424" y="50"/>
                    </a:lnTo>
                    <a:lnTo>
                      <a:pt x="1452" y="48"/>
                    </a:lnTo>
                    <a:lnTo>
                      <a:pt x="1480" y="41"/>
                    </a:lnTo>
                    <a:lnTo>
                      <a:pt x="1525" y="32"/>
                    </a:lnTo>
                    <a:lnTo>
                      <a:pt x="1588" y="19"/>
                    </a:lnTo>
                    <a:lnTo>
                      <a:pt x="1682" y="0"/>
                    </a:lnTo>
                    <a:close/>
                  </a:path>
                </a:pathLst>
              </a:custGeom>
              <a:solidFill>
                <a:srgbClr val="B0F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19" name="Freeform 32">
                <a:extLst>
                  <a:ext uri="{FF2B5EF4-FFF2-40B4-BE49-F238E27FC236}">
                    <a16:creationId xmlns:a16="http://schemas.microsoft.com/office/drawing/2014/main" id="{B12A18EC-FAC5-CA47-A34F-5761007F20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4" y="2212"/>
                <a:ext cx="385" cy="495"/>
              </a:xfrm>
              <a:custGeom>
                <a:avLst/>
                <a:gdLst>
                  <a:gd name="T0" fmla="*/ 372 w 385"/>
                  <a:gd name="T1" fmla="*/ 2 h 495"/>
                  <a:gd name="T2" fmla="*/ 385 w 385"/>
                  <a:gd name="T3" fmla="*/ 91 h 495"/>
                  <a:gd name="T4" fmla="*/ 378 w 385"/>
                  <a:gd name="T5" fmla="*/ 181 h 495"/>
                  <a:gd name="T6" fmla="*/ 351 w 385"/>
                  <a:gd name="T7" fmla="*/ 266 h 495"/>
                  <a:gd name="T8" fmla="*/ 309 w 385"/>
                  <a:gd name="T9" fmla="*/ 343 h 495"/>
                  <a:gd name="T10" fmla="*/ 251 w 385"/>
                  <a:gd name="T11" fmla="*/ 406 h 495"/>
                  <a:gd name="T12" fmla="*/ 182 w 385"/>
                  <a:gd name="T13" fmla="*/ 456 h 495"/>
                  <a:gd name="T14" fmla="*/ 103 w 385"/>
                  <a:gd name="T15" fmla="*/ 486 h 495"/>
                  <a:gd name="T16" fmla="*/ 16 w 385"/>
                  <a:gd name="T17" fmla="*/ 495 h 495"/>
                  <a:gd name="T18" fmla="*/ 13 w 385"/>
                  <a:gd name="T19" fmla="*/ 453 h 495"/>
                  <a:gd name="T20" fmla="*/ 12 w 385"/>
                  <a:gd name="T21" fmla="*/ 410 h 495"/>
                  <a:gd name="T22" fmla="*/ 10 w 385"/>
                  <a:gd name="T23" fmla="*/ 366 h 495"/>
                  <a:gd name="T24" fmla="*/ 9 w 385"/>
                  <a:gd name="T25" fmla="*/ 322 h 495"/>
                  <a:gd name="T26" fmla="*/ 6 w 385"/>
                  <a:gd name="T27" fmla="*/ 276 h 495"/>
                  <a:gd name="T28" fmla="*/ 5 w 385"/>
                  <a:gd name="T29" fmla="*/ 232 h 495"/>
                  <a:gd name="T30" fmla="*/ 3 w 385"/>
                  <a:gd name="T31" fmla="*/ 188 h 495"/>
                  <a:gd name="T32" fmla="*/ 0 w 385"/>
                  <a:gd name="T33" fmla="*/ 149 h 495"/>
                  <a:gd name="T34" fmla="*/ 99 w 385"/>
                  <a:gd name="T35" fmla="*/ 106 h 495"/>
                  <a:gd name="T36" fmla="*/ 179 w 385"/>
                  <a:gd name="T37" fmla="*/ 73 h 495"/>
                  <a:gd name="T38" fmla="*/ 240 w 385"/>
                  <a:gd name="T39" fmla="*/ 46 h 495"/>
                  <a:gd name="T40" fmla="*/ 287 w 385"/>
                  <a:gd name="T41" fmla="*/ 28 h 495"/>
                  <a:gd name="T42" fmla="*/ 320 w 385"/>
                  <a:gd name="T43" fmla="*/ 13 h 495"/>
                  <a:gd name="T44" fmla="*/ 344 w 385"/>
                  <a:gd name="T45" fmla="*/ 4 h 495"/>
                  <a:gd name="T46" fmla="*/ 360 w 385"/>
                  <a:gd name="T47" fmla="*/ 0 h 495"/>
                  <a:gd name="T48" fmla="*/ 372 w 385"/>
                  <a:gd name="T49" fmla="*/ 2 h 49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385" h="495">
                    <a:moveTo>
                      <a:pt x="372" y="2"/>
                    </a:moveTo>
                    <a:lnTo>
                      <a:pt x="385" y="91"/>
                    </a:lnTo>
                    <a:lnTo>
                      <a:pt x="378" y="181"/>
                    </a:lnTo>
                    <a:lnTo>
                      <a:pt x="351" y="266"/>
                    </a:lnTo>
                    <a:lnTo>
                      <a:pt x="309" y="343"/>
                    </a:lnTo>
                    <a:lnTo>
                      <a:pt x="251" y="406"/>
                    </a:lnTo>
                    <a:lnTo>
                      <a:pt x="182" y="456"/>
                    </a:lnTo>
                    <a:lnTo>
                      <a:pt x="103" y="486"/>
                    </a:lnTo>
                    <a:lnTo>
                      <a:pt x="16" y="495"/>
                    </a:lnTo>
                    <a:lnTo>
                      <a:pt x="13" y="453"/>
                    </a:lnTo>
                    <a:lnTo>
                      <a:pt x="12" y="410"/>
                    </a:lnTo>
                    <a:lnTo>
                      <a:pt x="10" y="366"/>
                    </a:lnTo>
                    <a:lnTo>
                      <a:pt x="9" y="322"/>
                    </a:lnTo>
                    <a:lnTo>
                      <a:pt x="6" y="276"/>
                    </a:lnTo>
                    <a:lnTo>
                      <a:pt x="5" y="232"/>
                    </a:lnTo>
                    <a:lnTo>
                      <a:pt x="3" y="188"/>
                    </a:lnTo>
                    <a:lnTo>
                      <a:pt x="0" y="149"/>
                    </a:lnTo>
                    <a:lnTo>
                      <a:pt x="99" y="106"/>
                    </a:lnTo>
                    <a:lnTo>
                      <a:pt x="179" y="73"/>
                    </a:lnTo>
                    <a:lnTo>
                      <a:pt x="240" y="46"/>
                    </a:lnTo>
                    <a:lnTo>
                      <a:pt x="287" y="28"/>
                    </a:lnTo>
                    <a:lnTo>
                      <a:pt x="320" y="13"/>
                    </a:lnTo>
                    <a:lnTo>
                      <a:pt x="344" y="4"/>
                    </a:lnTo>
                    <a:lnTo>
                      <a:pt x="360" y="0"/>
                    </a:lnTo>
                    <a:lnTo>
                      <a:pt x="372" y="2"/>
                    </a:lnTo>
                    <a:close/>
                  </a:path>
                </a:pathLst>
              </a:custGeom>
              <a:solidFill>
                <a:srgbClr val="00B3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397" name="Freeform 33">
              <a:extLst>
                <a:ext uri="{FF2B5EF4-FFF2-40B4-BE49-F238E27FC236}">
                  <a16:creationId xmlns:a16="http://schemas.microsoft.com/office/drawing/2014/main" id="{FE898943-2DCC-8C4B-A708-0C71C37E9E8C}"/>
                </a:ext>
              </a:extLst>
            </p:cNvPr>
            <p:cNvSpPr>
              <a:spLocks/>
            </p:cNvSpPr>
            <p:nvPr/>
          </p:nvSpPr>
          <p:spPr bwMode="auto">
            <a:xfrm>
              <a:off x="90" y="2702"/>
              <a:ext cx="360" cy="508"/>
            </a:xfrm>
            <a:custGeom>
              <a:avLst/>
              <a:gdLst>
                <a:gd name="T0" fmla="*/ 360 w 360"/>
                <a:gd name="T1" fmla="*/ 508 h 508"/>
                <a:gd name="T2" fmla="*/ 264 w 360"/>
                <a:gd name="T3" fmla="*/ 506 h 508"/>
                <a:gd name="T4" fmla="*/ 180 w 360"/>
                <a:gd name="T5" fmla="*/ 492 h 508"/>
                <a:gd name="T6" fmla="*/ 110 w 360"/>
                <a:gd name="T7" fmla="*/ 463 h 508"/>
                <a:gd name="T8" fmla="*/ 56 w 360"/>
                <a:gd name="T9" fmla="*/ 420 h 508"/>
                <a:gd name="T10" fmla="*/ 18 w 360"/>
                <a:gd name="T11" fmla="*/ 359 h 508"/>
                <a:gd name="T12" fmla="*/ 0 w 360"/>
                <a:gd name="T13" fmla="*/ 279 h 508"/>
                <a:gd name="T14" fmla="*/ 2 w 360"/>
                <a:gd name="T15" fmla="*/ 179 h 508"/>
                <a:gd name="T16" fmla="*/ 31 w 360"/>
                <a:gd name="T17" fmla="*/ 58 h 508"/>
                <a:gd name="T18" fmla="*/ 33 w 360"/>
                <a:gd name="T19" fmla="*/ 52 h 508"/>
                <a:gd name="T20" fmla="*/ 36 w 360"/>
                <a:gd name="T21" fmla="*/ 45 h 508"/>
                <a:gd name="T22" fmla="*/ 39 w 360"/>
                <a:gd name="T23" fmla="*/ 36 h 508"/>
                <a:gd name="T24" fmla="*/ 41 w 360"/>
                <a:gd name="T25" fmla="*/ 28 h 508"/>
                <a:gd name="T26" fmla="*/ 43 w 360"/>
                <a:gd name="T27" fmla="*/ 19 h 508"/>
                <a:gd name="T28" fmla="*/ 45 w 360"/>
                <a:gd name="T29" fmla="*/ 11 h 508"/>
                <a:gd name="T30" fmla="*/ 48 w 360"/>
                <a:gd name="T31" fmla="*/ 4 h 508"/>
                <a:gd name="T32" fmla="*/ 52 w 360"/>
                <a:gd name="T33" fmla="*/ 0 h 508"/>
                <a:gd name="T34" fmla="*/ 67 w 360"/>
                <a:gd name="T35" fmla="*/ 61 h 508"/>
                <a:gd name="T36" fmla="*/ 104 w 360"/>
                <a:gd name="T37" fmla="*/ 139 h 508"/>
                <a:gd name="T38" fmla="*/ 152 w 360"/>
                <a:gd name="T39" fmla="*/ 225 h 508"/>
                <a:gd name="T40" fmla="*/ 208 w 360"/>
                <a:gd name="T41" fmla="*/ 312 h 508"/>
                <a:gd name="T42" fmla="*/ 261 w 360"/>
                <a:gd name="T43" fmla="*/ 391 h 508"/>
                <a:gd name="T44" fmla="*/ 309 w 360"/>
                <a:gd name="T45" fmla="*/ 456 h 508"/>
                <a:gd name="T46" fmla="*/ 343 w 360"/>
                <a:gd name="T47" fmla="*/ 498 h 508"/>
                <a:gd name="T48" fmla="*/ 360 w 360"/>
                <a:gd name="T49" fmla="*/ 508 h 50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0" h="508">
                  <a:moveTo>
                    <a:pt x="360" y="508"/>
                  </a:moveTo>
                  <a:lnTo>
                    <a:pt x="264" y="506"/>
                  </a:lnTo>
                  <a:lnTo>
                    <a:pt x="180" y="492"/>
                  </a:lnTo>
                  <a:lnTo>
                    <a:pt x="110" y="463"/>
                  </a:lnTo>
                  <a:lnTo>
                    <a:pt x="56" y="420"/>
                  </a:lnTo>
                  <a:lnTo>
                    <a:pt x="18" y="359"/>
                  </a:lnTo>
                  <a:lnTo>
                    <a:pt x="0" y="279"/>
                  </a:lnTo>
                  <a:lnTo>
                    <a:pt x="2" y="179"/>
                  </a:lnTo>
                  <a:lnTo>
                    <a:pt x="31" y="58"/>
                  </a:lnTo>
                  <a:lnTo>
                    <a:pt x="33" y="52"/>
                  </a:lnTo>
                  <a:lnTo>
                    <a:pt x="36" y="45"/>
                  </a:lnTo>
                  <a:lnTo>
                    <a:pt x="39" y="36"/>
                  </a:lnTo>
                  <a:lnTo>
                    <a:pt x="41" y="28"/>
                  </a:lnTo>
                  <a:lnTo>
                    <a:pt x="43" y="19"/>
                  </a:lnTo>
                  <a:lnTo>
                    <a:pt x="45" y="11"/>
                  </a:lnTo>
                  <a:lnTo>
                    <a:pt x="48" y="4"/>
                  </a:lnTo>
                  <a:lnTo>
                    <a:pt x="52" y="0"/>
                  </a:lnTo>
                  <a:lnTo>
                    <a:pt x="67" y="61"/>
                  </a:lnTo>
                  <a:lnTo>
                    <a:pt x="104" y="139"/>
                  </a:lnTo>
                  <a:lnTo>
                    <a:pt x="152" y="225"/>
                  </a:lnTo>
                  <a:lnTo>
                    <a:pt x="208" y="312"/>
                  </a:lnTo>
                  <a:lnTo>
                    <a:pt x="261" y="391"/>
                  </a:lnTo>
                  <a:lnTo>
                    <a:pt x="309" y="456"/>
                  </a:lnTo>
                  <a:lnTo>
                    <a:pt x="343" y="498"/>
                  </a:lnTo>
                  <a:lnTo>
                    <a:pt x="360" y="508"/>
                  </a:lnTo>
                  <a:close/>
                </a:path>
              </a:pathLst>
            </a:custGeom>
            <a:solidFill>
              <a:srgbClr val="00B3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392" name="Picture 35" descr="C:\Documents and Settings\Jonathan Preston\Desktop\Dissertation\Picture Stimuli\Nut (2).jpg">
            <a:extLst>
              <a:ext uri="{FF2B5EF4-FFF2-40B4-BE49-F238E27FC236}">
                <a16:creationId xmlns:a16="http://schemas.microsoft.com/office/drawing/2014/main" id="{CC698E8A-3BF6-FD4D-B3AA-56004FAF1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27463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Rectangle 36">
            <a:extLst>
              <a:ext uri="{FF2B5EF4-FFF2-40B4-BE49-F238E27FC236}">
                <a16:creationId xmlns:a16="http://schemas.microsoft.com/office/drawing/2014/main" id="{48562695-5519-1E44-92A0-C07CC848A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0800"/>
            <a:ext cx="50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/p/</a:t>
            </a:r>
          </a:p>
        </p:txBody>
      </p:sp>
      <p:pic>
        <p:nvPicPr>
          <p:cNvPr id="2" name="OM02">
            <a:hlinkClick r:id="" action="ppaction://media"/>
            <a:extLst>
              <a:ext uri="{FF2B5EF4-FFF2-40B4-BE49-F238E27FC236}">
                <a16:creationId xmlns:a16="http://schemas.microsoft.com/office/drawing/2014/main" id="{7573B717-FF5B-644E-9E33-957BA25E0682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4921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Line 2">
            <a:extLst>
              <a:ext uri="{FF2B5EF4-FFF2-40B4-BE49-F238E27FC236}">
                <a16:creationId xmlns:a16="http://schemas.microsoft.com/office/drawing/2014/main" id="{9078BB15-5AEC-5B49-A0FA-83D99AEAC2AB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7620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5" name="Line 3">
            <a:extLst>
              <a:ext uri="{FF2B5EF4-FFF2-40B4-BE49-F238E27FC236}">
                <a16:creationId xmlns:a16="http://schemas.microsoft.com/office/drawing/2014/main" id="{607BBBDE-5D68-BD4D-8D71-0919FC5656DF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32004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6" name="Text Box 4">
            <a:extLst>
              <a:ext uri="{FF2B5EF4-FFF2-40B4-BE49-F238E27FC236}">
                <a16:creationId xmlns:a16="http://schemas.microsoft.com/office/drawing/2014/main" id="{027E594A-CA5E-3444-844A-1861E5999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3246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/>
              <a:t>03</a:t>
            </a:r>
          </a:p>
        </p:txBody>
      </p:sp>
      <p:pic>
        <p:nvPicPr>
          <p:cNvPr id="18437" name="Picture 5" descr="MCj03264720000[1]">
            <a:extLst>
              <a:ext uri="{FF2B5EF4-FFF2-40B4-BE49-F238E27FC236}">
                <a16:creationId xmlns:a16="http://schemas.microsoft.com/office/drawing/2014/main" id="{5E0053FD-D12A-1045-AA6F-2761C5893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4800"/>
            <a:ext cx="3429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Freeform 9">
            <a:extLst>
              <a:ext uri="{FF2B5EF4-FFF2-40B4-BE49-F238E27FC236}">
                <a16:creationId xmlns:a16="http://schemas.microsoft.com/office/drawing/2014/main" id="{766C86B7-EB80-7D47-9489-AFFB6A9F13F2}"/>
              </a:ext>
            </a:extLst>
          </p:cNvPr>
          <p:cNvSpPr>
            <a:spLocks/>
          </p:cNvSpPr>
          <p:nvPr/>
        </p:nvSpPr>
        <p:spPr bwMode="auto">
          <a:xfrm>
            <a:off x="5073650" y="4684713"/>
            <a:ext cx="49213" cy="46037"/>
          </a:xfrm>
          <a:custGeom>
            <a:avLst/>
            <a:gdLst>
              <a:gd name="T0" fmla="*/ 37803522 w 31"/>
              <a:gd name="T1" fmla="*/ 73082944 h 29"/>
              <a:gd name="T2" fmla="*/ 52924613 w 31"/>
              <a:gd name="T3" fmla="*/ 70563609 h 29"/>
              <a:gd name="T4" fmla="*/ 68045704 w 31"/>
              <a:gd name="T5" fmla="*/ 60483093 h 29"/>
              <a:gd name="T6" fmla="*/ 75605456 w 31"/>
              <a:gd name="T7" fmla="*/ 50402578 h 29"/>
              <a:gd name="T8" fmla="*/ 78126431 w 31"/>
              <a:gd name="T9" fmla="*/ 35281804 h 29"/>
              <a:gd name="T10" fmla="*/ 75605456 w 31"/>
              <a:gd name="T11" fmla="*/ 20161031 h 29"/>
              <a:gd name="T12" fmla="*/ 68045704 w 31"/>
              <a:gd name="T13" fmla="*/ 10080516 h 29"/>
              <a:gd name="T14" fmla="*/ 52924613 w 31"/>
              <a:gd name="T15" fmla="*/ 2519335 h 29"/>
              <a:gd name="T16" fmla="*/ 37803522 w 31"/>
              <a:gd name="T17" fmla="*/ 0 h 29"/>
              <a:gd name="T18" fmla="*/ 22682430 w 31"/>
              <a:gd name="T19" fmla="*/ 2519335 h 29"/>
              <a:gd name="T20" fmla="*/ 12601703 w 31"/>
              <a:gd name="T21" fmla="*/ 10080516 h 29"/>
              <a:gd name="T22" fmla="*/ 2520976 w 31"/>
              <a:gd name="T23" fmla="*/ 20161031 h 29"/>
              <a:gd name="T24" fmla="*/ 0 w 31"/>
              <a:gd name="T25" fmla="*/ 35281804 h 29"/>
              <a:gd name="T26" fmla="*/ 2520976 w 31"/>
              <a:gd name="T27" fmla="*/ 50402578 h 29"/>
              <a:gd name="T28" fmla="*/ 12601703 w 31"/>
              <a:gd name="T29" fmla="*/ 60483093 h 29"/>
              <a:gd name="T30" fmla="*/ 22682430 w 31"/>
              <a:gd name="T31" fmla="*/ 70563609 h 29"/>
              <a:gd name="T32" fmla="*/ 37803522 w 31"/>
              <a:gd name="T33" fmla="*/ 73082944 h 2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1" h="29">
                <a:moveTo>
                  <a:pt x="15" y="29"/>
                </a:moveTo>
                <a:lnTo>
                  <a:pt x="21" y="28"/>
                </a:lnTo>
                <a:lnTo>
                  <a:pt x="27" y="24"/>
                </a:lnTo>
                <a:lnTo>
                  <a:pt x="30" y="20"/>
                </a:lnTo>
                <a:lnTo>
                  <a:pt x="31" y="14"/>
                </a:lnTo>
                <a:lnTo>
                  <a:pt x="30" y="8"/>
                </a:lnTo>
                <a:lnTo>
                  <a:pt x="27" y="4"/>
                </a:lnTo>
                <a:lnTo>
                  <a:pt x="21" y="1"/>
                </a:lnTo>
                <a:lnTo>
                  <a:pt x="15" y="0"/>
                </a:lnTo>
                <a:lnTo>
                  <a:pt x="9" y="1"/>
                </a:lnTo>
                <a:lnTo>
                  <a:pt x="5" y="4"/>
                </a:lnTo>
                <a:lnTo>
                  <a:pt x="1" y="8"/>
                </a:lnTo>
                <a:lnTo>
                  <a:pt x="0" y="14"/>
                </a:lnTo>
                <a:lnTo>
                  <a:pt x="1" y="20"/>
                </a:lnTo>
                <a:lnTo>
                  <a:pt x="5" y="24"/>
                </a:lnTo>
                <a:lnTo>
                  <a:pt x="9" y="28"/>
                </a:lnTo>
                <a:lnTo>
                  <a:pt x="15" y="29"/>
                </a:lnTo>
                <a:close/>
              </a:path>
            </a:pathLst>
          </a:custGeom>
          <a:solidFill>
            <a:srgbClr val="C6D1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9" name="Freeform 13">
            <a:extLst>
              <a:ext uri="{FF2B5EF4-FFF2-40B4-BE49-F238E27FC236}">
                <a16:creationId xmlns:a16="http://schemas.microsoft.com/office/drawing/2014/main" id="{02E36D76-7BC5-4E47-9CF5-F0022BD6ABB0}"/>
              </a:ext>
            </a:extLst>
          </p:cNvPr>
          <p:cNvSpPr>
            <a:spLocks/>
          </p:cNvSpPr>
          <p:nvPr/>
        </p:nvSpPr>
        <p:spPr bwMode="auto">
          <a:xfrm>
            <a:off x="4816475" y="3686175"/>
            <a:ext cx="3398838" cy="2239963"/>
          </a:xfrm>
          <a:custGeom>
            <a:avLst/>
            <a:gdLst>
              <a:gd name="T0" fmla="*/ 2147483646 w 2141"/>
              <a:gd name="T1" fmla="*/ 1176914025 h 1411"/>
              <a:gd name="T2" fmla="*/ 2147483646 w 2141"/>
              <a:gd name="T3" fmla="*/ 882054884 h 1411"/>
              <a:gd name="T4" fmla="*/ 2147483646 w 2141"/>
              <a:gd name="T5" fmla="*/ 413305717 h 1411"/>
              <a:gd name="T6" fmla="*/ 2147483646 w 2141"/>
              <a:gd name="T7" fmla="*/ 141128782 h 1411"/>
              <a:gd name="T8" fmla="*/ 2147483646 w 2141"/>
              <a:gd name="T9" fmla="*/ 37803146 h 1411"/>
              <a:gd name="T10" fmla="*/ 2147483646 w 2141"/>
              <a:gd name="T11" fmla="*/ 0 h 1411"/>
              <a:gd name="T12" fmla="*/ 2147483646 w 2141"/>
              <a:gd name="T13" fmla="*/ 15120941 h 1411"/>
              <a:gd name="T14" fmla="*/ 2147483646 w 2141"/>
              <a:gd name="T15" fmla="*/ 110886900 h 1411"/>
              <a:gd name="T16" fmla="*/ 2147483646 w 2141"/>
              <a:gd name="T17" fmla="*/ 317539758 h 1411"/>
              <a:gd name="T18" fmla="*/ 2147483646 w 2141"/>
              <a:gd name="T19" fmla="*/ 589716694 h 1411"/>
              <a:gd name="T20" fmla="*/ 2147483646 w 2141"/>
              <a:gd name="T21" fmla="*/ 917337080 h 1411"/>
              <a:gd name="T22" fmla="*/ 2147483646 w 2141"/>
              <a:gd name="T23" fmla="*/ 1194554329 h 1411"/>
              <a:gd name="T24" fmla="*/ 2147483646 w 2141"/>
              <a:gd name="T25" fmla="*/ 1376005620 h 1411"/>
              <a:gd name="T26" fmla="*/ 2147483646 w 2141"/>
              <a:gd name="T27" fmla="*/ 1486892519 h 1411"/>
              <a:gd name="T28" fmla="*/ 1867436850 w 2141"/>
              <a:gd name="T29" fmla="*/ 1537295656 h 1411"/>
              <a:gd name="T30" fmla="*/ 1597779298 w 2141"/>
              <a:gd name="T31" fmla="*/ 1549897233 h 1411"/>
              <a:gd name="T32" fmla="*/ 1406247394 w 2141"/>
              <a:gd name="T33" fmla="*/ 1539816606 h 1411"/>
              <a:gd name="T34" fmla="*/ 1234876744 w 2141"/>
              <a:gd name="T35" fmla="*/ 1310481543 h 1411"/>
              <a:gd name="T36" fmla="*/ 1028223901 w 2141"/>
              <a:gd name="T37" fmla="*/ 1169352761 h 1411"/>
              <a:gd name="T38" fmla="*/ 846772625 w 2141"/>
              <a:gd name="T39" fmla="*/ 1116430262 h 1411"/>
              <a:gd name="T40" fmla="*/ 660281035 w 2141"/>
              <a:gd name="T41" fmla="*/ 1108868998 h 1411"/>
              <a:gd name="T42" fmla="*/ 476310395 w 2141"/>
              <a:gd name="T43" fmla="*/ 1149191507 h 1411"/>
              <a:gd name="T44" fmla="*/ 320060685 w 2141"/>
              <a:gd name="T45" fmla="*/ 1232357475 h 1411"/>
              <a:gd name="T46" fmla="*/ 186491590 w 2141"/>
              <a:gd name="T47" fmla="*/ 1350804052 h 1411"/>
              <a:gd name="T48" fmla="*/ 85685325 w 2141"/>
              <a:gd name="T49" fmla="*/ 1499494097 h 1411"/>
              <a:gd name="T50" fmla="*/ 0 w 2141"/>
              <a:gd name="T51" fmla="*/ 1867436992 h 1411"/>
              <a:gd name="T52" fmla="*/ 80645012 w 2141"/>
              <a:gd name="T53" fmla="*/ 2147483646 h 1411"/>
              <a:gd name="T54" fmla="*/ 246975349 w 2141"/>
              <a:gd name="T55" fmla="*/ 2147483646 h 1411"/>
              <a:gd name="T56" fmla="*/ 229335046 w 2141"/>
              <a:gd name="T57" fmla="*/ 2147483646 h 1411"/>
              <a:gd name="T58" fmla="*/ 289818805 w 2141"/>
              <a:gd name="T59" fmla="*/ 2147483646 h 1411"/>
              <a:gd name="T60" fmla="*/ 501511961 w 2141"/>
              <a:gd name="T61" fmla="*/ 2147483646 h 1411"/>
              <a:gd name="T62" fmla="*/ 723285744 w 2141"/>
              <a:gd name="T63" fmla="*/ 2147483646 h 1411"/>
              <a:gd name="T64" fmla="*/ 907256383 w 2141"/>
              <a:gd name="T65" fmla="*/ 2147483646 h 1411"/>
              <a:gd name="T66" fmla="*/ 1093747973 w 2141"/>
              <a:gd name="T67" fmla="*/ 2147483646 h 1411"/>
              <a:gd name="T68" fmla="*/ 1277720200 w 2141"/>
              <a:gd name="T69" fmla="*/ 2147483646 h 1411"/>
              <a:gd name="T70" fmla="*/ 1439010224 w 2141"/>
              <a:gd name="T71" fmla="*/ 2147483646 h 1411"/>
              <a:gd name="T72" fmla="*/ 1570058368 w 2141"/>
              <a:gd name="T73" fmla="*/ 2147483646 h 1411"/>
              <a:gd name="T74" fmla="*/ 1668343683 w 2141"/>
              <a:gd name="T75" fmla="*/ 2147483646 h 1411"/>
              <a:gd name="T76" fmla="*/ 1713706502 w 2141"/>
              <a:gd name="T77" fmla="*/ 2147483646 h 1411"/>
              <a:gd name="T78" fmla="*/ 1779230574 w 2141"/>
              <a:gd name="T79" fmla="*/ 2147483646 h 1411"/>
              <a:gd name="T80" fmla="*/ 1968243115 w 2141"/>
              <a:gd name="T81" fmla="*/ 2147483646 h 1411"/>
              <a:gd name="T82" fmla="*/ 2147483646 w 2141"/>
              <a:gd name="T83" fmla="*/ 2147483646 h 1411"/>
              <a:gd name="T84" fmla="*/ 2147483646 w 2141"/>
              <a:gd name="T85" fmla="*/ 2147483646 h 1411"/>
              <a:gd name="T86" fmla="*/ 2147483646 w 2141"/>
              <a:gd name="T87" fmla="*/ 2104331732 h 1411"/>
              <a:gd name="T88" fmla="*/ 2147483646 w 2141"/>
              <a:gd name="T89" fmla="*/ 2041327018 h 1411"/>
              <a:gd name="T90" fmla="*/ 2147483646 w 2141"/>
              <a:gd name="T91" fmla="*/ 2094251105 h 1411"/>
              <a:gd name="T92" fmla="*/ 2147483646 w 2141"/>
              <a:gd name="T93" fmla="*/ 2147483646 h 1411"/>
              <a:gd name="T94" fmla="*/ 2147483646 w 2141"/>
              <a:gd name="T95" fmla="*/ 2147483646 h 1411"/>
              <a:gd name="T96" fmla="*/ 2147483646 w 2141"/>
              <a:gd name="T97" fmla="*/ 2147483646 h 1411"/>
              <a:gd name="T98" fmla="*/ 2147483646 w 2141"/>
              <a:gd name="T99" fmla="*/ 2147483646 h 1411"/>
              <a:gd name="T100" fmla="*/ 2147483646 w 2141"/>
              <a:gd name="T101" fmla="*/ 2147483646 h 1411"/>
              <a:gd name="T102" fmla="*/ 2147483646 w 2141"/>
              <a:gd name="T103" fmla="*/ 2147483646 h 1411"/>
              <a:gd name="T104" fmla="*/ 2147483646 w 2141"/>
              <a:gd name="T105" fmla="*/ 2121972036 h 1411"/>
              <a:gd name="T106" fmla="*/ 2147483646 w 2141"/>
              <a:gd name="T107" fmla="*/ 1922880442 h 1411"/>
              <a:gd name="T108" fmla="*/ 2147483646 w 2141"/>
              <a:gd name="T109" fmla="*/ 1565018174 h 1411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141" h="1411">
                <a:moveTo>
                  <a:pt x="2126" y="565"/>
                </a:moveTo>
                <a:lnTo>
                  <a:pt x="2117" y="539"/>
                </a:lnTo>
                <a:lnTo>
                  <a:pt x="2105" y="514"/>
                </a:lnTo>
                <a:lnTo>
                  <a:pt x="2091" y="490"/>
                </a:lnTo>
                <a:lnTo>
                  <a:pt x="2075" y="467"/>
                </a:lnTo>
                <a:lnTo>
                  <a:pt x="2057" y="447"/>
                </a:lnTo>
                <a:lnTo>
                  <a:pt x="2038" y="427"/>
                </a:lnTo>
                <a:lnTo>
                  <a:pt x="2017" y="410"/>
                </a:lnTo>
                <a:lnTo>
                  <a:pt x="1995" y="394"/>
                </a:lnTo>
                <a:lnTo>
                  <a:pt x="2004" y="350"/>
                </a:lnTo>
                <a:lnTo>
                  <a:pt x="2006" y="305"/>
                </a:lnTo>
                <a:lnTo>
                  <a:pt x="2001" y="261"/>
                </a:lnTo>
                <a:lnTo>
                  <a:pt x="1991" y="217"/>
                </a:lnTo>
                <a:lnTo>
                  <a:pt x="1980" y="189"/>
                </a:lnTo>
                <a:lnTo>
                  <a:pt x="1968" y="164"/>
                </a:lnTo>
                <a:lnTo>
                  <a:pt x="1954" y="139"/>
                </a:lnTo>
                <a:lnTo>
                  <a:pt x="1937" y="115"/>
                </a:lnTo>
                <a:lnTo>
                  <a:pt x="1919" y="94"/>
                </a:lnTo>
                <a:lnTo>
                  <a:pt x="1897" y="74"/>
                </a:lnTo>
                <a:lnTo>
                  <a:pt x="1875" y="56"/>
                </a:lnTo>
                <a:lnTo>
                  <a:pt x="1851" y="40"/>
                </a:lnTo>
                <a:lnTo>
                  <a:pt x="1837" y="33"/>
                </a:lnTo>
                <a:lnTo>
                  <a:pt x="1823" y="26"/>
                </a:lnTo>
                <a:lnTo>
                  <a:pt x="1810" y="20"/>
                </a:lnTo>
                <a:lnTo>
                  <a:pt x="1795" y="15"/>
                </a:lnTo>
                <a:lnTo>
                  <a:pt x="1781" y="11"/>
                </a:lnTo>
                <a:lnTo>
                  <a:pt x="1766" y="6"/>
                </a:lnTo>
                <a:lnTo>
                  <a:pt x="1751" y="4"/>
                </a:lnTo>
                <a:lnTo>
                  <a:pt x="1737" y="2"/>
                </a:lnTo>
                <a:lnTo>
                  <a:pt x="1721" y="0"/>
                </a:lnTo>
                <a:lnTo>
                  <a:pt x="1707" y="0"/>
                </a:lnTo>
                <a:lnTo>
                  <a:pt x="1692" y="0"/>
                </a:lnTo>
                <a:lnTo>
                  <a:pt x="1677" y="1"/>
                </a:lnTo>
                <a:lnTo>
                  <a:pt x="1662" y="3"/>
                </a:lnTo>
                <a:lnTo>
                  <a:pt x="1647" y="6"/>
                </a:lnTo>
                <a:lnTo>
                  <a:pt x="1633" y="10"/>
                </a:lnTo>
                <a:lnTo>
                  <a:pt x="1618" y="14"/>
                </a:lnTo>
                <a:lnTo>
                  <a:pt x="1596" y="22"/>
                </a:lnTo>
                <a:lnTo>
                  <a:pt x="1573" y="32"/>
                </a:lnTo>
                <a:lnTo>
                  <a:pt x="1552" y="44"/>
                </a:lnTo>
                <a:lnTo>
                  <a:pt x="1533" y="58"/>
                </a:lnTo>
                <a:lnTo>
                  <a:pt x="1515" y="72"/>
                </a:lnTo>
                <a:lnTo>
                  <a:pt x="1498" y="89"/>
                </a:lnTo>
                <a:lnTo>
                  <a:pt x="1482" y="106"/>
                </a:lnTo>
                <a:lnTo>
                  <a:pt x="1469" y="126"/>
                </a:lnTo>
                <a:lnTo>
                  <a:pt x="1457" y="145"/>
                </a:lnTo>
                <a:lnTo>
                  <a:pt x="1445" y="166"/>
                </a:lnTo>
                <a:lnTo>
                  <a:pt x="1436" y="188"/>
                </a:lnTo>
                <a:lnTo>
                  <a:pt x="1429" y="211"/>
                </a:lnTo>
                <a:lnTo>
                  <a:pt x="1423" y="234"/>
                </a:lnTo>
                <a:lnTo>
                  <a:pt x="1419" y="258"/>
                </a:lnTo>
                <a:lnTo>
                  <a:pt x="1417" y="283"/>
                </a:lnTo>
                <a:lnTo>
                  <a:pt x="1417" y="308"/>
                </a:lnTo>
                <a:lnTo>
                  <a:pt x="1383" y="337"/>
                </a:lnTo>
                <a:lnTo>
                  <a:pt x="1349" y="364"/>
                </a:lnTo>
                <a:lnTo>
                  <a:pt x="1315" y="389"/>
                </a:lnTo>
                <a:lnTo>
                  <a:pt x="1281" y="413"/>
                </a:lnTo>
                <a:lnTo>
                  <a:pt x="1248" y="435"/>
                </a:lnTo>
                <a:lnTo>
                  <a:pt x="1214" y="455"/>
                </a:lnTo>
                <a:lnTo>
                  <a:pt x="1181" y="474"/>
                </a:lnTo>
                <a:lnTo>
                  <a:pt x="1148" y="491"/>
                </a:lnTo>
                <a:lnTo>
                  <a:pt x="1115" y="507"/>
                </a:lnTo>
                <a:lnTo>
                  <a:pt x="1083" y="522"/>
                </a:lnTo>
                <a:lnTo>
                  <a:pt x="1051" y="535"/>
                </a:lnTo>
                <a:lnTo>
                  <a:pt x="1020" y="546"/>
                </a:lnTo>
                <a:lnTo>
                  <a:pt x="989" y="558"/>
                </a:lnTo>
                <a:lnTo>
                  <a:pt x="959" y="567"/>
                </a:lnTo>
                <a:lnTo>
                  <a:pt x="929" y="576"/>
                </a:lnTo>
                <a:lnTo>
                  <a:pt x="899" y="583"/>
                </a:lnTo>
                <a:lnTo>
                  <a:pt x="871" y="590"/>
                </a:lnTo>
                <a:lnTo>
                  <a:pt x="844" y="596"/>
                </a:lnTo>
                <a:lnTo>
                  <a:pt x="817" y="600"/>
                </a:lnTo>
                <a:lnTo>
                  <a:pt x="790" y="604"/>
                </a:lnTo>
                <a:lnTo>
                  <a:pt x="766" y="608"/>
                </a:lnTo>
                <a:lnTo>
                  <a:pt x="741" y="610"/>
                </a:lnTo>
                <a:lnTo>
                  <a:pt x="717" y="612"/>
                </a:lnTo>
                <a:lnTo>
                  <a:pt x="695" y="613"/>
                </a:lnTo>
                <a:lnTo>
                  <a:pt x="674" y="614"/>
                </a:lnTo>
                <a:lnTo>
                  <a:pt x="653" y="615"/>
                </a:lnTo>
                <a:lnTo>
                  <a:pt x="634" y="615"/>
                </a:lnTo>
                <a:lnTo>
                  <a:pt x="616" y="614"/>
                </a:lnTo>
                <a:lnTo>
                  <a:pt x="600" y="614"/>
                </a:lnTo>
                <a:lnTo>
                  <a:pt x="585" y="613"/>
                </a:lnTo>
                <a:lnTo>
                  <a:pt x="570" y="612"/>
                </a:lnTo>
                <a:lnTo>
                  <a:pt x="558" y="611"/>
                </a:lnTo>
                <a:lnTo>
                  <a:pt x="546" y="591"/>
                </a:lnTo>
                <a:lnTo>
                  <a:pt x="534" y="571"/>
                </a:lnTo>
                <a:lnTo>
                  <a:pt x="521" y="553"/>
                </a:lnTo>
                <a:lnTo>
                  <a:pt x="506" y="535"/>
                </a:lnTo>
                <a:lnTo>
                  <a:pt x="490" y="520"/>
                </a:lnTo>
                <a:lnTo>
                  <a:pt x="472" y="504"/>
                </a:lnTo>
                <a:lnTo>
                  <a:pt x="455" y="491"/>
                </a:lnTo>
                <a:lnTo>
                  <a:pt x="435" y="479"/>
                </a:lnTo>
                <a:lnTo>
                  <a:pt x="422" y="471"/>
                </a:lnTo>
                <a:lnTo>
                  <a:pt x="408" y="464"/>
                </a:lnTo>
                <a:lnTo>
                  <a:pt x="394" y="458"/>
                </a:lnTo>
                <a:lnTo>
                  <a:pt x="380" y="453"/>
                </a:lnTo>
                <a:lnTo>
                  <a:pt x="365" y="449"/>
                </a:lnTo>
                <a:lnTo>
                  <a:pt x="350" y="445"/>
                </a:lnTo>
                <a:lnTo>
                  <a:pt x="336" y="443"/>
                </a:lnTo>
                <a:lnTo>
                  <a:pt x="321" y="441"/>
                </a:lnTo>
                <a:lnTo>
                  <a:pt x="306" y="439"/>
                </a:lnTo>
                <a:lnTo>
                  <a:pt x="291" y="439"/>
                </a:lnTo>
                <a:lnTo>
                  <a:pt x="276" y="439"/>
                </a:lnTo>
                <a:lnTo>
                  <a:pt x="262" y="440"/>
                </a:lnTo>
                <a:lnTo>
                  <a:pt x="246" y="442"/>
                </a:lnTo>
                <a:lnTo>
                  <a:pt x="232" y="445"/>
                </a:lnTo>
                <a:lnTo>
                  <a:pt x="216" y="448"/>
                </a:lnTo>
                <a:lnTo>
                  <a:pt x="202" y="452"/>
                </a:lnTo>
                <a:lnTo>
                  <a:pt x="189" y="456"/>
                </a:lnTo>
                <a:lnTo>
                  <a:pt x="175" y="462"/>
                </a:lnTo>
                <a:lnTo>
                  <a:pt x="163" y="467"/>
                </a:lnTo>
                <a:lnTo>
                  <a:pt x="150" y="475"/>
                </a:lnTo>
                <a:lnTo>
                  <a:pt x="138" y="481"/>
                </a:lnTo>
                <a:lnTo>
                  <a:pt x="127" y="489"/>
                </a:lnTo>
                <a:lnTo>
                  <a:pt x="115" y="497"/>
                </a:lnTo>
                <a:lnTo>
                  <a:pt x="104" y="506"/>
                </a:lnTo>
                <a:lnTo>
                  <a:pt x="94" y="516"/>
                </a:lnTo>
                <a:lnTo>
                  <a:pt x="84" y="525"/>
                </a:lnTo>
                <a:lnTo>
                  <a:pt x="74" y="536"/>
                </a:lnTo>
                <a:lnTo>
                  <a:pt x="65" y="546"/>
                </a:lnTo>
                <a:lnTo>
                  <a:pt x="57" y="558"/>
                </a:lnTo>
                <a:lnTo>
                  <a:pt x="49" y="570"/>
                </a:lnTo>
                <a:lnTo>
                  <a:pt x="41" y="582"/>
                </a:lnTo>
                <a:lnTo>
                  <a:pt x="34" y="595"/>
                </a:lnTo>
                <a:lnTo>
                  <a:pt x="22" y="622"/>
                </a:lnTo>
                <a:lnTo>
                  <a:pt x="12" y="651"/>
                </a:lnTo>
                <a:lnTo>
                  <a:pt x="4" y="681"/>
                </a:lnTo>
                <a:lnTo>
                  <a:pt x="1" y="711"/>
                </a:lnTo>
                <a:lnTo>
                  <a:pt x="0" y="741"/>
                </a:lnTo>
                <a:lnTo>
                  <a:pt x="2" y="771"/>
                </a:lnTo>
                <a:lnTo>
                  <a:pt x="7" y="802"/>
                </a:lnTo>
                <a:lnTo>
                  <a:pt x="16" y="832"/>
                </a:lnTo>
                <a:lnTo>
                  <a:pt x="23" y="853"/>
                </a:lnTo>
                <a:lnTo>
                  <a:pt x="32" y="874"/>
                </a:lnTo>
                <a:lnTo>
                  <a:pt x="42" y="894"/>
                </a:lnTo>
                <a:lnTo>
                  <a:pt x="55" y="913"/>
                </a:lnTo>
                <a:lnTo>
                  <a:pt x="68" y="931"/>
                </a:lnTo>
                <a:lnTo>
                  <a:pt x="83" y="948"/>
                </a:lnTo>
                <a:lnTo>
                  <a:pt x="98" y="964"/>
                </a:lnTo>
                <a:lnTo>
                  <a:pt x="114" y="979"/>
                </a:lnTo>
                <a:lnTo>
                  <a:pt x="105" y="1004"/>
                </a:lnTo>
                <a:lnTo>
                  <a:pt x="98" y="1031"/>
                </a:lnTo>
                <a:lnTo>
                  <a:pt x="93" y="1058"/>
                </a:lnTo>
                <a:lnTo>
                  <a:pt x="91" y="1085"/>
                </a:lnTo>
                <a:lnTo>
                  <a:pt x="91" y="1112"/>
                </a:lnTo>
                <a:lnTo>
                  <a:pt x="93" y="1140"/>
                </a:lnTo>
                <a:lnTo>
                  <a:pt x="98" y="1166"/>
                </a:lnTo>
                <a:lnTo>
                  <a:pt x="105" y="1193"/>
                </a:lnTo>
                <a:lnTo>
                  <a:pt x="115" y="1221"/>
                </a:lnTo>
                <a:lnTo>
                  <a:pt x="128" y="1246"/>
                </a:lnTo>
                <a:lnTo>
                  <a:pt x="142" y="1271"/>
                </a:lnTo>
                <a:lnTo>
                  <a:pt x="160" y="1295"/>
                </a:lnTo>
                <a:lnTo>
                  <a:pt x="178" y="1316"/>
                </a:lnTo>
                <a:lnTo>
                  <a:pt x="199" y="1336"/>
                </a:lnTo>
                <a:lnTo>
                  <a:pt x="221" y="1354"/>
                </a:lnTo>
                <a:lnTo>
                  <a:pt x="245" y="1370"/>
                </a:lnTo>
                <a:lnTo>
                  <a:pt x="258" y="1377"/>
                </a:lnTo>
                <a:lnTo>
                  <a:pt x="273" y="1384"/>
                </a:lnTo>
                <a:lnTo>
                  <a:pt x="287" y="1390"/>
                </a:lnTo>
                <a:lnTo>
                  <a:pt x="302" y="1395"/>
                </a:lnTo>
                <a:lnTo>
                  <a:pt x="316" y="1399"/>
                </a:lnTo>
                <a:lnTo>
                  <a:pt x="330" y="1404"/>
                </a:lnTo>
                <a:lnTo>
                  <a:pt x="345" y="1407"/>
                </a:lnTo>
                <a:lnTo>
                  <a:pt x="360" y="1409"/>
                </a:lnTo>
                <a:lnTo>
                  <a:pt x="375" y="1410"/>
                </a:lnTo>
                <a:lnTo>
                  <a:pt x="389" y="1411"/>
                </a:lnTo>
                <a:lnTo>
                  <a:pt x="405" y="1411"/>
                </a:lnTo>
                <a:lnTo>
                  <a:pt x="419" y="1410"/>
                </a:lnTo>
                <a:lnTo>
                  <a:pt x="434" y="1408"/>
                </a:lnTo>
                <a:lnTo>
                  <a:pt x="449" y="1405"/>
                </a:lnTo>
                <a:lnTo>
                  <a:pt x="464" y="1401"/>
                </a:lnTo>
                <a:lnTo>
                  <a:pt x="479" y="1397"/>
                </a:lnTo>
                <a:lnTo>
                  <a:pt x="493" y="1392"/>
                </a:lnTo>
                <a:lnTo>
                  <a:pt x="507" y="1386"/>
                </a:lnTo>
                <a:lnTo>
                  <a:pt x="521" y="1380"/>
                </a:lnTo>
                <a:lnTo>
                  <a:pt x="534" y="1373"/>
                </a:lnTo>
                <a:lnTo>
                  <a:pt x="546" y="1365"/>
                </a:lnTo>
                <a:lnTo>
                  <a:pt x="559" y="1356"/>
                </a:lnTo>
                <a:lnTo>
                  <a:pt x="571" y="1347"/>
                </a:lnTo>
                <a:lnTo>
                  <a:pt x="582" y="1338"/>
                </a:lnTo>
                <a:lnTo>
                  <a:pt x="593" y="1328"/>
                </a:lnTo>
                <a:lnTo>
                  <a:pt x="603" y="1316"/>
                </a:lnTo>
                <a:lnTo>
                  <a:pt x="613" y="1305"/>
                </a:lnTo>
                <a:lnTo>
                  <a:pt x="623" y="1294"/>
                </a:lnTo>
                <a:lnTo>
                  <a:pt x="631" y="1280"/>
                </a:lnTo>
                <a:lnTo>
                  <a:pt x="639" y="1268"/>
                </a:lnTo>
                <a:lnTo>
                  <a:pt x="646" y="1255"/>
                </a:lnTo>
                <a:lnTo>
                  <a:pt x="653" y="1240"/>
                </a:lnTo>
                <a:lnTo>
                  <a:pt x="662" y="1221"/>
                </a:lnTo>
                <a:lnTo>
                  <a:pt x="668" y="1201"/>
                </a:lnTo>
                <a:lnTo>
                  <a:pt x="673" y="1182"/>
                </a:lnTo>
                <a:lnTo>
                  <a:pt x="677" y="1161"/>
                </a:lnTo>
                <a:lnTo>
                  <a:pt x="679" y="1141"/>
                </a:lnTo>
                <a:lnTo>
                  <a:pt x="680" y="1119"/>
                </a:lnTo>
                <a:lnTo>
                  <a:pt x="680" y="1099"/>
                </a:lnTo>
                <a:lnTo>
                  <a:pt x="678" y="1077"/>
                </a:lnTo>
                <a:lnTo>
                  <a:pt x="685" y="1071"/>
                </a:lnTo>
                <a:lnTo>
                  <a:pt x="695" y="1064"/>
                </a:lnTo>
                <a:lnTo>
                  <a:pt x="706" y="1056"/>
                </a:lnTo>
                <a:lnTo>
                  <a:pt x="717" y="1046"/>
                </a:lnTo>
                <a:lnTo>
                  <a:pt x="732" y="1037"/>
                </a:lnTo>
                <a:lnTo>
                  <a:pt x="746" y="1027"/>
                </a:lnTo>
                <a:lnTo>
                  <a:pt x="762" y="1016"/>
                </a:lnTo>
                <a:lnTo>
                  <a:pt x="781" y="1004"/>
                </a:lnTo>
                <a:lnTo>
                  <a:pt x="801" y="992"/>
                </a:lnTo>
                <a:lnTo>
                  <a:pt x="821" y="980"/>
                </a:lnTo>
                <a:lnTo>
                  <a:pt x="844" y="967"/>
                </a:lnTo>
                <a:lnTo>
                  <a:pt x="866" y="955"/>
                </a:lnTo>
                <a:lnTo>
                  <a:pt x="892" y="943"/>
                </a:lnTo>
                <a:lnTo>
                  <a:pt x="918" y="930"/>
                </a:lnTo>
                <a:lnTo>
                  <a:pt x="946" y="918"/>
                </a:lnTo>
                <a:lnTo>
                  <a:pt x="974" y="906"/>
                </a:lnTo>
                <a:lnTo>
                  <a:pt x="1004" y="894"/>
                </a:lnTo>
                <a:lnTo>
                  <a:pt x="1036" y="883"/>
                </a:lnTo>
                <a:lnTo>
                  <a:pt x="1069" y="872"/>
                </a:lnTo>
                <a:lnTo>
                  <a:pt x="1103" y="862"/>
                </a:lnTo>
                <a:lnTo>
                  <a:pt x="1138" y="852"/>
                </a:lnTo>
                <a:lnTo>
                  <a:pt x="1174" y="843"/>
                </a:lnTo>
                <a:lnTo>
                  <a:pt x="1212" y="835"/>
                </a:lnTo>
                <a:lnTo>
                  <a:pt x="1251" y="828"/>
                </a:lnTo>
                <a:lnTo>
                  <a:pt x="1291" y="821"/>
                </a:lnTo>
                <a:lnTo>
                  <a:pt x="1332" y="816"/>
                </a:lnTo>
                <a:lnTo>
                  <a:pt x="1374" y="813"/>
                </a:lnTo>
                <a:lnTo>
                  <a:pt x="1418" y="810"/>
                </a:lnTo>
                <a:lnTo>
                  <a:pt x="1462" y="809"/>
                </a:lnTo>
                <a:lnTo>
                  <a:pt x="1507" y="810"/>
                </a:lnTo>
                <a:lnTo>
                  <a:pt x="1554" y="812"/>
                </a:lnTo>
                <a:lnTo>
                  <a:pt x="1602" y="815"/>
                </a:lnTo>
                <a:lnTo>
                  <a:pt x="1612" y="831"/>
                </a:lnTo>
                <a:lnTo>
                  <a:pt x="1623" y="845"/>
                </a:lnTo>
                <a:lnTo>
                  <a:pt x="1636" y="859"/>
                </a:lnTo>
                <a:lnTo>
                  <a:pt x="1648" y="873"/>
                </a:lnTo>
                <a:lnTo>
                  <a:pt x="1662" y="885"/>
                </a:lnTo>
                <a:lnTo>
                  <a:pt x="1676" y="896"/>
                </a:lnTo>
                <a:lnTo>
                  <a:pt x="1691" y="908"/>
                </a:lnTo>
                <a:lnTo>
                  <a:pt x="1707" y="917"/>
                </a:lnTo>
                <a:lnTo>
                  <a:pt x="1720" y="924"/>
                </a:lnTo>
                <a:lnTo>
                  <a:pt x="1734" y="931"/>
                </a:lnTo>
                <a:lnTo>
                  <a:pt x="1748" y="937"/>
                </a:lnTo>
                <a:lnTo>
                  <a:pt x="1762" y="943"/>
                </a:lnTo>
                <a:lnTo>
                  <a:pt x="1777" y="947"/>
                </a:lnTo>
                <a:lnTo>
                  <a:pt x="1791" y="951"/>
                </a:lnTo>
                <a:lnTo>
                  <a:pt x="1805" y="954"/>
                </a:lnTo>
                <a:lnTo>
                  <a:pt x="1821" y="956"/>
                </a:lnTo>
                <a:lnTo>
                  <a:pt x="1835" y="957"/>
                </a:lnTo>
                <a:lnTo>
                  <a:pt x="1851" y="958"/>
                </a:lnTo>
                <a:lnTo>
                  <a:pt x="1865" y="958"/>
                </a:lnTo>
                <a:lnTo>
                  <a:pt x="1879" y="957"/>
                </a:lnTo>
                <a:lnTo>
                  <a:pt x="1895" y="955"/>
                </a:lnTo>
                <a:lnTo>
                  <a:pt x="1909" y="952"/>
                </a:lnTo>
                <a:lnTo>
                  <a:pt x="1925" y="949"/>
                </a:lnTo>
                <a:lnTo>
                  <a:pt x="1939" y="945"/>
                </a:lnTo>
                <a:lnTo>
                  <a:pt x="1954" y="940"/>
                </a:lnTo>
                <a:lnTo>
                  <a:pt x="1968" y="934"/>
                </a:lnTo>
                <a:lnTo>
                  <a:pt x="1981" y="927"/>
                </a:lnTo>
                <a:lnTo>
                  <a:pt x="1995" y="921"/>
                </a:lnTo>
                <a:lnTo>
                  <a:pt x="2007" y="913"/>
                </a:lnTo>
                <a:lnTo>
                  <a:pt x="2019" y="905"/>
                </a:lnTo>
                <a:lnTo>
                  <a:pt x="2032" y="895"/>
                </a:lnTo>
                <a:lnTo>
                  <a:pt x="2043" y="886"/>
                </a:lnTo>
                <a:lnTo>
                  <a:pt x="2053" y="876"/>
                </a:lnTo>
                <a:lnTo>
                  <a:pt x="2064" y="866"/>
                </a:lnTo>
                <a:lnTo>
                  <a:pt x="2074" y="854"/>
                </a:lnTo>
                <a:lnTo>
                  <a:pt x="2083" y="842"/>
                </a:lnTo>
                <a:lnTo>
                  <a:pt x="2091" y="830"/>
                </a:lnTo>
                <a:lnTo>
                  <a:pt x="2100" y="816"/>
                </a:lnTo>
                <a:lnTo>
                  <a:pt x="2107" y="803"/>
                </a:lnTo>
                <a:lnTo>
                  <a:pt x="2114" y="790"/>
                </a:lnTo>
                <a:lnTo>
                  <a:pt x="2124" y="763"/>
                </a:lnTo>
                <a:lnTo>
                  <a:pt x="2133" y="735"/>
                </a:lnTo>
                <a:lnTo>
                  <a:pt x="2138" y="708"/>
                </a:lnTo>
                <a:lnTo>
                  <a:pt x="2141" y="679"/>
                </a:lnTo>
                <a:lnTo>
                  <a:pt x="2141" y="650"/>
                </a:lnTo>
                <a:lnTo>
                  <a:pt x="2139" y="621"/>
                </a:lnTo>
                <a:lnTo>
                  <a:pt x="2134" y="594"/>
                </a:lnTo>
                <a:lnTo>
                  <a:pt x="2126" y="565"/>
                </a:lnTo>
                <a:close/>
              </a:path>
            </a:pathLst>
          </a:custGeom>
          <a:solidFill>
            <a:srgbClr val="AAF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0" name="Freeform 14">
            <a:extLst>
              <a:ext uri="{FF2B5EF4-FFF2-40B4-BE49-F238E27FC236}">
                <a16:creationId xmlns:a16="http://schemas.microsoft.com/office/drawing/2014/main" id="{1DC4E40A-37AD-584A-A777-74C21EBC8DA4}"/>
              </a:ext>
            </a:extLst>
          </p:cNvPr>
          <p:cNvSpPr>
            <a:spLocks/>
          </p:cNvSpPr>
          <p:nvPr/>
        </p:nvSpPr>
        <p:spPr bwMode="auto">
          <a:xfrm>
            <a:off x="4862513" y="3732213"/>
            <a:ext cx="3308350" cy="2147887"/>
          </a:xfrm>
          <a:custGeom>
            <a:avLst/>
            <a:gdLst>
              <a:gd name="T0" fmla="*/ 2147483646 w 2084"/>
              <a:gd name="T1" fmla="*/ 609877671 h 1353"/>
              <a:gd name="T2" fmla="*/ 2147483646 w 2084"/>
              <a:gd name="T3" fmla="*/ 315018664 h 1353"/>
              <a:gd name="T4" fmla="*/ 2147483646 w 2084"/>
              <a:gd name="T5" fmla="*/ 126007783 h 1353"/>
              <a:gd name="T6" fmla="*/ 2147483646 w 2084"/>
              <a:gd name="T7" fmla="*/ 42841853 h 1353"/>
              <a:gd name="T8" fmla="*/ 2147483646 w 2084"/>
              <a:gd name="T9" fmla="*/ 7559673 h 1353"/>
              <a:gd name="T10" fmla="*/ 2147483646 w 2084"/>
              <a:gd name="T11" fmla="*/ 0 h 1353"/>
              <a:gd name="T12" fmla="*/ 2147483646 w 2084"/>
              <a:gd name="T13" fmla="*/ 20161245 h 1353"/>
              <a:gd name="T14" fmla="*/ 2147483646 w 2084"/>
              <a:gd name="T15" fmla="*/ 103325588 h 1353"/>
              <a:gd name="T16" fmla="*/ 2147483646 w 2084"/>
              <a:gd name="T17" fmla="*/ 252015566 h 1353"/>
              <a:gd name="T18" fmla="*/ 2147483646 w 2084"/>
              <a:gd name="T19" fmla="*/ 448587708 h 1353"/>
              <a:gd name="T20" fmla="*/ 2147483646 w 2084"/>
              <a:gd name="T21" fmla="*/ 675401718 h 1353"/>
              <a:gd name="T22" fmla="*/ 2147483646 w 2084"/>
              <a:gd name="T23" fmla="*/ 957659152 h 1353"/>
              <a:gd name="T24" fmla="*/ 2147483646 w 2084"/>
              <a:gd name="T25" fmla="*/ 1186992524 h 1353"/>
              <a:gd name="T26" fmla="*/ 2147483646 w 2084"/>
              <a:gd name="T27" fmla="*/ 1350803436 h 1353"/>
              <a:gd name="T28" fmla="*/ 2147483646 w 2084"/>
              <a:gd name="T29" fmla="*/ 1456649973 h 1353"/>
              <a:gd name="T30" fmla="*/ 1950600938 w 2084"/>
              <a:gd name="T31" fmla="*/ 1519653071 h 1353"/>
              <a:gd name="T32" fmla="*/ 1688504688 w 2084"/>
              <a:gd name="T33" fmla="*/ 1544854628 h 1353"/>
              <a:gd name="T34" fmla="*/ 1471771250 w 2084"/>
              <a:gd name="T35" fmla="*/ 1547375577 h 1353"/>
              <a:gd name="T36" fmla="*/ 1315521563 w 2084"/>
              <a:gd name="T37" fmla="*/ 1537294955 h 1353"/>
              <a:gd name="T38" fmla="*/ 1197075013 w 2084"/>
              <a:gd name="T39" fmla="*/ 1383564665 h 1353"/>
              <a:gd name="T40" fmla="*/ 1033264063 w 2084"/>
              <a:gd name="T41" fmla="*/ 1227315014 h 1353"/>
              <a:gd name="T42" fmla="*/ 892135313 w 2084"/>
              <a:gd name="T43" fmla="*/ 1149190982 h 1353"/>
              <a:gd name="T44" fmla="*/ 758567825 w 2084"/>
              <a:gd name="T45" fmla="*/ 1111387854 h 1353"/>
              <a:gd name="T46" fmla="*/ 627519700 w 2084"/>
              <a:gd name="T47" fmla="*/ 1103828181 h 1353"/>
              <a:gd name="T48" fmla="*/ 493950625 w 2084"/>
              <a:gd name="T49" fmla="*/ 1123989426 h 1353"/>
              <a:gd name="T50" fmla="*/ 279738138 w 2084"/>
              <a:gd name="T51" fmla="*/ 1224795652 h 1353"/>
              <a:gd name="T52" fmla="*/ 100806250 w 2084"/>
              <a:gd name="T53" fmla="*/ 1416327483 h 1353"/>
              <a:gd name="T54" fmla="*/ 10080625 w 2084"/>
              <a:gd name="T55" fmla="*/ 1660781788 h 1353"/>
              <a:gd name="T56" fmla="*/ 15120938 w 2084"/>
              <a:gd name="T57" fmla="*/ 1932958600 h 1353"/>
              <a:gd name="T58" fmla="*/ 105846563 w 2084"/>
              <a:gd name="T59" fmla="*/ 2147483646 h 1353"/>
              <a:gd name="T60" fmla="*/ 257055938 w 2084"/>
              <a:gd name="T61" fmla="*/ 2147483646 h 1353"/>
              <a:gd name="T62" fmla="*/ 239415638 w 2084"/>
              <a:gd name="T63" fmla="*/ 2147483646 h 1353"/>
              <a:gd name="T64" fmla="*/ 244455950 w 2084"/>
              <a:gd name="T65" fmla="*/ 2147483646 h 1353"/>
              <a:gd name="T66" fmla="*/ 347781563 w 2084"/>
              <a:gd name="T67" fmla="*/ 2147483646 h 1353"/>
              <a:gd name="T68" fmla="*/ 526713450 w 2084"/>
              <a:gd name="T69" fmla="*/ 2147483646 h 1353"/>
              <a:gd name="T70" fmla="*/ 677922825 w 2084"/>
              <a:gd name="T71" fmla="*/ 2147483646 h 1353"/>
              <a:gd name="T72" fmla="*/ 808970950 w 2084"/>
              <a:gd name="T73" fmla="*/ 2147483646 h 1353"/>
              <a:gd name="T74" fmla="*/ 940019075 w 2084"/>
              <a:gd name="T75" fmla="*/ 2147483646 h 1353"/>
              <a:gd name="T76" fmla="*/ 1076107513 w 2084"/>
              <a:gd name="T77" fmla="*/ 2147483646 h 1353"/>
              <a:gd name="T78" fmla="*/ 1292840950 w 2084"/>
              <a:gd name="T79" fmla="*/ 2147483646 h 1353"/>
              <a:gd name="T80" fmla="*/ 1474292200 w 2084"/>
              <a:gd name="T81" fmla="*/ 2147483646 h 1353"/>
              <a:gd name="T82" fmla="*/ 1554937200 w 2084"/>
              <a:gd name="T83" fmla="*/ 2147483646 h 1353"/>
              <a:gd name="T84" fmla="*/ 1567537188 w 2084"/>
              <a:gd name="T85" fmla="*/ 2147483646 h 1353"/>
              <a:gd name="T86" fmla="*/ 1615420950 w 2084"/>
              <a:gd name="T87" fmla="*/ 2147483646 h 1353"/>
              <a:gd name="T88" fmla="*/ 1748988438 w 2084"/>
              <a:gd name="T89" fmla="*/ 2147483646 h 1353"/>
              <a:gd name="T90" fmla="*/ 1953121888 w 2084"/>
              <a:gd name="T91" fmla="*/ 2147483646 h 1353"/>
              <a:gd name="T92" fmla="*/ 2147483646 w 2084"/>
              <a:gd name="T93" fmla="*/ 2147483646 h 1353"/>
              <a:gd name="T94" fmla="*/ 2147483646 w 2084"/>
              <a:gd name="T95" fmla="*/ 2071567955 h 1353"/>
              <a:gd name="T96" fmla="*/ 2147483646 w 2084"/>
              <a:gd name="T97" fmla="*/ 1965721417 h 1353"/>
              <a:gd name="T98" fmla="*/ 2147483646 w 2084"/>
              <a:gd name="T99" fmla="*/ 1907757043 h 1353"/>
              <a:gd name="T100" fmla="*/ 2147483646 w 2084"/>
              <a:gd name="T101" fmla="*/ 1907757043 h 1353"/>
              <a:gd name="T102" fmla="*/ 2147483646 w 2084"/>
              <a:gd name="T103" fmla="*/ 2028724515 h 1353"/>
              <a:gd name="T104" fmla="*/ 2147483646 w 2084"/>
              <a:gd name="T105" fmla="*/ 2147483646 h 1353"/>
              <a:gd name="T106" fmla="*/ 2147483646 w 2084"/>
              <a:gd name="T107" fmla="*/ 2147483646 h 1353"/>
              <a:gd name="T108" fmla="*/ 2147483646 w 2084"/>
              <a:gd name="T109" fmla="*/ 2147483646 h 1353"/>
              <a:gd name="T110" fmla="*/ 2147483646 w 2084"/>
              <a:gd name="T111" fmla="*/ 2147483646 h 1353"/>
              <a:gd name="T112" fmla="*/ 2147483646 w 2084"/>
              <a:gd name="T113" fmla="*/ 2147483646 h 1353"/>
              <a:gd name="T114" fmla="*/ 2147483646 w 2084"/>
              <a:gd name="T115" fmla="*/ 2147172625 h 1353"/>
              <a:gd name="T116" fmla="*/ 2147483646 w 2084"/>
              <a:gd name="T117" fmla="*/ 1948079534 h 1353"/>
              <a:gd name="T118" fmla="*/ 2147483646 w 2084"/>
              <a:gd name="T119" fmla="*/ 1696063968 h 1353"/>
              <a:gd name="T120" fmla="*/ 2147483646 w 2084"/>
              <a:gd name="T121" fmla="*/ 1436488728 h 1353"/>
              <a:gd name="T122" fmla="*/ 2147483646 w 2084"/>
              <a:gd name="T123" fmla="*/ 1181952212 h 1353"/>
              <a:gd name="T124" fmla="*/ 2147483646 w 2084"/>
              <a:gd name="T125" fmla="*/ 987901020 h 135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084" h="1353">
                <a:moveTo>
                  <a:pt x="1932" y="378"/>
                </a:moveTo>
                <a:lnTo>
                  <a:pt x="1943" y="334"/>
                </a:lnTo>
                <a:lnTo>
                  <a:pt x="1948" y="288"/>
                </a:lnTo>
                <a:lnTo>
                  <a:pt x="1945" y="242"/>
                </a:lnTo>
                <a:lnTo>
                  <a:pt x="1935" y="197"/>
                </a:lnTo>
                <a:lnTo>
                  <a:pt x="1926" y="171"/>
                </a:lnTo>
                <a:lnTo>
                  <a:pt x="1914" y="148"/>
                </a:lnTo>
                <a:lnTo>
                  <a:pt x="1901" y="125"/>
                </a:lnTo>
                <a:lnTo>
                  <a:pt x="1885" y="104"/>
                </a:lnTo>
                <a:lnTo>
                  <a:pt x="1869" y="84"/>
                </a:lnTo>
                <a:lnTo>
                  <a:pt x="1849" y="67"/>
                </a:lnTo>
                <a:lnTo>
                  <a:pt x="1829" y="50"/>
                </a:lnTo>
                <a:lnTo>
                  <a:pt x="1807" y="36"/>
                </a:lnTo>
                <a:lnTo>
                  <a:pt x="1795" y="29"/>
                </a:lnTo>
                <a:lnTo>
                  <a:pt x="1783" y="23"/>
                </a:lnTo>
                <a:lnTo>
                  <a:pt x="1770" y="17"/>
                </a:lnTo>
                <a:lnTo>
                  <a:pt x="1757" y="13"/>
                </a:lnTo>
                <a:lnTo>
                  <a:pt x="1744" y="9"/>
                </a:lnTo>
                <a:lnTo>
                  <a:pt x="1731" y="6"/>
                </a:lnTo>
                <a:lnTo>
                  <a:pt x="1718" y="3"/>
                </a:lnTo>
                <a:lnTo>
                  <a:pt x="1704" y="1"/>
                </a:lnTo>
                <a:lnTo>
                  <a:pt x="1691" y="0"/>
                </a:lnTo>
                <a:lnTo>
                  <a:pt x="1678" y="0"/>
                </a:lnTo>
                <a:lnTo>
                  <a:pt x="1664" y="0"/>
                </a:lnTo>
                <a:lnTo>
                  <a:pt x="1651" y="1"/>
                </a:lnTo>
                <a:lnTo>
                  <a:pt x="1638" y="3"/>
                </a:lnTo>
                <a:lnTo>
                  <a:pt x="1624" y="5"/>
                </a:lnTo>
                <a:lnTo>
                  <a:pt x="1611" y="8"/>
                </a:lnTo>
                <a:lnTo>
                  <a:pt x="1597" y="12"/>
                </a:lnTo>
                <a:lnTo>
                  <a:pt x="1576" y="21"/>
                </a:lnTo>
                <a:lnTo>
                  <a:pt x="1555" y="30"/>
                </a:lnTo>
                <a:lnTo>
                  <a:pt x="1537" y="41"/>
                </a:lnTo>
                <a:lnTo>
                  <a:pt x="1518" y="53"/>
                </a:lnTo>
                <a:lnTo>
                  <a:pt x="1502" y="68"/>
                </a:lnTo>
                <a:lnTo>
                  <a:pt x="1486" y="83"/>
                </a:lnTo>
                <a:lnTo>
                  <a:pt x="1472" y="100"/>
                </a:lnTo>
                <a:lnTo>
                  <a:pt x="1460" y="118"/>
                </a:lnTo>
                <a:lnTo>
                  <a:pt x="1448" y="137"/>
                </a:lnTo>
                <a:lnTo>
                  <a:pt x="1438" y="156"/>
                </a:lnTo>
                <a:lnTo>
                  <a:pt x="1430" y="178"/>
                </a:lnTo>
                <a:lnTo>
                  <a:pt x="1424" y="199"/>
                </a:lnTo>
                <a:lnTo>
                  <a:pt x="1420" y="222"/>
                </a:lnTo>
                <a:lnTo>
                  <a:pt x="1416" y="244"/>
                </a:lnTo>
                <a:lnTo>
                  <a:pt x="1415" y="268"/>
                </a:lnTo>
                <a:lnTo>
                  <a:pt x="1416" y="292"/>
                </a:lnTo>
                <a:lnTo>
                  <a:pt x="1380" y="323"/>
                </a:lnTo>
                <a:lnTo>
                  <a:pt x="1343" y="352"/>
                </a:lnTo>
                <a:lnTo>
                  <a:pt x="1307" y="380"/>
                </a:lnTo>
                <a:lnTo>
                  <a:pt x="1271" y="406"/>
                </a:lnTo>
                <a:lnTo>
                  <a:pt x="1234" y="429"/>
                </a:lnTo>
                <a:lnTo>
                  <a:pt x="1199" y="451"/>
                </a:lnTo>
                <a:lnTo>
                  <a:pt x="1163" y="471"/>
                </a:lnTo>
                <a:lnTo>
                  <a:pt x="1127" y="490"/>
                </a:lnTo>
                <a:lnTo>
                  <a:pt x="1092" y="506"/>
                </a:lnTo>
                <a:lnTo>
                  <a:pt x="1058" y="521"/>
                </a:lnTo>
                <a:lnTo>
                  <a:pt x="1025" y="536"/>
                </a:lnTo>
                <a:lnTo>
                  <a:pt x="991" y="548"/>
                </a:lnTo>
                <a:lnTo>
                  <a:pt x="958" y="559"/>
                </a:lnTo>
                <a:lnTo>
                  <a:pt x="925" y="570"/>
                </a:lnTo>
                <a:lnTo>
                  <a:pt x="893" y="578"/>
                </a:lnTo>
                <a:lnTo>
                  <a:pt x="862" y="585"/>
                </a:lnTo>
                <a:lnTo>
                  <a:pt x="832" y="592"/>
                </a:lnTo>
                <a:lnTo>
                  <a:pt x="802" y="597"/>
                </a:lnTo>
                <a:lnTo>
                  <a:pt x="774" y="603"/>
                </a:lnTo>
                <a:lnTo>
                  <a:pt x="747" y="607"/>
                </a:lnTo>
                <a:lnTo>
                  <a:pt x="720" y="609"/>
                </a:lnTo>
                <a:lnTo>
                  <a:pt x="694" y="612"/>
                </a:lnTo>
                <a:lnTo>
                  <a:pt x="670" y="613"/>
                </a:lnTo>
                <a:lnTo>
                  <a:pt x="647" y="614"/>
                </a:lnTo>
                <a:lnTo>
                  <a:pt x="624" y="615"/>
                </a:lnTo>
                <a:lnTo>
                  <a:pt x="604" y="615"/>
                </a:lnTo>
                <a:lnTo>
                  <a:pt x="584" y="614"/>
                </a:lnTo>
                <a:lnTo>
                  <a:pt x="567" y="614"/>
                </a:lnTo>
                <a:lnTo>
                  <a:pt x="550" y="613"/>
                </a:lnTo>
                <a:lnTo>
                  <a:pt x="535" y="612"/>
                </a:lnTo>
                <a:lnTo>
                  <a:pt x="522" y="610"/>
                </a:lnTo>
                <a:lnTo>
                  <a:pt x="509" y="609"/>
                </a:lnTo>
                <a:lnTo>
                  <a:pt x="500" y="588"/>
                </a:lnTo>
                <a:lnTo>
                  <a:pt x="489" y="569"/>
                </a:lnTo>
                <a:lnTo>
                  <a:pt x="475" y="549"/>
                </a:lnTo>
                <a:lnTo>
                  <a:pt x="461" y="532"/>
                </a:lnTo>
                <a:lnTo>
                  <a:pt x="445" y="515"/>
                </a:lnTo>
                <a:lnTo>
                  <a:pt x="429" y="500"/>
                </a:lnTo>
                <a:lnTo>
                  <a:pt x="410" y="487"/>
                </a:lnTo>
                <a:lnTo>
                  <a:pt x="392" y="474"/>
                </a:lnTo>
                <a:lnTo>
                  <a:pt x="380" y="467"/>
                </a:lnTo>
                <a:lnTo>
                  <a:pt x="367" y="461"/>
                </a:lnTo>
                <a:lnTo>
                  <a:pt x="354" y="456"/>
                </a:lnTo>
                <a:lnTo>
                  <a:pt x="342" y="452"/>
                </a:lnTo>
                <a:lnTo>
                  <a:pt x="328" y="448"/>
                </a:lnTo>
                <a:lnTo>
                  <a:pt x="315" y="445"/>
                </a:lnTo>
                <a:lnTo>
                  <a:pt x="301" y="441"/>
                </a:lnTo>
                <a:lnTo>
                  <a:pt x="289" y="439"/>
                </a:lnTo>
                <a:lnTo>
                  <a:pt x="276" y="438"/>
                </a:lnTo>
                <a:lnTo>
                  <a:pt x="262" y="438"/>
                </a:lnTo>
                <a:lnTo>
                  <a:pt x="249" y="438"/>
                </a:lnTo>
                <a:lnTo>
                  <a:pt x="236" y="439"/>
                </a:lnTo>
                <a:lnTo>
                  <a:pt x="222" y="440"/>
                </a:lnTo>
                <a:lnTo>
                  <a:pt x="209" y="442"/>
                </a:lnTo>
                <a:lnTo>
                  <a:pt x="196" y="446"/>
                </a:lnTo>
                <a:lnTo>
                  <a:pt x="182" y="450"/>
                </a:lnTo>
                <a:lnTo>
                  <a:pt x="156" y="459"/>
                </a:lnTo>
                <a:lnTo>
                  <a:pt x="133" y="471"/>
                </a:lnTo>
                <a:lnTo>
                  <a:pt x="111" y="486"/>
                </a:lnTo>
                <a:lnTo>
                  <a:pt x="91" y="502"/>
                </a:lnTo>
                <a:lnTo>
                  <a:pt x="72" y="520"/>
                </a:lnTo>
                <a:lnTo>
                  <a:pt x="55" y="540"/>
                </a:lnTo>
                <a:lnTo>
                  <a:pt x="40" y="562"/>
                </a:lnTo>
                <a:lnTo>
                  <a:pt x="28" y="584"/>
                </a:lnTo>
                <a:lnTo>
                  <a:pt x="18" y="609"/>
                </a:lnTo>
                <a:lnTo>
                  <a:pt x="9" y="633"/>
                </a:lnTo>
                <a:lnTo>
                  <a:pt x="4" y="659"/>
                </a:lnTo>
                <a:lnTo>
                  <a:pt x="1" y="686"/>
                </a:lnTo>
                <a:lnTo>
                  <a:pt x="0" y="712"/>
                </a:lnTo>
                <a:lnTo>
                  <a:pt x="2" y="740"/>
                </a:lnTo>
                <a:lnTo>
                  <a:pt x="6" y="767"/>
                </a:lnTo>
                <a:lnTo>
                  <a:pt x="13" y="795"/>
                </a:lnTo>
                <a:lnTo>
                  <a:pt x="22" y="817"/>
                </a:lnTo>
                <a:lnTo>
                  <a:pt x="31" y="838"/>
                </a:lnTo>
                <a:lnTo>
                  <a:pt x="42" y="858"/>
                </a:lnTo>
                <a:lnTo>
                  <a:pt x="56" y="877"/>
                </a:lnTo>
                <a:lnTo>
                  <a:pt x="70" y="895"/>
                </a:lnTo>
                <a:lnTo>
                  <a:pt x="85" y="912"/>
                </a:lnTo>
                <a:lnTo>
                  <a:pt x="102" y="927"/>
                </a:lnTo>
                <a:lnTo>
                  <a:pt x="120" y="940"/>
                </a:lnTo>
                <a:lnTo>
                  <a:pt x="109" y="966"/>
                </a:lnTo>
                <a:lnTo>
                  <a:pt x="101" y="992"/>
                </a:lnTo>
                <a:lnTo>
                  <a:pt x="95" y="1018"/>
                </a:lnTo>
                <a:lnTo>
                  <a:pt x="92" y="1046"/>
                </a:lnTo>
                <a:lnTo>
                  <a:pt x="91" y="1074"/>
                </a:lnTo>
                <a:lnTo>
                  <a:pt x="93" y="1101"/>
                </a:lnTo>
                <a:lnTo>
                  <a:pt x="97" y="1129"/>
                </a:lnTo>
                <a:lnTo>
                  <a:pt x="104" y="1156"/>
                </a:lnTo>
                <a:lnTo>
                  <a:pt x="113" y="1181"/>
                </a:lnTo>
                <a:lnTo>
                  <a:pt x="125" y="1204"/>
                </a:lnTo>
                <a:lnTo>
                  <a:pt x="138" y="1227"/>
                </a:lnTo>
                <a:lnTo>
                  <a:pt x="153" y="1248"/>
                </a:lnTo>
                <a:lnTo>
                  <a:pt x="170" y="1268"/>
                </a:lnTo>
                <a:lnTo>
                  <a:pt x="188" y="1286"/>
                </a:lnTo>
                <a:lnTo>
                  <a:pt x="209" y="1302"/>
                </a:lnTo>
                <a:lnTo>
                  <a:pt x="230" y="1316"/>
                </a:lnTo>
                <a:lnTo>
                  <a:pt x="243" y="1323"/>
                </a:lnTo>
                <a:lnTo>
                  <a:pt x="255" y="1329"/>
                </a:lnTo>
                <a:lnTo>
                  <a:pt x="269" y="1334"/>
                </a:lnTo>
                <a:lnTo>
                  <a:pt x="281" y="1339"/>
                </a:lnTo>
                <a:lnTo>
                  <a:pt x="294" y="1343"/>
                </a:lnTo>
                <a:lnTo>
                  <a:pt x="308" y="1347"/>
                </a:lnTo>
                <a:lnTo>
                  <a:pt x="321" y="1349"/>
                </a:lnTo>
                <a:lnTo>
                  <a:pt x="334" y="1351"/>
                </a:lnTo>
                <a:lnTo>
                  <a:pt x="347" y="1352"/>
                </a:lnTo>
                <a:lnTo>
                  <a:pt x="360" y="1353"/>
                </a:lnTo>
                <a:lnTo>
                  <a:pt x="373" y="1353"/>
                </a:lnTo>
                <a:lnTo>
                  <a:pt x="387" y="1352"/>
                </a:lnTo>
                <a:lnTo>
                  <a:pt x="400" y="1350"/>
                </a:lnTo>
                <a:lnTo>
                  <a:pt x="414" y="1348"/>
                </a:lnTo>
                <a:lnTo>
                  <a:pt x="427" y="1345"/>
                </a:lnTo>
                <a:lnTo>
                  <a:pt x="440" y="1341"/>
                </a:lnTo>
                <a:lnTo>
                  <a:pt x="466" y="1331"/>
                </a:lnTo>
                <a:lnTo>
                  <a:pt x="491" y="1319"/>
                </a:lnTo>
                <a:lnTo>
                  <a:pt x="513" y="1305"/>
                </a:lnTo>
                <a:lnTo>
                  <a:pt x="534" y="1287"/>
                </a:lnTo>
                <a:lnTo>
                  <a:pt x="553" y="1269"/>
                </a:lnTo>
                <a:lnTo>
                  <a:pt x="570" y="1248"/>
                </a:lnTo>
                <a:lnTo>
                  <a:pt x="585" y="1225"/>
                </a:lnTo>
                <a:lnTo>
                  <a:pt x="598" y="1200"/>
                </a:lnTo>
                <a:lnTo>
                  <a:pt x="606" y="1181"/>
                </a:lnTo>
                <a:lnTo>
                  <a:pt x="612" y="1161"/>
                </a:lnTo>
                <a:lnTo>
                  <a:pt x="617" y="1142"/>
                </a:lnTo>
                <a:lnTo>
                  <a:pt x="621" y="1121"/>
                </a:lnTo>
                <a:lnTo>
                  <a:pt x="622" y="1100"/>
                </a:lnTo>
                <a:lnTo>
                  <a:pt x="623" y="1079"/>
                </a:lnTo>
                <a:lnTo>
                  <a:pt x="622" y="1058"/>
                </a:lnTo>
                <a:lnTo>
                  <a:pt x="619" y="1037"/>
                </a:lnTo>
                <a:lnTo>
                  <a:pt x="624" y="1032"/>
                </a:lnTo>
                <a:lnTo>
                  <a:pt x="632" y="1026"/>
                </a:lnTo>
                <a:lnTo>
                  <a:pt x="641" y="1018"/>
                </a:lnTo>
                <a:lnTo>
                  <a:pt x="652" y="1010"/>
                </a:lnTo>
                <a:lnTo>
                  <a:pt x="665" y="1000"/>
                </a:lnTo>
                <a:lnTo>
                  <a:pt x="679" y="990"/>
                </a:lnTo>
                <a:lnTo>
                  <a:pt x="694" y="978"/>
                </a:lnTo>
                <a:lnTo>
                  <a:pt x="712" y="967"/>
                </a:lnTo>
                <a:lnTo>
                  <a:pt x="731" y="954"/>
                </a:lnTo>
                <a:lnTo>
                  <a:pt x="752" y="941"/>
                </a:lnTo>
                <a:lnTo>
                  <a:pt x="775" y="928"/>
                </a:lnTo>
                <a:lnTo>
                  <a:pt x="798" y="915"/>
                </a:lnTo>
                <a:lnTo>
                  <a:pt x="824" y="900"/>
                </a:lnTo>
                <a:lnTo>
                  <a:pt x="852" y="887"/>
                </a:lnTo>
                <a:lnTo>
                  <a:pt x="881" y="874"/>
                </a:lnTo>
                <a:lnTo>
                  <a:pt x="910" y="860"/>
                </a:lnTo>
                <a:lnTo>
                  <a:pt x="942" y="847"/>
                </a:lnTo>
                <a:lnTo>
                  <a:pt x="976" y="834"/>
                </a:lnTo>
                <a:lnTo>
                  <a:pt x="1010" y="822"/>
                </a:lnTo>
                <a:lnTo>
                  <a:pt x="1047" y="810"/>
                </a:lnTo>
                <a:lnTo>
                  <a:pt x="1084" y="800"/>
                </a:lnTo>
                <a:lnTo>
                  <a:pt x="1123" y="789"/>
                </a:lnTo>
                <a:lnTo>
                  <a:pt x="1164" y="780"/>
                </a:lnTo>
                <a:lnTo>
                  <a:pt x="1206" y="773"/>
                </a:lnTo>
                <a:lnTo>
                  <a:pt x="1249" y="766"/>
                </a:lnTo>
                <a:lnTo>
                  <a:pt x="1294" y="761"/>
                </a:lnTo>
                <a:lnTo>
                  <a:pt x="1340" y="757"/>
                </a:lnTo>
                <a:lnTo>
                  <a:pt x="1388" y="753"/>
                </a:lnTo>
                <a:lnTo>
                  <a:pt x="1436" y="752"/>
                </a:lnTo>
                <a:lnTo>
                  <a:pt x="1485" y="753"/>
                </a:lnTo>
                <a:lnTo>
                  <a:pt x="1537" y="757"/>
                </a:lnTo>
                <a:lnTo>
                  <a:pt x="1589" y="761"/>
                </a:lnTo>
                <a:lnTo>
                  <a:pt x="1600" y="776"/>
                </a:lnTo>
                <a:lnTo>
                  <a:pt x="1610" y="791"/>
                </a:lnTo>
                <a:lnTo>
                  <a:pt x="1621" y="805"/>
                </a:lnTo>
                <a:lnTo>
                  <a:pt x="1634" y="818"/>
                </a:lnTo>
                <a:lnTo>
                  <a:pt x="1648" y="832"/>
                </a:lnTo>
                <a:lnTo>
                  <a:pt x="1661" y="843"/>
                </a:lnTo>
                <a:lnTo>
                  <a:pt x="1677" y="853"/>
                </a:lnTo>
                <a:lnTo>
                  <a:pt x="1692" y="863"/>
                </a:lnTo>
                <a:lnTo>
                  <a:pt x="1704" y="871"/>
                </a:lnTo>
                <a:lnTo>
                  <a:pt x="1717" y="877"/>
                </a:lnTo>
                <a:lnTo>
                  <a:pt x="1729" y="882"/>
                </a:lnTo>
                <a:lnTo>
                  <a:pt x="1742" y="886"/>
                </a:lnTo>
                <a:lnTo>
                  <a:pt x="1755" y="890"/>
                </a:lnTo>
                <a:lnTo>
                  <a:pt x="1768" y="894"/>
                </a:lnTo>
                <a:lnTo>
                  <a:pt x="1782" y="896"/>
                </a:lnTo>
                <a:lnTo>
                  <a:pt x="1795" y="898"/>
                </a:lnTo>
                <a:lnTo>
                  <a:pt x="1808" y="899"/>
                </a:lnTo>
                <a:lnTo>
                  <a:pt x="1822" y="900"/>
                </a:lnTo>
                <a:lnTo>
                  <a:pt x="1835" y="900"/>
                </a:lnTo>
                <a:lnTo>
                  <a:pt x="1848" y="899"/>
                </a:lnTo>
                <a:lnTo>
                  <a:pt x="1862" y="897"/>
                </a:lnTo>
                <a:lnTo>
                  <a:pt x="1875" y="895"/>
                </a:lnTo>
                <a:lnTo>
                  <a:pt x="1889" y="892"/>
                </a:lnTo>
                <a:lnTo>
                  <a:pt x="1902" y="888"/>
                </a:lnTo>
                <a:lnTo>
                  <a:pt x="1928" y="879"/>
                </a:lnTo>
                <a:lnTo>
                  <a:pt x="1951" y="866"/>
                </a:lnTo>
                <a:lnTo>
                  <a:pt x="1974" y="852"/>
                </a:lnTo>
                <a:lnTo>
                  <a:pt x="1994" y="836"/>
                </a:lnTo>
                <a:lnTo>
                  <a:pt x="2014" y="816"/>
                </a:lnTo>
                <a:lnTo>
                  <a:pt x="2032" y="796"/>
                </a:lnTo>
                <a:lnTo>
                  <a:pt x="2046" y="773"/>
                </a:lnTo>
                <a:lnTo>
                  <a:pt x="2059" y="748"/>
                </a:lnTo>
                <a:lnTo>
                  <a:pt x="2069" y="724"/>
                </a:lnTo>
                <a:lnTo>
                  <a:pt x="2076" y="699"/>
                </a:lnTo>
                <a:lnTo>
                  <a:pt x="2081" y="673"/>
                </a:lnTo>
                <a:lnTo>
                  <a:pt x="2084" y="648"/>
                </a:lnTo>
                <a:lnTo>
                  <a:pt x="2084" y="622"/>
                </a:lnTo>
                <a:lnTo>
                  <a:pt x="2082" y="595"/>
                </a:lnTo>
                <a:lnTo>
                  <a:pt x="2078" y="570"/>
                </a:lnTo>
                <a:lnTo>
                  <a:pt x="2071" y="544"/>
                </a:lnTo>
                <a:lnTo>
                  <a:pt x="2060" y="517"/>
                </a:lnTo>
                <a:lnTo>
                  <a:pt x="2048" y="493"/>
                </a:lnTo>
                <a:lnTo>
                  <a:pt x="2034" y="469"/>
                </a:lnTo>
                <a:lnTo>
                  <a:pt x="2017" y="447"/>
                </a:lnTo>
                <a:lnTo>
                  <a:pt x="1999" y="427"/>
                </a:lnTo>
                <a:lnTo>
                  <a:pt x="1978" y="409"/>
                </a:lnTo>
                <a:lnTo>
                  <a:pt x="1955" y="392"/>
                </a:lnTo>
                <a:lnTo>
                  <a:pt x="1932" y="37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1" name="Freeform 15">
            <a:extLst>
              <a:ext uri="{FF2B5EF4-FFF2-40B4-BE49-F238E27FC236}">
                <a16:creationId xmlns:a16="http://schemas.microsoft.com/office/drawing/2014/main" id="{56610232-6014-8241-893F-0D10CFFF7CE9}"/>
              </a:ext>
            </a:extLst>
          </p:cNvPr>
          <p:cNvSpPr>
            <a:spLocks/>
          </p:cNvSpPr>
          <p:nvPr/>
        </p:nvSpPr>
        <p:spPr bwMode="auto">
          <a:xfrm>
            <a:off x="4956175" y="3833813"/>
            <a:ext cx="3121025" cy="1943100"/>
          </a:xfrm>
          <a:custGeom>
            <a:avLst/>
            <a:gdLst>
              <a:gd name="T0" fmla="*/ 2147483646 w 1966"/>
              <a:gd name="T1" fmla="*/ 1945560625 h 1224"/>
              <a:gd name="T2" fmla="*/ 2147483646 w 1966"/>
              <a:gd name="T3" fmla="*/ 1940520313 h 1224"/>
              <a:gd name="T4" fmla="*/ 2147483646 w 1966"/>
              <a:gd name="T5" fmla="*/ 1900197813 h 1224"/>
              <a:gd name="T6" fmla="*/ 2147483646 w 1966"/>
              <a:gd name="T7" fmla="*/ 1801912513 h 1224"/>
              <a:gd name="T8" fmla="*/ 2147483646 w 1966"/>
              <a:gd name="T9" fmla="*/ 1635582200 h 1224"/>
              <a:gd name="T10" fmla="*/ 2147483646 w 1966"/>
              <a:gd name="T11" fmla="*/ 1461690625 h 1224"/>
              <a:gd name="T12" fmla="*/ 2147483646 w 1966"/>
              <a:gd name="T13" fmla="*/ 985381888 h 1224"/>
              <a:gd name="T14" fmla="*/ 2147483646 w 1966"/>
              <a:gd name="T15" fmla="*/ 1181954075 h 1224"/>
              <a:gd name="T16" fmla="*/ 2147483646 w 1966"/>
              <a:gd name="T17" fmla="*/ 1590219388 h 1224"/>
              <a:gd name="T18" fmla="*/ 2147483646 w 1966"/>
              <a:gd name="T19" fmla="*/ 1582658125 h 1224"/>
              <a:gd name="T20" fmla="*/ 2147483646 w 1966"/>
              <a:gd name="T21" fmla="*/ 1660783763 h 1224"/>
              <a:gd name="T22" fmla="*/ 2147483646 w 1966"/>
              <a:gd name="T23" fmla="*/ 1794351250 h 1224"/>
              <a:gd name="T24" fmla="*/ 1862396263 w 1966"/>
              <a:gd name="T25" fmla="*/ 1958162200 h 1224"/>
              <a:gd name="T26" fmla="*/ 1585179075 w 1966"/>
              <a:gd name="T27" fmla="*/ 2116931250 h 1224"/>
              <a:gd name="T28" fmla="*/ 1398687513 w 1966"/>
              <a:gd name="T29" fmla="*/ 2147483646 h 1224"/>
              <a:gd name="T30" fmla="*/ 1166833138 w 1966"/>
              <a:gd name="T31" fmla="*/ 2111890938 h 1224"/>
              <a:gd name="T32" fmla="*/ 972780313 w 1966"/>
              <a:gd name="T33" fmla="*/ 2071568438 h 1224"/>
              <a:gd name="T34" fmla="*/ 1176913763 w 1966"/>
              <a:gd name="T35" fmla="*/ 2147483646 h 1224"/>
              <a:gd name="T36" fmla="*/ 1270158750 w 1966"/>
              <a:gd name="T37" fmla="*/ 2147483646 h 1224"/>
              <a:gd name="T38" fmla="*/ 1234876563 w 1966"/>
              <a:gd name="T39" fmla="*/ 2147483646 h 1224"/>
              <a:gd name="T40" fmla="*/ 1093747813 w 1966"/>
              <a:gd name="T41" fmla="*/ 2147483646 h 1224"/>
              <a:gd name="T42" fmla="*/ 889615950 w 1966"/>
              <a:gd name="T43" fmla="*/ 2147483646 h 1224"/>
              <a:gd name="T44" fmla="*/ 756046875 w 1966"/>
              <a:gd name="T45" fmla="*/ 2147483646 h 1224"/>
              <a:gd name="T46" fmla="*/ 624998750 w 1966"/>
              <a:gd name="T47" fmla="*/ 2147483646 h 1224"/>
              <a:gd name="T48" fmla="*/ 496471575 w 1966"/>
              <a:gd name="T49" fmla="*/ 2147483646 h 1224"/>
              <a:gd name="T50" fmla="*/ 317539688 w 1966"/>
              <a:gd name="T51" fmla="*/ 2147483646 h 1224"/>
              <a:gd name="T52" fmla="*/ 229335013 w 1966"/>
              <a:gd name="T53" fmla="*/ 2147483646 h 1224"/>
              <a:gd name="T54" fmla="*/ 292338125 w 1966"/>
              <a:gd name="T55" fmla="*/ 2147483646 h 1224"/>
              <a:gd name="T56" fmla="*/ 206652813 w 1966"/>
              <a:gd name="T57" fmla="*/ 2058968450 h 1224"/>
              <a:gd name="T58" fmla="*/ 42843450 w 1966"/>
              <a:gd name="T59" fmla="*/ 1849794688 h 1224"/>
              <a:gd name="T60" fmla="*/ 47883763 w 1966"/>
              <a:gd name="T61" fmla="*/ 1406247188 h 1224"/>
              <a:gd name="T62" fmla="*/ 214214075 w 1966"/>
              <a:gd name="T63" fmla="*/ 1199594375 h 1224"/>
              <a:gd name="T64" fmla="*/ 410786263 w 1966"/>
              <a:gd name="T65" fmla="*/ 1113909063 h 1224"/>
              <a:gd name="T66" fmla="*/ 546874700 w 1966"/>
              <a:gd name="T67" fmla="*/ 1103828438 h 1224"/>
              <a:gd name="T68" fmla="*/ 675401875 w 1966"/>
              <a:gd name="T69" fmla="*/ 1129030000 h 1224"/>
              <a:gd name="T70" fmla="*/ 816530625 w 1966"/>
              <a:gd name="T71" fmla="*/ 1202115325 h 1224"/>
              <a:gd name="T72" fmla="*/ 982860938 w 1966"/>
              <a:gd name="T73" fmla="*/ 1391126250 h 1224"/>
              <a:gd name="T74" fmla="*/ 1028223750 w 1966"/>
              <a:gd name="T75" fmla="*/ 1509574388 h 1224"/>
              <a:gd name="T76" fmla="*/ 1030744700 w 1966"/>
              <a:gd name="T77" fmla="*/ 1517134063 h 1224"/>
              <a:gd name="T78" fmla="*/ 1035785013 w 1966"/>
              <a:gd name="T79" fmla="*/ 1549896888 h 1224"/>
              <a:gd name="T80" fmla="*/ 1333163450 w 1966"/>
              <a:gd name="T81" fmla="*/ 1554937200 h 1224"/>
              <a:gd name="T82" fmla="*/ 1696065950 w 1966"/>
              <a:gd name="T83" fmla="*/ 1517134063 h 1224"/>
              <a:gd name="T84" fmla="*/ 2104331263 w 1966"/>
              <a:gd name="T85" fmla="*/ 1431448750 h 1224"/>
              <a:gd name="T86" fmla="*/ 2147483646 w 1966"/>
              <a:gd name="T87" fmla="*/ 1290320000 h 1224"/>
              <a:gd name="T88" fmla="*/ 2147483646 w 1966"/>
              <a:gd name="T89" fmla="*/ 1083667188 h 1224"/>
              <a:gd name="T90" fmla="*/ 2147483646 w 1966"/>
              <a:gd name="T91" fmla="*/ 803930638 h 1224"/>
              <a:gd name="T92" fmla="*/ 2147483646 w 1966"/>
              <a:gd name="T93" fmla="*/ 390625013 h 1224"/>
              <a:gd name="T94" fmla="*/ 2147483646 w 1966"/>
              <a:gd name="T95" fmla="*/ 128528763 h 1224"/>
              <a:gd name="T96" fmla="*/ 2147483646 w 1966"/>
              <a:gd name="T97" fmla="*/ 15120938 h 1224"/>
              <a:gd name="T98" fmla="*/ 2147483646 w 1966"/>
              <a:gd name="T99" fmla="*/ 0 h 1224"/>
              <a:gd name="T100" fmla="*/ 2147483646 w 1966"/>
              <a:gd name="T101" fmla="*/ 17641888 h 1224"/>
              <a:gd name="T102" fmla="*/ 2147483646 w 1966"/>
              <a:gd name="T103" fmla="*/ 70564375 h 1224"/>
              <a:gd name="T104" fmla="*/ 2147483646 w 1966"/>
              <a:gd name="T105" fmla="*/ 241935000 h 1224"/>
              <a:gd name="T106" fmla="*/ 2147483646 w 1966"/>
              <a:gd name="T107" fmla="*/ 486390950 h 1224"/>
              <a:gd name="T108" fmla="*/ 2147483646 w 1966"/>
              <a:gd name="T109" fmla="*/ 748487200 h 1224"/>
              <a:gd name="T110" fmla="*/ 2147483646 w 1966"/>
              <a:gd name="T111" fmla="*/ 962699688 h 1224"/>
              <a:gd name="T112" fmla="*/ 2147483646 w 1966"/>
              <a:gd name="T113" fmla="*/ 1194554063 h 1224"/>
              <a:gd name="T114" fmla="*/ 2147483646 w 1966"/>
              <a:gd name="T115" fmla="*/ 1466730938 h 1224"/>
              <a:gd name="T116" fmla="*/ 2147483646 w 1966"/>
              <a:gd name="T117" fmla="*/ 1706146575 h 1224"/>
              <a:gd name="T118" fmla="*/ 2147483646 w 1966"/>
              <a:gd name="T119" fmla="*/ 1882557513 h 122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966" h="1224">
                <a:moveTo>
                  <a:pt x="1823" y="763"/>
                </a:moveTo>
                <a:lnTo>
                  <a:pt x="1813" y="766"/>
                </a:lnTo>
                <a:lnTo>
                  <a:pt x="1803" y="769"/>
                </a:lnTo>
                <a:lnTo>
                  <a:pt x="1791" y="771"/>
                </a:lnTo>
                <a:lnTo>
                  <a:pt x="1781" y="772"/>
                </a:lnTo>
                <a:lnTo>
                  <a:pt x="1771" y="773"/>
                </a:lnTo>
                <a:lnTo>
                  <a:pt x="1761" y="773"/>
                </a:lnTo>
                <a:lnTo>
                  <a:pt x="1749" y="773"/>
                </a:lnTo>
                <a:lnTo>
                  <a:pt x="1739" y="772"/>
                </a:lnTo>
                <a:lnTo>
                  <a:pt x="1729" y="770"/>
                </a:lnTo>
                <a:lnTo>
                  <a:pt x="1718" y="768"/>
                </a:lnTo>
                <a:lnTo>
                  <a:pt x="1708" y="765"/>
                </a:lnTo>
                <a:lnTo>
                  <a:pt x="1698" y="762"/>
                </a:lnTo>
                <a:lnTo>
                  <a:pt x="1688" y="758"/>
                </a:lnTo>
                <a:lnTo>
                  <a:pt x="1677" y="754"/>
                </a:lnTo>
                <a:lnTo>
                  <a:pt x="1667" y="749"/>
                </a:lnTo>
                <a:lnTo>
                  <a:pt x="1658" y="744"/>
                </a:lnTo>
                <a:lnTo>
                  <a:pt x="1644" y="735"/>
                </a:lnTo>
                <a:lnTo>
                  <a:pt x="1631" y="725"/>
                </a:lnTo>
                <a:lnTo>
                  <a:pt x="1619" y="715"/>
                </a:lnTo>
                <a:lnTo>
                  <a:pt x="1607" y="703"/>
                </a:lnTo>
                <a:lnTo>
                  <a:pt x="1597" y="691"/>
                </a:lnTo>
                <a:lnTo>
                  <a:pt x="1588" y="678"/>
                </a:lnTo>
                <a:lnTo>
                  <a:pt x="1579" y="664"/>
                </a:lnTo>
                <a:lnTo>
                  <a:pt x="1571" y="649"/>
                </a:lnTo>
                <a:lnTo>
                  <a:pt x="1570" y="645"/>
                </a:lnTo>
                <a:lnTo>
                  <a:pt x="1567" y="637"/>
                </a:lnTo>
                <a:lnTo>
                  <a:pt x="1563" y="629"/>
                </a:lnTo>
                <a:lnTo>
                  <a:pt x="1561" y="623"/>
                </a:lnTo>
                <a:lnTo>
                  <a:pt x="1547" y="580"/>
                </a:lnTo>
                <a:lnTo>
                  <a:pt x="1541" y="536"/>
                </a:lnTo>
                <a:lnTo>
                  <a:pt x="1543" y="492"/>
                </a:lnTo>
                <a:lnTo>
                  <a:pt x="1550" y="452"/>
                </a:lnTo>
                <a:lnTo>
                  <a:pt x="1559" y="418"/>
                </a:lnTo>
                <a:lnTo>
                  <a:pt x="1568" y="391"/>
                </a:lnTo>
                <a:lnTo>
                  <a:pt x="1575" y="372"/>
                </a:lnTo>
                <a:lnTo>
                  <a:pt x="1579" y="366"/>
                </a:lnTo>
                <a:lnTo>
                  <a:pt x="1547" y="398"/>
                </a:lnTo>
                <a:lnTo>
                  <a:pt x="1524" y="433"/>
                </a:lnTo>
                <a:lnTo>
                  <a:pt x="1510" y="469"/>
                </a:lnTo>
                <a:lnTo>
                  <a:pt x="1501" y="506"/>
                </a:lnTo>
                <a:lnTo>
                  <a:pt x="1498" y="542"/>
                </a:lnTo>
                <a:lnTo>
                  <a:pt x="1499" y="576"/>
                </a:lnTo>
                <a:lnTo>
                  <a:pt x="1503" y="605"/>
                </a:lnTo>
                <a:lnTo>
                  <a:pt x="1510" y="631"/>
                </a:lnTo>
                <a:lnTo>
                  <a:pt x="1459" y="627"/>
                </a:lnTo>
                <a:lnTo>
                  <a:pt x="1411" y="625"/>
                </a:lnTo>
                <a:lnTo>
                  <a:pt x="1363" y="625"/>
                </a:lnTo>
                <a:lnTo>
                  <a:pt x="1316" y="626"/>
                </a:lnTo>
                <a:lnTo>
                  <a:pt x="1271" y="628"/>
                </a:lnTo>
                <a:lnTo>
                  <a:pt x="1226" y="632"/>
                </a:lnTo>
                <a:lnTo>
                  <a:pt x="1184" y="637"/>
                </a:lnTo>
                <a:lnTo>
                  <a:pt x="1141" y="643"/>
                </a:lnTo>
                <a:lnTo>
                  <a:pt x="1100" y="650"/>
                </a:lnTo>
                <a:lnTo>
                  <a:pt x="1061" y="659"/>
                </a:lnTo>
                <a:lnTo>
                  <a:pt x="1023" y="668"/>
                </a:lnTo>
                <a:lnTo>
                  <a:pt x="986" y="678"/>
                </a:lnTo>
                <a:lnTo>
                  <a:pt x="951" y="688"/>
                </a:lnTo>
                <a:lnTo>
                  <a:pt x="917" y="700"/>
                </a:lnTo>
                <a:lnTo>
                  <a:pt x="883" y="712"/>
                </a:lnTo>
                <a:lnTo>
                  <a:pt x="852" y="724"/>
                </a:lnTo>
                <a:lnTo>
                  <a:pt x="822" y="737"/>
                </a:lnTo>
                <a:lnTo>
                  <a:pt x="793" y="750"/>
                </a:lnTo>
                <a:lnTo>
                  <a:pt x="765" y="763"/>
                </a:lnTo>
                <a:lnTo>
                  <a:pt x="739" y="777"/>
                </a:lnTo>
                <a:lnTo>
                  <a:pt x="715" y="790"/>
                </a:lnTo>
                <a:lnTo>
                  <a:pt x="691" y="802"/>
                </a:lnTo>
                <a:lnTo>
                  <a:pt x="668" y="816"/>
                </a:lnTo>
                <a:lnTo>
                  <a:pt x="648" y="828"/>
                </a:lnTo>
                <a:lnTo>
                  <a:pt x="629" y="840"/>
                </a:lnTo>
                <a:lnTo>
                  <a:pt x="612" y="853"/>
                </a:lnTo>
                <a:lnTo>
                  <a:pt x="595" y="864"/>
                </a:lnTo>
                <a:lnTo>
                  <a:pt x="580" y="875"/>
                </a:lnTo>
                <a:lnTo>
                  <a:pt x="566" y="885"/>
                </a:lnTo>
                <a:lnTo>
                  <a:pt x="555" y="895"/>
                </a:lnTo>
                <a:lnTo>
                  <a:pt x="545" y="903"/>
                </a:lnTo>
                <a:lnTo>
                  <a:pt x="536" y="910"/>
                </a:lnTo>
                <a:lnTo>
                  <a:pt x="512" y="877"/>
                </a:lnTo>
                <a:lnTo>
                  <a:pt x="487" y="854"/>
                </a:lnTo>
                <a:lnTo>
                  <a:pt x="463" y="838"/>
                </a:lnTo>
                <a:lnTo>
                  <a:pt x="439" y="828"/>
                </a:lnTo>
                <a:lnTo>
                  <a:pt x="418" y="823"/>
                </a:lnTo>
                <a:lnTo>
                  <a:pt x="402" y="822"/>
                </a:lnTo>
                <a:lnTo>
                  <a:pt x="391" y="822"/>
                </a:lnTo>
                <a:lnTo>
                  <a:pt x="386" y="822"/>
                </a:lnTo>
                <a:lnTo>
                  <a:pt x="405" y="832"/>
                </a:lnTo>
                <a:lnTo>
                  <a:pt x="423" y="844"/>
                </a:lnTo>
                <a:lnTo>
                  <a:pt x="439" y="859"/>
                </a:lnTo>
                <a:lnTo>
                  <a:pt x="453" y="874"/>
                </a:lnTo>
                <a:lnTo>
                  <a:pt x="467" y="891"/>
                </a:lnTo>
                <a:lnTo>
                  <a:pt x="478" y="909"/>
                </a:lnTo>
                <a:lnTo>
                  <a:pt x="487" y="929"/>
                </a:lnTo>
                <a:lnTo>
                  <a:pt x="494" y="949"/>
                </a:lnTo>
                <a:lnTo>
                  <a:pt x="500" y="971"/>
                </a:lnTo>
                <a:lnTo>
                  <a:pt x="504" y="991"/>
                </a:lnTo>
                <a:lnTo>
                  <a:pt x="505" y="1013"/>
                </a:lnTo>
                <a:lnTo>
                  <a:pt x="505" y="1033"/>
                </a:lnTo>
                <a:lnTo>
                  <a:pt x="502" y="1054"/>
                </a:lnTo>
                <a:lnTo>
                  <a:pt x="498" y="1073"/>
                </a:lnTo>
                <a:lnTo>
                  <a:pt x="490" y="1093"/>
                </a:lnTo>
                <a:lnTo>
                  <a:pt x="483" y="1111"/>
                </a:lnTo>
                <a:lnTo>
                  <a:pt x="473" y="1129"/>
                </a:lnTo>
                <a:lnTo>
                  <a:pt x="462" y="1145"/>
                </a:lnTo>
                <a:lnTo>
                  <a:pt x="448" y="1161"/>
                </a:lnTo>
                <a:lnTo>
                  <a:pt x="434" y="1175"/>
                </a:lnTo>
                <a:lnTo>
                  <a:pt x="418" y="1187"/>
                </a:lnTo>
                <a:lnTo>
                  <a:pt x="401" y="1199"/>
                </a:lnTo>
                <a:lnTo>
                  <a:pt x="382" y="1208"/>
                </a:lnTo>
                <a:lnTo>
                  <a:pt x="363" y="1215"/>
                </a:lnTo>
                <a:lnTo>
                  <a:pt x="353" y="1218"/>
                </a:lnTo>
                <a:lnTo>
                  <a:pt x="342" y="1220"/>
                </a:lnTo>
                <a:lnTo>
                  <a:pt x="331" y="1222"/>
                </a:lnTo>
                <a:lnTo>
                  <a:pt x="321" y="1223"/>
                </a:lnTo>
                <a:lnTo>
                  <a:pt x="310" y="1224"/>
                </a:lnTo>
                <a:lnTo>
                  <a:pt x="300" y="1224"/>
                </a:lnTo>
                <a:lnTo>
                  <a:pt x="289" y="1224"/>
                </a:lnTo>
                <a:lnTo>
                  <a:pt x="278" y="1223"/>
                </a:lnTo>
                <a:lnTo>
                  <a:pt x="268" y="1222"/>
                </a:lnTo>
                <a:lnTo>
                  <a:pt x="258" y="1220"/>
                </a:lnTo>
                <a:lnTo>
                  <a:pt x="248" y="1217"/>
                </a:lnTo>
                <a:lnTo>
                  <a:pt x="237" y="1214"/>
                </a:lnTo>
                <a:lnTo>
                  <a:pt x="227" y="1211"/>
                </a:lnTo>
                <a:lnTo>
                  <a:pt x="217" y="1207"/>
                </a:lnTo>
                <a:lnTo>
                  <a:pt x="206" y="1202"/>
                </a:lnTo>
                <a:lnTo>
                  <a:pt x="197" y="1197"/>
                </a:lnTo>
                <a:lnTo>
                  <a:pt x="181" y="1185"/>
                </a:lnTo>
                <a:lnTo>
                  <a:pt x="165" y="1173"/>
                </a:lnTo>
                <a:lnTo>
                  <a:pt x="151" y="1160"/>
                </a:lnTo>
                <a:lnTo>
                  <a:pt x="138" y="1144"/>
                </a:lnTo>
                <a:lnTo>
                  <a:pt x="126" y="1129"/>
                </a:lnTo>
                <a:lnTo>
                  <a:pt x="116" y="1111"/>
                </a:lnTo>
                <a:lnTo>
                  <a:pt x="108" y="1093"/>
                </a:lnTo>
                <a:lnTo>
                  <a:pt x="101" y="1074"/>
                </a:lnTo>
                <a:lnTo>
                  <a:pt x="94" y="1050"/>
                </a:lnTo>
                <a:lnTo>
                  <a:pt x="91" y="1025"/>
                </a:lnTo>
                <a:lnTo>
                  <a:pt x="90" y="1001"/>
                </a:lnTo>
                <a:lnTo>
                  <a:pt x="92" y="976"/>
                </a:lnTo>
                <a:lnTo>
                  <a:pt x="97" y="951"/>
                </a:lnTo>
                <a:lnTo>
                  <a:pt x="106" y="928"/>
                </a:lnTo>
                <a:lnTo>
                  <a:pt x="116" y="905"/>
                </a:lnTo>
                <a:lnTo>
                  <a:pt x="129" y="883"/>
                </a:lnTo>
                <a:lnTo>
                  <a:pt x="149" y="856"/>
                </a:lnTo>
                <a:lnTo>
                  <a:pt x="118" y="840"/>
                </a:lnTo>
                <a:lnTo>
                  <a:pt x="99" y="829"/>
                </a:lnTo>
                <a:lnTo>
                  <a:pt x="82" y="817"/>
                </a:lnTo>
                <a:lnTo>
                  <a:pt x="66" y="803"/>
                </a:lnTo>
                <a:lnTo>
                  <a:pt x="51" y="788"/>
                </a:lnTo>
                <a:lnTo>
                  <a:pt x="39" y="771"/>
                </a:lnTo>
                <a:lnTo>
                  <a:pt x="27" y="753"/>
                </a:lnTo>
                <a:lnTo>
                  <a:pt x="17" y="734"/>
                </a:lnTo>
                <a:lnTo>
                  <a:pt x="10" y="714"/>
                </a:lnTo>
                <a:lnTo>
                  <a:pt x="2" y="674"/>
                </a:lnTo>
                <a:lnTo>
                  <a:pt x="0" y="634"/>
                </a:lnTo>
                <a:lnTo>
                  <a:pt x="6" y="595"/>
                </a:lnTo>
                <a:lnTo>
                  <a:pt x="19" y="558"/>
                </a:lnTo>
                <a:lnTo>
                  <a:pt x="30" y="539"/>
                </a:lnTo>
                <a:lnTo>
                  <a:pt x="41" y="520"/>
                </a:lnTo>
                <a:lnTo>
                  <a:pt x="54" y="504"/>
                </a:lnTo>
                <a:lnTo>
                  <a:pt x="69" y="488"/>
                </a:lnTo>
                <a:lnTo>
                  <a:pt x="85" y="476"/>
                </a:lnTo>
                <a:lnTo>
                  <a:pt x="104" y="465"/>
                </a:lnTo>
                <a:lnTo>
                  <a:pt x="122" y="454"/>
                </a:lnTo>
                <a:lnTo>
                  <a:pt x="143" y="447"/>
                </a:lnTo>
                <a:lnTo>
                  <a:pt x="153" y="444"/>
                </a:lnTo>
                <a:lnTo>
                  <a:pt x="163" y="442"/>
                </a:lnTo>
                <a:lnTo>
                  <a:pt x="175" y="440"/>
                </a:lnTo>
                <a:lnTo>
                  <a:pt x="185" y="439"/>
                </a:lnTo>
                <a:lnTo>
                  <a:pt x="195" y="438"/>
                </a:lnTo>
                <a:lnTo>
                  <a:pt x="205" y="438"/>
                </a:lnTo>
                <a:lnTo>
                  <a:pt x="217" y="438"/>
                </a:lnTo>
                <a:lnTo>
                  <a:pt x="227" y="439"/>
                </a:lnTo>
                <a:lnTo>
                  <a:pt x="237" y="441"/>
                </a:lnTo>
                <a:lnTo>
                  <a:pt x="248" y="443"/>
                </a:lnTo>
                <a:lnTo>
                  <a:pt x="258" y="445"/>
                </a:lnTo>
                <a:lnTo>
                  <a:pt x="268" y="448"/>
                </a:lnTo>
                <a:lnTo>
                  <a:pt x="278" y="452"/>
                </a:lnTo>
                <a:lnTo>
                  <a:pt x="288" y="456"/>
                </a:lnTo>
                <a:lnTo>
                  <a:pt x="298" y="462"/>
                </a:lnTo>
                <a:lnTo>
                  <a:pt x="307" y="467"/>
                </a:lnTo>
                <a:lnTo>
                  <a:pt x="324" y="477"/>
                </a:lnTo>
                <a:lnTo>
                  <a:pt x="340" y="489"/>
                </a:lnTo>
                <a:lnTo>
                  <a:pt x="355" y="504"/>
                </a:lnTo>
                <a:lnTo>
                  <a:pt x="367" y="518"/>
                </a:lnTo>
                <a:lnTo>
                  <a:pt x="379" y="534"/>
                </a:lnTo>
                <a:lnTo>
                  <a:pt x="390" y="552"/>
                </a:lnTo>
                <a:lnTo>
                  <a:pt x="398" y="569"/>
                </a:lnTo>
                <a:lnTo>
                  <a:pt x="405" y="589"/>
                </a:lnTo>
                <a:lnTo>
                  <a:pt x="406" y="592"/>
                </a:lnTo>
                <a:lnTo>
                  <a:pt x="407" y="595"/>
                </a:lnTo>
                <a:lnTo>
                  <a:pt x="408" y="599"/>
                </a:lnTo>
                <a:lnTo>
                  <a:pt x="409" y="602"/>
                </a:lnTo>
                <a:lnTo>
                  <a:pt x="408" y="602"/>
                </a:lnTo>
                <a:lnTo>
                  <a:pt x="409" y="602"/>
                </a:lnTo>
                <a:lnTo>
                  <a:pt x="410" y="605"/>
                </a:lnTo>
                <a:lnTo>
                  <a:pt x="410" y="608"/>
                </a:lnTo>
                <a:lnTo>
                  <a:pt x="410" y="611"/>
                </a:lnTo>
                <a:lnTo>
                  <a:pt x="411" y="615"/>
                </a:lnTo>
                <a:lnTo>
                  <a:pt x="433" y="617"/>
                </a:lnTo>
                <a:lnTo>
                  <a:pt x="455" y="618"/>
                </a:lnTo>
                <a:lnTo>
                  <a:pt x="479" y="618"/>
                </a:lnTo>
                <a:lnTo>
                  <a:pt x="504" y="618"/>
                </a:lnTo>
                <a:lnTo>
                  <a:pt x="529" y="617"/>
                </a:lnTo>
                <a:lnTo>
                  <a:pt x="557" y="616"/>
                </a:lnTo>
                <a:lnTo>
                  <a:pt x="585" y="614"/>
                </a:lnTo>
                <a:lnTo>
                  <a:pt x="614" y="610"/>
                </a:lnTo>
                <a:lnTo>
                  <a:pt x="643" y="607"/>
                </a:lnTo>
                <a:lnTo>
                  <a:pt x="673" y="602"/>
                </a:lnTo>
                <a:lnTo>
                  <a:pt x="704" y="597"/>
                </a:lnTo>
                <a:lnTo>
                  <a:pt x="736" y="592"/>
                </a:lnTo>
                <a:lnTo>
                  <a:pt x="769" y="585"/>
                </a:lnTo>
                <a:lnTo>
                  <a:pt x="802" y="578"/>
                </a:lnTo>
                <a:lnTo>
                  <a:pt x="835" y="568"/>
                </a:lnTo>
                <a:lnTo>
                  <a:pt x="869" y="559"/>
                </a:lnTo>
                <a:lnTo>
                  <a:pt x="903" y="549"/>
                </a:lnTo>
                <a:lnTo>
                  <a:pt x="938" y="538"/>
                </a:lnTo>
                <a:lnTo>
                  <a:pt x="973" y="525"/>
                </a:lnTo>
                <a:lnTo>
                  <a:pt x="1008" y="512"/>
                </a:lnTo>
                <a:lnTo>
                  <a:pt x="1043" y="498"/>
                </a:lnTo>
                <a:lnTo>
                  <a:pt x="1078" y="482"/>
                </a:lnTo>
                <a:lnTo>
                  <a:pt x="1113" y="466"/>
                </a:lnTo>
                <a:lnTo>
                  <a:pt x="1149" y="448"/>
                </a:lnTo>
                <a:lnTo>
                  <a:pt x="1184" y="430"/>
                </a:lnTo>
                <a:lnTo>
                  <a:pt x="1219" y="410"/>
                </a:lnTo>
                <a:lnTo>
                  <a:pt x="1254" y="389"/>
                </a:lnTo>
                <a:lnTo>
                  <a:pt x="1287" y="367"/>
                </a:lnTo>
                <a:lnTo>
                  <a:pt x="1322" y="344"/>
                </a:lnTo>
                <a:lnTo>
                  <a:pt x="1355" y="319"/>
                </a:lnTo>
                <a:lnTo>
                  <a:pt x="1389" y="293"/>
                </a:lnTo>
                <a:lnTo>
                  <a:pt x="1422" y="266"/>
                </a:lnTo>
                <a:lnTo>
                  <a:pt x="1416" y="229"/>
                </a:lnTo>
                <a:lnTo>
                  <a:pt x="1416" y="191"/>
                </a:lnTo>
                <a:lnTo>
                  <a:pt x="1422" y="155"/>
                </a:lnTo>
                <a:lnTo>
                  <a:pt x="1435" y="120"/>
                </a:lnTo>
                <a:lnTo>
                  <a:pt x="1445" y="100"/>
                </a:lnTo>
                <a:lnTo>
                  <a:pt x="1456" y="83"/>
                </a:lnTo>
                <a:lnTo>
                  <a:pt x="1470" y="65"/>
                </a:lnTo>
                <a:lnTo>
                  <a:pt x="1484" y="51"/>
                </a:lnTo>
                <a:lnTo>
                  <a:pt x="1500" y="38"/>
                </a:lnTo>
                <a:lnTo>
                  <a:pt x="1519" y="26"/>
                </a:lnTo>
                <a:lnTo>
                  <a:pt x="1537" y="16"/>
                </a:lnTo>
                <a:lnTo>
                  <a:pt x="1558" y="9"/>
                </a:lnTo>
                <a:lnTo>
                  <a:pt x="1568" y="6"/>
                </a:lnTo>
                <a:lnTo>
                  <a:pt x="1579" y="4"/>
                </a:lnTo>
                <a:lnTo>
                  <a:pt x="1590" y="2"/>
                </a:lnTo>
                <a:lnTo>
                  <a:pt x="1600" y="1"/>
                </a:lnTo>
                <a:lnTo>
                  <a:pt x="1610" y="0"/>
                </a:lnTo>
                <a:lnTo>
                  <a:pt x="1621" y="0"/>
                </a:lnTo>
                <a:lnTo>
                  <a:pt x="1632" y="0"/>
                </a:lnTo>
                <a:lnTo>
                  <a:pt x="1642" y="1"/>
                </a:lnTo>
                <a:lnTo>
                  <a:pt x="1653" y="3"/>
                </a:lnTo>
                <a:lnTo>
                  <a:pt x="1663" y="5"/>
                </a:lnTo>
                <a:lnTo>
                  <a:pt x="1673" y="7"/>
                </a:lnTo>
                <a:lnTo>
                  <a:pt x="1683" y="10"/>
                </a:lnTo>
                <a:lnTo>
                  <a:pt x="1694" y="14"/>
                </a:lnTo>
                <a:lnTo>
                  <a:pt x="1703" y="18"/>
                </a:lnTo>
                <a:lnTo>
                  <a:pt x="1713" y="23"/>
                </a:lnTo>
                <a:lnTo>
                  <a:pt x="1723" y="28"/>
                </a:lnTo>
                <a:lnTo>
                  <a:pt x="1739" y="39"/>
                </a:lnTo>
                <a:lnTo>
                  <a:pt x="1755" y="51"/>
                </a:lnTo>
                <a:lnTo>
                  <a:pt x="1770" y="65"/>
                </a:lnTo>
                <a:lnTo>
                  <a:pt x="1782" y="80"/>
                </a:lnTo>
                <a:lnTo>
                  <a:pt x="1795" y="96"/>
                </a:lnTo>
                <a:lnTo>
                  <a:pt x="1805" y="114"/>
                </a:lnTo>
                <a:lnTo>
                  <a:pt x="1813" y="131"/>
                </a:lnTo>
                <a:lnTo>
                  <a:pt x="1820" y="151"/>
                </a:lnTo>
                <a:lnTo>
                  <a:pt x="1825" y="171"/>
                </a:lnTo>
                <a:lnTo>
                  <a:pt x="1830" y="193"/>
                </a:lnTo>
                <a:lnTo>
                  <a:pt x="1831" y="214"/>
                </a:lnTo>
                <a:lnTo>
                  <a:pt x="1830" y="235"/>
                </a:lnTo>
                <a:lnTo>
                  <a:pt x="1826" y="256"/>
                </a:lnTo>
                <a:lnTo>
                  <a:pt x="1822" y="277"/>
                </a:lnTo>
                <a:lnTo>
                  <a:pt x="1815" y="297"/>
                </a:lnTo>
                <a:lnTo>
                  <a:pt x="1806" y="317"/>
                </a:lnTo>
                <a:lnTo>
                  <a:pt x="1789" y="348"/>
                </a:lnTo>
                <a:lnTo>
                  <a:pt x="1822" y="359"/>
                </a:lnTo>
                <a:lnTo>
                  <a:pt x="1845" y="369"/>
                </a:lnTo>
                <a:lnTo>
                  <a:pt x="1867" y="382"/>
                </a:lnTo>
                <a:lnTo>
                  <a:pt x="1887" y="396"/>
                </a:lnTo>
                <a:lnTo>
                  <a:pt x="1905" y="412"/>
                </a:lnTo>
                <a:lnTo>
                  <a:pt x="1921" y="431"/>
                </a:lnTo>
                <a:lnTo>
                  <a:pt x="1935" y="451"/>
                </a:lnTo>
                <a:lnTo>
                  <a:pt x="1947" y="474"/>
                </a:lnTo>
                <a:lnTo>
                  <a:pt x="1956" y="498"/>
                </a:lnTo>
                <a:lnTo>
                  <a:pt x="1961" y="519"/>
                </a:lnTo>
                <a:lnTo>
                  <a:pt x="1965" y="540"/>
                </a:lnTo>
                <a:lnTo>
                  <a:pt x="1966" y="561"/>
                </a:lnTo>
                <a:lnTo>
                  <a:pt x="1965" y="582"/>
                </a:lnTo>
                <a:lnTo>
                  <a:pt x="1962" y="602"/>
                </a:lnTo>
                <a:lnTo>
                  <a:pt x="1958" y="622"/>
                </a:lnTo>
                <a:lnTo>
                  <a:pt x="1952" y="641"/>
                </a:lnTo>
                <a:lnTo>
                  <a:pt x="1944" y="660"/>
                </a:lnTo>
                <a:lnTo>
                  <a:pt x="1933" y="677"/>
                </a:lnTo>
                <a:lnTo>
                  <a:pt x="1922" y="694"/>
                </a:lnTo>
                <a:lnTo>
                  <a:pt x="1910" y="709"/>
                </a:lnTo>
                <a:lnTo>
                  <a:pt x="1895" y="723"/>
                </a:lnTo>
                <a:lnTo>
                  <a:pt x="1879" y="736"/>
                </a:lnTo>
                <a:lnTo>
                  <a:pt x="1861" y="747"/>
                </a:lnTo>
                <a:lnTo>
                  <a:pt x="1843" y="756"/>
                </a:lnTo>
                <a:lnTo>
                  <a:pt x="1823" y="7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2" name="Freeform 16">
            <a:extLst>
              <a:ext uri="{FF2B5EF4-FFF2-40B4-BE49-F238E27FC236}">
                <a16:creationId xmlns:a16="http://schemas.microsoft.com/office/drawing/2014/main" id="{BC804490-44BD-6845-970F-9E96EBE92372}"/>
              </a:ext>
            </a:extLst>
          </p:cNvPr>
          <p:cNvSpPr>
            <a:spLocks/>
          </p:cNvSpPr>
          <p:nvPr/>
        </p:nvSpPr>
        <p:spPr bwMode="auto">
          <a:xfrm>
            <a:off x="7480300" y="4484688"/>
            <a:ext cx="534988" cy="525462"/>
          </a:xfrm>
          <a:custGeom>
            <a:avLst/>
            <a:gdLst>
              <a:gd name="T0" fmla="*/ 685483141 w 337"/>
              <a:gd name="T1" fmla="*/ 0 h 331"/>
              <a:gd name="T2" fmla="*/ 695563775 w 337"/>
              <a:gd name="T3" fmla="*/ 15120923 h 331"/>
              <a:gd name="T4" fmla="*/ 700604092 w 337"/>
              <a:gd name="T5" fmla="*/ 32761206 h 331"/>
              <a:gd name="T6" fmla="*/ 708165362 w 337"/>
              <a:gd name="T7" fmla="*/ 47882129 h 331"/>
              <a:gd name="T8" fmla="*/ 713205679 w 337"/>
              <a:gd name="T9" fmla="*/ 65524000 h 331"/>
              <a:gd name="T10" fmla="*/ 733366948 w 337"/>
              <a:gd name="T11" fmla="*/ 161289847 h 331"/>
              <a:gd name="T12" fmla="*/ 735886313 w 337"/>
              <a:gd name="T13" fmla="*/ 254534745 h 331"/>
              <a:gd name="T14" fmla="*/ 720765361 w 337"/>
              <a:gd name="T15" fmla="*/ 347781232 h 331"/>
              <a:gd name="T16" fmla="*/ 693044410 w 337"/>
              <a:gd name="T17" fmla="*/ 430945515 h 331"/>
              <a:gd name="T18" fmla="*/ 645160603 w 337"/>
              <a:gd name="T19" fmla="*/ 506550130 h 331"/>
              <a:gd name="T20" fmla="*/ 587197749 w 337"/>
              <a:gd name="T21" fmla="*/ 572074131 h 331"/>
              <a:gd name="T22" fmla="*/ 516633308 w 337"/>
              <a:gd name="T23" fmla="*/ 627517515 h 331"/>
              <a:gd name="T24" fmla="*/ 433467280 w 337"/>
              <a:gd name="T25" fmla="*/ 662799669 h 331"/>
              <a:gd name="T26" fmla="*/ 388104425 w 337"/>
              <a:gd name="T27" fmla="*/ 672880285 h 331"/>
              <a:gd name="T28" fmla="*/ 342741570 w 337"/>
              <a:gd name="T29" fmla="*/ 680441540 h 331"/>
              <a:gd name="T30" fmla="*/ 294859351 w 337"/>
              <a:gd name="T31" fmla="*/ 680441540 h 331"/>
              <a:gd name="T32" fmla="*/ 252015861 w 337"/>
              <a:gd name="T33" fmla="*/ 677920592 h 331"/>
              <a:gd name="T34" fmla="*/ 204133641 w 337"/>
              <a:gd name="T35" fmla="*/ 670360925 h 331"/>
              <a:gd name="T36" fmla="*/ 161290151 w 337"/>
              <a:gd name="T37" fmla="*/ 655240002 h 331"/>
              <a:gd name="T38" fmla="*/ 115927296 w 337"/>
              <a:gd name="T39" fmla="*/ 637598131 h 331"/>
              <a:gd name="T40" fmla="*/ 75604758 w 337"/>
              <a:gd name="T41" fmla="*/ 614917540 h 331"/>
              <a:gd name="T42" fmla="*/ 57964442 w 337"/>
              <a:gd name="T43" fmla="*/ 599796617 h 331"/>
              <a:gd name="T44" fmla="*/ 35282220 w 337"/>
              <a:gd name="T45" fmla="*/ 587195054 h 331"/>
              <a:gd name="T46" fmla="*/ 17641904 w 337"/>
              <a:gd name="T47" fmla="*/ 572074131 h 331"/>
              <a:gd name="T48" fmla="*/ 0 w 337"/>
              <a:gd name="T49" fmla="*/ 556953208 h 331"/>
              <a:gd name="T50" fmla="*/ 15120952 w 337"/>
              <a:gd name="T51" fmla="*/ 589716001 h 331"/>
              <a:gd name="T52" fmla="*/ 35282220 w 337"/>
              <a:gd name="T53" fmla="*/ 619957848 h 331"/>
              <a:gd name="T54" fmla="*/ 57964442 w 337"/>
              <a:gd name="T55" fmla="*/ 650199694 h 331"/>
              <a:gd name="T56" fmla="*/ 80645075 w 337"/>
              <a:gd name="T57" fmla="*/ 677920592 h 331"/>
              <a:gd name="T58" fmla="*/ 103327297 w 337"/>
              <a:gd name="T59" fmla="*/ 703122131 h 331"/>
              <a:gd name="T60" fmla="*/ 128528883 w 337"/>
              <a:gd name="T61" fmla="*/ 728323669 h 331"/>
              <a:gd name="T62" fmla="*/ 158770786 w 337"/>
              <a:gd name="T63" fmla="*/ 748484900 h 331"/>
              <a:gd name="T64" fmla="*/ 189012689 w 337"/>
              <a:gd name="T65" fmla="*/ 768646131 h 331"/>
              <a:gd name="T66" fmla="*/ 229335227 w 337"/>
              <a:gd name="T67" fmla="*/ 791328310 h 331"/>
              <a:gd name="T68" fmla="*/ 274698082 w 337"/>
              <a:gd name="T69" fmla="*/ 811489540 h 331"/>
              <a:gd name="T70" fmla="*/ 317539984 w 337"/>
              <a:gd name="T71" fmla="*/ 824089516 h 331"/>
              <a:gd name="T72" fmla="*/ 365423792 w 337"/>
              <a:gd name="T73" fmla="*/ 831650771 h 331"/>
              <a:gd name="T74" fmla="*/ 408265694 w 337"/>
              <a:gd name="T75" fmla="*/ 834170131 h 331"/>
              <a:gd name="T76" fmla="*/ 456149501 w 337"/>
              <a:gd name="T77" fmla="*/ 834170131 h 331"/>
              <a:gd name="T78" fmla="*/ 501512356 w 337"/>
              <a:gd name="T79" fmla="*/ 826610463 h 331"/>
              <a:gd name="T80" fmla="*/ 546875211 w 337"/>
              <a:gd name="T81" fmla="*/ 816529848 h 331"/>
              <a:gd name="T82" fmla="*/ 630039651 w 337"/>
              <a:gd name="T83" fmla="*/ 778726747 h 331"/>
              <a:gd name="T84" fmla="*/ 703125045 w 337"/>
              <a:gd name="T85" fmla="*/ 728323669 h 331"/>
              <a:gd name="T86" fmla="*/ 758568534 w 337"/>
              <a:gd name="T87" fmla="*/ 662799669 h 331"/>
              <a:gd name="T88" fmla="*/ 806450754 w 337"/>
              <a:gd name="T89" fmla="*/ 587195054 h 331"/>
              <a:gd name="T90" fmla="*/ 834173292 w 337"/>
              <a:gd name="T91" fmla="*/ 501509823 h 331"/>
              <a:gd name="T92" fmla="*/ 849294244 w 337"/>
              <a:gd name="T93" fmla="*/ 410784284 h 331"/>
              <a:gd name="T94" fmla="*/ 846773291 w 337"/>
              <a:gd name="T95" fmla="*/ 317539385 h 331"/>
              <a:gd name="T96" fmla="*/ 826612023 w 337"/>
              <a:gd name="T97" fmla="*/ 221773539 h 331"/>
              <a:gd name="T98" fmla="*/ 816531388 w 337"/>
              <a:gd name="T99" fmla="*/ 189010745 h 331"/>
              <a:gd name="T100" fmla="*/ 801410436 w 337"/>
              <a:gd name="T101" fmla="*/ 158768899 h 331"/>
              <a:gd name="T102" fmla="*/ 786289485 w 337"/>
              <a:gd name="T103" fmla="*/ 131048000 h 331"/>
              <a:gd name="T104" fmla="*/ 768649168 w 337"/>
              <a:gd name="T105" fmla="*/ 100806154 h 331"/>
              <a:gd name="T106" fmla="*/ 751007264 w 337"/>
              <a:gd name="T107" fmla="*/ 73083668 h 331"/>
              <a:gd name="T108" fmla="*/ 730845996 w 337"/>
              <a:gd name="T109" fmla="*/ 47882129 h 331"/>
              <a:gd name="T110" fmla="*/ 710684727 w 337"/>
              <a:gd name="T111" fmla="*/ 25201539 h 331"/>
              <a:gd name="T112" fmla="*/ 685483141 w 337"/>
              <a:gd name="T113" fmla="*/ 0 h 33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337" h="331">
                <a:moveTo>
                  <a:pt x="272" y="0"/>
                </a:moveTo>
                <a:lnTo>
                  <a:pt x="276" y="6"/>
                </a:lnTo>
                <a:lnTo>
                  <a:pt x="278" y="13"/>
                </a:lnTo>
                <a:lnTo>
                  <a:pt x="281" y="19"/>
                </a:lnTo>
                <a:lnTo>
                  <a:pt x="283" y="26"/>
                </a:lnTo>
                <a:lnTo>
                  <a:pt x="291" y="64"/>
                </a:lnTo>
                <a:lnTo>
                  <a:pt x="292" y="101"/>
                </a:lnTo>
                <a:lnTo>
                  <a:pt x="286" y="138"/>
                </a:lnTo>
                <a:lnTo>
                  <a:pt x="275" y="171"/>
                </a:lnTo>
                <a:lnTo>
                  <a:pt x="256" y="201"/>
                </a:lnTo>
                <a:lnTo>
                  <a:pt x="233" y="227"/>
                </a:lnTo>
                <a:lnTo>
                  <a:pt x="205" y="249"/>
                </a:lnTo>
                <a:lnTo>
                  <a:pt x="172" y="263"/>
                </a:lnTo>
                <a:lnTo>
                  <a:pt x="154" y="267"/>
                </a:lnTo>
                <a:lnTo>
                  <a:pt x="136" y="270"/>
                </a:lnTo>
                <a:lnTo>
                  <a:pt x="117" y="270"/>
                </a:lnTo>
                <a:lnTo>
                  <a:pt x="100" y="269"/>
                </a:lnTo>
                <a:lnTo>
                  <a:pt x="81" y="266"/>
                </a:lnTo>
                <a:lnTo>
                  <a:pt x="64" y="260"/>
                </a:lnTo>
                <a:lnTo>
                  <a:pt x="46" y="253"/>
                </a:lnTo>
                <a:lnTo>
                  <a:pt x="30" y="244"/>
                </a:lnTo>
                <a:lnTo>
                  <a:pt x="23" y="238"/>
                </a:lnTo>
                <a:lnTo>
                  <a:pt x="14" y="233"/>
                </a:lnTo>
                <a:lnTo>
                  <a:pt x="7" y="227"/>
                </a:lnTo>
                <a:lnTo>
                  <a:pt x="0" y="221"/>
                </a:lnTo>
                <a:lnTo>
                  <a:pt x="6" y="234"/>
                </a:lnTo>
                <a:lnTo>
                  <a:pt x="14" y="246"/>
                </a:lnTo>
                <a:lnTo>
                  <a:pt x="23" y="258"/>
                </a:lnTo>
                <a:lnTo>
                  <a:pt x="32" y="269"/>
                </a:lnTo>
                <a:lnTo>
                  <a:pt x="41" y="279"/>
                </a:lnTo>
                <a:lnTo>
                  <a:pt x="51" y="289"/>
                </a:lnTo>
                <a:lnTo>
                  <a:pt x="63" y="297"/>
                </a:lnTo>
                <a:lnTo>
                  <a:pt x="75" y="305"/>
                </a:lnTo>
                <a:lnTo>
                  <a:pt x="91" y="314"/>
                </a:lnTo>
                <a:lnTo>
                  <a:pt x="109" y="322"/>
                </a:lnTo>
                <a:lnTo>
                  <a:pt x="126" y="327"/>
                </a:lnTo>
                <a:lnTo>
                  <a:pt x="145" y="330"/>
                </a:lnTo>
                <a:lnTo>
                  <a:pt x="162" y="331"/>
                </a:lnTo>
                <a:lnTo>
                  <a:pt x="181" y="331"/>
                </a:lnTo>
                <a:lnTo>
                  <a:pt x="199" y="328"/>
                </a:lnTo>
                <a:lnTo>
                  <a:pt x="217" y="324"/>
                </a:lnTo>
                <a:lnTo>
                  <a:pt x="250" y="309"/>
                </a:lnTo>
                <a:lnTo>
                  <a:pt x="279" y="289"/>
                </a:lnTo>
                <a:lnTo>
                  <a:pt x="301" y="263"/>
                </a:lnTo>
                <a:lnTo>
                  <a:pt x="320" y="233"/>
                </a:lnTo>
                <a:lnTo>
                  <a:pt x="331" y="199"/>
                </a:lnTo>
                <a:lnTo>
                  <a:pt x="337" y="163"/>
                </a:lnTo>
                <a:lnTo>
                  <a:pt x="336" y="126"/>
                </a:lnTo>
                <a:lnTo>
                  <a:pt x="328" y="88"/>
                </a:lnTo>
                <a:lnTo>
                  <a:pt x="324" y="75"/>
                </a:lnTo>
                <a:lnTo>
                  <a:pt x="318" y="63"/>
                </a:lnTo>
                <a:lnTo>
                  <a:pt x="312" y="52"/>
                </a:lnTo>
                <a:lnTo>
                  <a:pt x="305" y="40"/>
                </a:lnTo>
                <a:lnTo>
                  <a:pt x="298" y="29"/>
                </a:lnTo>
                <a:lnTo>
                  <a:pt x="290" y="19"/>
                </a:lnTo>
                <a:lnTo>
                  <a:pt x="282" y="10"/>
                </a:lnTo>
                <a:lnTo>
                  <a:pt x="272" y="0"/>
                </a:lnTo>
                <a:close/>
              </a:path>
            </a:pathLst>
          </a:custGeom>
          <a:solidFill>
            <a:srgbClr val="C6D1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3" name="Freeform 17">
            <a:extLst>
              <a:ext uri="{FF2B5EF4-FFF2-40B4-BE49-F238E27FC236}">
                <a16:creationId xmlns:a16="http://schemas.microsoft.com/office/drawing/2014/main" id="{A8919E50-BF19-B341-AD5D-88D5ADD0EDFB}"/>
              </a:ext>
            </a:extLst>
          </p:cNvPr>
          <p:cNvSpPr>
            <a:spLocks/>
          </p:cNvSpPr>
          <p:nvPr/>
        </p:nvSpPr>
        <p:spPr bwMode="auto">
          <a:xfrm>
            <a:off x="5173663" y="5203825"/>
            <a:ext cx="534987" cy="527050"/>
          </a:xfrm>
          <a:custGeom>
            <a:avLst/>
            <a:gdLst>
              <a:gd name="T0" fmla="*/ 685481859 w 337"/>
              <a:gd name="T1" fmla="*/ 0 h 332"/>
              <a:gd name="T2" fmla="*/ 690522167 w 337"/>
              <a:gd name="T3" fmla="*/ 15120938 h 332"/>
              <a:gd name="T4" fmla="*/ 698081835 w 337"/>
              <a:gd name="T5" fmla="*/ 30241875 h 332"/>
              <a:gd name="T6" fmla="*/ 705643091 w 337"/>
              <a:gd name="T7" fmla="*/ 45362813 h 332"/>
              <a:gd name="T8" fmla="*/ 710683398 w 337"/>
              <a:gd name="T9" fmla="*/ 65524063 h 332"/>
              <a:gd name="T10" fmla="*/ 733363990 w 337"/>
              <a:gd name="T11" fmla="*/ 161290000 h 332"/>
              <a:gd name="T12" fmla="*/ 735884937 w 337"/>
              <a:gd name="T13" fmla="*/ 254536575 h 332"/>
              <a:gd name="T14" fmla="*/ 718243066 w 337"/>
              <a:gd name="T15" fmla="*/ 342741250 h 332"/>
              <a:gd name="T16" fmla="*/ 690522167 w 337"/>
              <a:gd name="T17" fmla="*/ 428426563 h 332"/>
              <a:gd name="T18" fmla="*/ 645159397 w 337"/>
              <a:gd name="T19" fmla="*/ 506552200 h 332"/>
              <a:gd name="T20" fmla="*/ 587195064 w 337"/>
              <a:gd name="T21" fmla="*/ 572076263 h 332"/>
              <a:gd name="T22" fmla="*/ 514111395 w 337"/>
              <a:gd name="T23" fmla="*/ 622479388 h 332"/>
              <a:gd name="T24" fmla="*/ 430945522 w 337"/>
              <a:gd name="T25" fmla="*/ 660280938 h 332"/>
              <a:gd name="T26" fmla="*/ 388103700 w 337"/>
              <a:gd name="T27" fmla="*/ 672882513 h 332"/>
              <a:gd name="T28" fmla="*/ 340219982 w 337"/>
              <a:gd name="T29" fmla="*/ 677922825 h 332"/>
              <a:gd name="T30" fmla="*/ 294857212 w 337"/>
              <a:gd name="T31" fmla="*/ 680442188 h 332"/>
              <a:gd name="T32" fmla="*/ 249494442 w 337"/>
              <a:gd name="T33" fmla="*/ 675401875 h 332"/>
              <a:gd name="T34" fmla="*/ 204131672 w 337"/>
              <a:gd name="T35" fmla="*/ 667842200 h 332"/>
              <a:gd name="T36" fmla="*/ 158768902 w 337"/>
              <a:gd name="T37" fmla="*/ 655240625 h 332"/>
              <a:gd name="T38" fmla="*/ 115927079 w 337"/>
              <a:gd name="T39" fmla="*/ 635079375 h 332"/>
              <a:gd name="T40" fmla="*/ 73083669 w 337"/>
              <a:gd name="T41" fmla="*/ 612398763 h 332"/>
              <a:gd name="T42" fmla="*/ 52922438 w 337"/>
              <a:gd name="T43" fmla="*/ 599797188 h 332"/>
              <a:gd name="T44" fmla="*/ 35282155 w 337"/>
              <a:gd name="T45" fmla="*/ 587197200 h 332"/>
              <a:gd name="T46" fmla="*/ 17640284 w 337"/>
              <a:gd name="T47" fmla="*/ 572076263 h 332"/>
              <a:gd name="T48" fmla="*/ 0 w 337"/>
              <a:gd name="T49" fmla="*/ 556955325 h 332"/>
              <a:gd name="T50" fmla="*/ 15120923 w 337"/>
              <a:gd name="T51" fmla="*/ 589716563 h 332"/>
              <a:gd name="T52" fmla="*/ 35282155 w 337"/>
              <a:gd name="T53" fmla="*/ 617439075 h 332"/>
              <a:gd name="T54" fmla="*/ 55443386 w 337"/>
              <a:gd name="T55" fmla="*/ 650200313 h 332"/>
              <a:gd name="T56" fmla="*/ 78123977 w 337"/>
              <a:gd name="T57" fmla="*/ 677922825 h 332"/>
              <a:gd name="T58" fmla="*/ 103325516 w 337"/>
              <a:gd name="T59" fmla="*/ 703124388 h 332"/>
              <a:gd name="T60" fmla="*/ 128527055 w 337"/>
              <a:gd name="T61" fmla="*/ 725805000 h 332"/>
              <a:gd name="T62" fmla="*/ 156249541 w 337"/>
              <a:gd name="T63" fmla="*/ 748487200 h 332"/>
              <a:gd name="T64" fmla="*/ 189010748 w 337"/>
              <a:gd name="T65" fmla="*/ 768648450 h 332"/>
              <a:gd name="T66" fmla="*/ 229333211 w 337"/>
              <a:gd name="T67" fmla="*/ 791329063 h 332"/>
              <a:gd name="T68" fmla="*/ 274695981 w 337"/>
              <a:gd name="T69" fmla="*/ 808970950 h 332"/>
              <a:gd name="T70" fmla="*/ 317539391 w 337"/>
              <a:gd name="T71" fmla="*/ 824091888 h 332"/>
              <a:gd name="T72" fmla="*/ 365421521 w 337"/>
              <a:gd name="T73" fmla="*/ 834172513 h 332"/>
              <a:gd name="T74" fmla="*/ 408264931 w 337"/>
              <a:gd name="T75" fmla="*/ 836691875 h 332"/>
              <a:gd name="T76" fmla="*/ 456147061 w 337"/>
              <a:gd name="T77" fmla="*/ 836691875 h 332"/>
              <a:gd name="T78" fmla="*/ 501509831 w 337"/>
              <a:gd name="T79" fmla="*/ 826611250 h 332"/>
              <a:gd name="T80" fmla="*/ 546872601 w 337"/>
              <a:gd name="T81" fmla="*/ 816530625 h 332"/>
              <a:gd name="T82" fmla="*/ 627517526 w 337"/>
              <a:gd name="T83" fmla="*/ 781248438 h 332"/>
              <a:gd name="T84" fmla="*/ 700602783 w 337"/>
              <a:gd name="T85" fmla="*/ 725805000 h 332"/>
              <a:gd name="T86" fmla="*/ 758565529 w 337"/>
              <a:gd name="T87" fmla="*/ 662801888 h 332"/>
              <a:gd name="T88" fmla="*/ 803928299 w 337"/>
              <a:gd name="T89" fmla="*/ 584676250 h 332"/>
              <a:gd name="T90" fmla="*/ 834170145 w 337"/>
              <a:gd name="T91" fmla="*/ 501511888 h 332"/>
              <a:gd name="T92" fmla="*/ 849291069 w 337"/>
              <a:gd name="T93" fmla="*/ 408265313 h 332"/>
              <a:gd name="T94" fmla="*/ 846771709 w 337"/>
              <a:gd name="T95" fmla="*/ 315020325 h 332"/>
              <a:gd name="T96" fmla="*/ 826610477 w 337"/>
              <a:gd name="T97" fmla="*/ 219254388 h 332"/>
              <a:gd name="T98" fmla="*/ 816529862 w 337"/>
              <a:gd name="T99" fmla="*/ 189012513 h 332"/>
              <a:gd name="T100" fmla="*/ 798887991 w 337"/>
              <a:gd name="T101" fmla="*/ 158770638 h 332"/>
              <a:gd name="T102" fmla="*/ 783767067 w 337"/>
              <a:gd name="T103" fmla="*/ 126007813 h 332"/>
              <a:gd name="T104" fmla="*/ 768646144 w 337"/>
              <a:gd name="T105" fmla="*/ 98286888 h 332"/>
              <a:gd name="T106" fmla="*/ 751005861 w 337"/>
              <a:gd name="T107" fmla="*/ 73085325 h 332"/>
              <a:gd name="T108" fmla="*/ 730844629 w 337"/>
              <a:gd name="T109" fmla="*/ 45362813 h 332"/>
              <a:gd name="T110" fmla="*/ 708162451 w 337"/>
              <a:gd name="T111" fmla="*/ 22682200 h 332"/>
              <a:gd name="T112" fmla="*/ 685481859 w 337"/>
              <a:gd name="T113" fmla="*/ 0 h 332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337" h="332">
                <a:moveTo>
                  <a:pt x="272" y="0"/>
                </a:moveTo>
                <a:lnTo>
                  <a:pt x="274" y="6"/>
                </a:lnTo>
                <a:lnTo>
                  <a:pt x="277" y="12"/>
                </a:lnTo>
                <a:lnTo>
                  <a:pt x="280" y="18"/>
                </a:lnTo>
                <a:lnTo>
                  <a:pt x="282" y="26"/>
                </a:lnTo>
                <a:lnTo>
                  <a:pt x="291" y="64"/>
                </a:lnTo>
                <a:lnTo>
                  <a:pt x="292" y="101"/>
                </a:lnTo>
                <a:lnTo>
                  <a:pt x="285" y="136"/>
                </a:lnTo>
                <a:lnTo>
                  <a:pt x="274" y="170"/>
                </a:lnTo>
                <a:lnTo>
                  <a:pt x="256" y="201"/>
                </a:lnTo>
                <a:lnTo>
                  <a:pt x="233" y="227"/>
                </a:lnTo>
                <a:lnTo>
                  <a:pt x="204" y="247"/>
                </a:lnTo>
                <a:lnTo>
                  <a:pt x="171" y="262"/>
                </a:lnTo>
                <a:lnTo>
                  <a:pt x="154" y="267"/>
                </a:lnTo>
                <a:lnTo>
                  <a:pt x="135" y="269"/>
                </a:lnTo>
                <a:lnTo>
                  <a:pt x="117" y="270"/>
                </a:lnTo>
                <a:lnTo>
                  <a:pt x="99" y="268"/>
                </a:lnTo>
                <a:lnTo>
                  <a:pt x="81" y="265"/>
                </a:lnTo>
                <a:lnTo>
                  <a:pt x="63" y="260"/>
                </a:lnTo>
                <a:lnTo>
                  <a:pt x="46" y="252"/>
                </a:lnTo>
                <a:lnTo>
                  <a:pt x="29" y="243"/>
                </a:lnTo>
                <a:lnTo>
                  <a:pt x="21" y="238"/>
                </a:lnTo>
                <a:lnTo>
                  <a:pt x="14" y="233"/>
                </a:lnTo>
                <a:lnTo>
                  <a:pt x="7" y="227"/>
                </a:lnTo>
                <a:lnTo>
                  <a:pt x="0" y="221"/>
                </a:lnTo>
                <a:lnTo>
                  <a:pt x="6" y="234"/>
                </a:lnTo>
                <a:lnTo>
                  <a:pt x="14" y="245"/>
                </a:lnTo>
                <a:lnTo>
                  <a:pt x="22" y="258"/>
                </a:lnTo>
                <a:lnTo>
                  <a:pt x="31" y="269"/>
                </a:lnTo>
                <a:lnTo>
                  <a:pt x="41" y="279"/>
                </a:lnTo>
                <a:lnTo>
                  <a:pt x="51" y="288"/>
                </a:lnTo>
                <a:lnTo>
                  <a:pt x="62" y="297"/>
                </a:lnTo>
                <a:lnTo>
                  <a:pt x="75" y="305"/>
                </a:lnTo>
                <a:lnTo>
                  <a:pt x="91" y="314"/>
                </a:lnTo>
                <a:lnTo>
                  <a:pt x="109" y="321"/>
                </a:lnTo>
                <a:lnTo>
                  <a:pt x="126" y="327"/>
                </a:lnTo>
                <a:lnTo>
                  <a:pt x="145" y="331"/>
                </a:lnTo>
                <a:lnTo>
                  <a:pt x="162" y="332"/>
                </a:lnTo>
                <a:lnTo>
                  <a:pt x="181" y="332"/>
                </a:lnTo>
                <a:lnTo>
                  <a:pt x="199" y="328"/>
                </a:lnTo>
                <a:lnTo>
                  <a:pt x="217" y="324"/>
                </a:lnTo>
                <a:lnTo>
                  <a:pt x="249" y="310"/>
                </a:lnTo>
                <a:lnTo>
                  <a:pt x="278" y="288"/>
                </a:lnTo>
                <a:lnTo>
                  <a:pt x="301" y="263"/>
                </a:lnTo>
                <a:lnTo>
                  <a:pt x="319" y="232"/>
                </a:lnTo>
                <a:lnTo>
                  <a:pt x="331" y="199"/>
                </a:lnTo>
                <a:lnTo>
                  <a:pt x="337" y="162"/>
                </a:lnTo>
                <a:lnTo>
                  <a:pt x="336" y="125"/>
                </a:lnTo>
                <a:lnTo>
                  <a:pt x="328" y="87"/>
                </a:lnTo>
                <a:lnTo>
                  <a:pt x="324" y="75"/>
                </a:lnTo>
                <a:lnTo>
                  <a:pt x="317" y="63"/>
                </a:lnTo>
                <a:lnTo>
                  <a:pt x="311" y="50"/>
                </a:lnTo>
                <a:lnTo>
                  <a:pt x="305" y="39"/>
                </a:lnTo>
                <a:lnTo>
                  <a:pt x="298" y="29"/>
                </a:lnTo>
                <a:lnTo>
                  <a:pt x="290" y="18"/>
                </a:lnTo>
                <a:lnTo>
                  <a:pt x="281" y="9"/>
                </a:lnTo>
                <a:lnTo>
                  <a:pt x="272" y="0"/>
                </a:lnTo>
                <a:close/>
              </a:path>
            </a:pathLst>
          </a:custGeom>
          <a:solidFill>
            <a:srgbClr val="C6D1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4" name="Freeform 18">
            <a:extLst>
              <a:ext uri="{FF2B5EF4-FFF2-40B4-BE49-F238E27FC236}">
                <a16:creationId xmlns:a16="http://schemas.microsoft.com/office/drawing/2014/main" id="{02261AA8-C82A-324F-9E5F-E23E6ECCEF9B}"/>
              </a:ext>
            </a:extLst>
          </p:cNvPr>
          <p:cNvSpPr>
            <a:spLocks/>
          </p:cNvSpPr>
          <p:nvPr/>
        </p:nvSpPr>
        <p:spPr bwMode="auto">
          <a:xfrm>
            <a:off x="7437438" y="3902075"/>
            <a:ext cx="387350" cy="433388"/>
          </a:xfrm>
          <a:custGeom>
            <a:avLst/>
            <a:gdLst>
              <a:gd name="T0" fmla="*/ 488910313 w 244"/>
              <a:gd name="T1" fmla="*/ 380544827 h 273"/>
              <a:gd name="T2" fmla="*/ 506552200 w 244"/>
              <a:gd name="T3" fmla="*/ 461189920 h 273"/>
              <a:gd name="T4" fmla="*/ 514111875 w 244"/>
              <a:gd name="T5" fmla="*/ 536794694 h 273"/>
              <a:gd name="T6" fmla="*/ 509071563 w 244"/>
              <a:gd name="T7" fmla="*/ 614918834 h 273"/>
              <a:gd name="T8" fmla="*/ 493950625 w 244"/>
              <a:gd name="T9" fmla="*/ 688004244 h 273"/>
              <a:gd name="T10" fmla="*/ 504031250 w 244"/>
              <a:gd name="T11" fmla="*/ 682963925 h 273"/>
              <a:gd name="T12" fmla="*/ 514111875 w 244"/>
              <a:gd name="T13" fmla="*/ 677923607 h 273"/>
              <a:gd name="T14" fmla="*/ 524192500 w 244"/>
              <a:gd name="T15" fmla="*/ 675402654 h 273"/>
              <a:gd name="T16" fmla="*/ 536794075 w 244"/>
              <a:gd name="T17" fmla="*/ 670362336 h 273"/>
              <a:gd name="T18" fmla="*/ 546874700 w 244"/>
              <a:gd name="T19" fmla="*/ 667842970 h 273"/>
              <a:gd name="T20" fmla="*/ 559474688 w 244"/>
              <a:gd name="T21" fmla="*/ 665322018 h 273"/>
              <a:gd name="T22" fmla="*/ 574595625 w 244"/>
              <a:gd name="T23" fmla="*/ 665322018 h 273"/>
              <a:gd name="T24" fmla="*/ 589716563 w 244"/>
              <a:gd name="T25" fmla="*/ 662802652 h 273"/>
              <a:gd name="T26" fmla="*/ 607358450 w 244"/>
              <a:gd name="T27" fmla="*/ 587197877 h 273"/>
              <a:gd name="T28" fmla="*/ 614918125 w 244"/>
              <a:gd name="T29" fmla="*/ 506552784 h 273"/>
              <a:gd name="T30" fmla="*/ 609877813 w 244"/>
              <a:gd name="T31" fmla="*/ 423386738 h 273"/>
              <a:gd name="T32" fmla="*/ 589716563 w 244"/>
              <a:gd name="T33" fmla="*/ 340222280 h 273"/>
              <a:gd name="T34" fmla="*/ 572076263 w 244"/>
              <a:gd name="T35" fmla="*/ 297378781 h 273"/>
              <a:gd name="T36" fmla="*/ 551915013 w 244"/>
              <a:gd name="T37" fmla="*/ 252015916 h 273"/>
              <a:gd name="T38" fmla="*/ 529232813 w 244"/>
              <a:gd name="T39" fmla="*/ 214214322 h 273"/>
              <a:gd name="T40" fmla="*/ 504031250 w 244"/>
              <a:gd name="T41" fmla="*/ 178932094 h 273"/>
              <a:gd name="T42" fmla="*/ 473789375 w 244"/>
              <a:gd name="T43" fmla="*/ 141128913 h 273"/>
              <a:gd name="T44" fmla="*/ 443547500 w 244"/>
              <a:gd name="T45" fmla="*/ 113407956 h 273"/>
              <a:gd name="T46" fmla="*/ 413305625 w 244"/>
              <a:gd name="T47" fmla="*/ 85685411 h 273"/>
              <a:gd name="T48" fmla="*/ 375504075 w 244"/>
              <a:gd name="T49" fmla="*/ 60483820 h 273"/>
              <a:gd name="T50" fmla="*/ 340221888 w 244"/>
              <a:gd name="T51" fmla="*/ 40322547 h 273"/>
              <a:gd name="T52" fmla="*/ 302418750 w 244"/>
              <a:gd name="T53" fmla="*/ 22682226 h 273"/>
              <a:gd name="T54" fmla="*/ 264617200 w 244"/>
              <a:gd name="T55" fmla="*/ 12601590 h 273"/>
              <a:gd name="T56" fmla="*/ 226814063 w 244"/>
              <a:gd name="T57" fmla="*/ 2520953 h 273"/>
              <a:gd name="T58" fmla="*/ 183972200 w 244"/>
              <a:gd name="T59" fmla="*/ 0 h 273"/>
              <a:gd name="T60" fmla="*/ 146169063 w 244"/>
              <a:gd name="T61" fmla="*/ 0 h 273"/>
              <a:gd name="T62" fmla="*/ 103327200 w 244"/>
              <a:gd name="T63" fmla="*/ 5040318 h 273"/>
              <a:gd name="T64" fmla="*/ 65524063 w 244"/>
              <a:gd name="T65" fmla="*/ 15120955 h 273"/>
              <a:gd name="T66" fmla="*/ 47883763 w 244"/>
              <a:gd name="T67" fmla="*/ 20161273 h 273"/>
              <a:gd name="T68" fmla="*/ 30241875 w 244"/>
              <a:gd name="T69" fmla="*/ 27722544 h 273"/>
              <a:gd name="T70" fmla="*/ 15120938 w 244"/>
              <a:gd name="T71" fmla="*/ 35282228 h 273"/>
              <a:gd name="T72" fmla="*/ 0 w 244"/>
              <a:gd name="T73" fmla="*/ 42843499 h 273"/>
              <a:gd name="T74" fmla="*/ 37803138 w 244"/>
              <a:gd name="T75" fmla="*/ 37803181 h 273"/>
              <a:gd name="T76" fmla="*/ 75604688 w 244"/>
              <a:gd name="T77" fmla="*/ 35282228 h 273"/>
              <a:gd name="T78" fmla="*/ 110886875 w 244"/>
              <a:gd name="T79" fmla="*/ 37803181 h 273"/>
              <a:gd name="T80" fmla="*/ 151209375 w 244"/>
              <a:gd name="T81" fmla="*/ 45362865 h 273"/>
              <a:gd name="T82" fmla="*/ 186491563 w 244"/>
              <a:gd name="T83" fmla="*/ 55443501 h 273"/>
              <a:gd name="T84" fmla="*/ 224294700 w 244"/>
              <a:gd name="T85" fmla="*/ 70564456 h 273"/>
              <a:gd name="T86" fmla="*/ 257055938 w 244"/>
              <a:gd name="T87" fmla="*/ 88206364 h 273"/>
              <a:gd name="T88" fmla="*/ 289818763 w 244"/>
              <a:gd name="T89" fmla="*/ 108367638 h 273"/>
              <a:gd name="T90" fmla="*/ 322580000 w 244"/>
              <a:gd name="T91" fmla="*/ 133569229 h 273"/>
              <a:gd name="T92" fmla="*/ 352821875 w 244"/>
              <a:gd name="T93" fmla="*/ 158770821 h 273"/>
              <a:gd name="T94" fmla="*/ 380544388 w 244"/>
              <a:gd name="T95" fmla="*/ 191532096 h 273"/>
              <a:gd name="T96" fmla="*/ 408265313 w 244"/>
              <a:gd name="T97" fmla="*/ 221774006 h 273"/>
              <a:gd name="T98" fmla="*/ 430947513 w 244"/>
              <a:gd name="T99" fmla="*/ 257056234 h 273"/>
              <a:gd name="T100" fmla="*/ 453628125 w 244"/>
              <a:gd name="T101" fmla="*/ 297378781 h 273"/>
              <a:gd name="T102" fmla="*/ 471270013 w 244"/>
              <a:gd name="T103" fmla="*/ 337701327 h 273"/>
              <a:gd name="T104" fmla="*/ 488910313 w 244"/>
              <a:gd name="T105" fmla="*/ 380544827 h 27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244" h="273">
                <a:moveTo>
                  <a:pt x="194" y="151"/>
                </a:moveTo>
                <a:lnTo>
                  <a:pt x="201" y="183"/>
                </a:lnTo>
                <a:lnTo>
                  <a:pt x="204" y="213"/>
                </a:lnTo>
                <a:lnTo>
                  <a:pt x="202" y="244"/>
                </a:lnTo>
                <a:lnTo>
                  <a:pt x="196" y="273"/>
                </a:lnTo>
                <a:lnTo>
                  <a:pt x="200" y="271"/>
                </a:lnTo>
                <a:lnTo>
                  <a:pt x="204" y="269"/>
                </a:lnTo>
                <a:lnTo>
                  <a:pt x="208" y="268"/>
                </a:lnTo>
                <a:lnTo>
                  <a:pt x="213" y="266"/>
                </a:lnTo>
                <a:lnTo>
                  <a:pt x="217" y="265"/>
                </a:lnTo>
                <a:lnTo>
                  <a:pt x="222" y="264"/>
                </a:lnTo>
                <a:lnTo>
                  <a:pt x="228" y="264"/>
                </a:lnTo>
                <a:lnTo>
                  <a:pt x="234" y="263"/>
                </a:lnTo>
                <a:lnTo>
                  <a:pt x="241" y="233"/>
                </a:lnTo>
                <a:lnTo>
                  <a:pt x="244" y="201"/>
                </a:lnTo>
                <a:lnTo>
                  <a:pt x="242" y="168"/>
                </a:lnTo>
                <a:lnTo>
                  <a:pt x="234" y="135"/>
                </a:lnTo>
                <a:lnTo>
                  <a:pt x="227" y="118"/>
                </a:lnTo>
                <a:lnTo>
                  <a:pt x="219" y="100"/>
                </a:lnTo>
                <a:lnTo>
                  <a:pt x="210" y="85"/>
                </a:lnTo>
                <a:lnTo>
                  <a:pt x="200" y="71"/>
                </a:lnTo>
                <a:lnTo>
                  <a:pt x="188" y="56"/>
                </a:lnTo>
                <a:lnTo>
                  <a:pt x="176" y="45"/>
                </a:lnTo>
                <a:lnTo>
                  <a:pt x="164" y="34"/>
                </a:lnTo>
                <a:lnTo>
                  <a:pt x="149" y="24"/>
                </a:lnTo>
                <a:lnTo>
                  <a:pt x="135" y="16"/>
                </a:lnTo>
                <a:lnTo>
                  <a:pt x="120" y="9"/>
                </a:lnTo>
                <a:lnTo>
                  <a:pt x="105" y="5"/>
                </a:lnTo>
                <a:lnTo>
                  <a:pt x="90" y="1"/>
                </a:lnTo>
                <a:lnTo>
                  <a:pt x="73" y="0"/>
                </a:lnTo>
                <a:lnTo>
                  <a:pt x="58" y="0"/>
                </a:lnTo>
                <a:lnTo>
                  <a:pt x="41" y="2"/>
                </a:lnTo>
                <a:lnTo>
                  <a:pt x="26" y="6"/>
                </a:lnTo>
                <a:lnTo>
                  <a:pt x="19" y="8"/>
                </a:lnTo>
                <a:lnTo>
                  <a:pt x="12" y="11"/>
                </a:lnTo>
                <a:lnTo>
                  <a:pt x="6" y="14"/>
                </a:lnTo>
                <a:lnTo>
                  <a:pt x="0" y="17"/>
                </a:lnTo>
                <a:lnTo>
                  <a:pt x="15" y="15"/>
                </a:lnTo>
                <a:lnTo>
                  <a:pt x="30" y="14"/>
                </a:lnTo>
                <a:lnTo>
                  <a:pt x="44" y="15"/>
                </a:lnTo>
                <a:lnTo>
                  <a:pt x="60" y="18"/>
                </a:lnTo>
                <a:lnTo>
                  <a:pt x="74" y="22"/>
                </a:lnTo>
                <a:lnTo>
                  <a:pt x="89" y="28"/>
                </a:lnTo>
                <a:lnTo>
                  <a:pt x="102" y="35"/>
                </a:lnTo>
                <a:lnTo>
                  <a:pt x="115" y="43"/>
                </a:lnTo>
                <a:lnTo>
                  <a:pt x="128" y="53"/>
                </a:lnTo>
                <a:lnTo>
                  <a:pt x="140" y="63"/>
                </a:lnTo>
                <a:lnTo>
                  <a:pt x="151" y="76"/>
                </a:lnTo>
                <a:lnTo>
                  <a:pt x="162" y="88"/>
                </a:lnTo>
                <a:lnTo>
                  <a:pt x="171" y="102"/>
                </a:lnTo>
                <a:lnTo>
                  <a:pt x="180" y="118"/>
                </a:lnTo>
                <a:lnTo>
                  <a:pt x="187" y="134"/>
                </a:lnTo>
                <a:lnTo>
                  <a:pt x="194" y="151"/>
                </a:lnTo>
                <a:close/>
              </a:path>
            </a:pathLst>
          </a:custGeom>
          <a:solidFill>
            <a:srgbClr val="C6D1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5" name="Freeform 19">
            <a:extLst>
              <a:ext uri="{FF2B5EF4-FFF2-40B4-BE49-F238E27FC236}">
                <a16:creationId xmlns:a16="http://schemas.microsoft.com/office/drawing/2014/main" id="{14AC1BCC-24FF-CD49-9C55-77B7F1761B2F}"/>
              </a:ext>
            </a:extLst>
          </p:cNvPr>
          <p:cNvSpPr>
            <a:spLocks/>
          </p:cNvSpPr>
          <p:nvPr/>
        </p:nvSpPr>
        <p:spPr bwMode="auto">
          <a:xfrm>
            <a:off x="7643813" y="4318000"/>
            <a:ext cx="263525" cy="74613"/>
          </a:xfrm>
          <a:custGeom>
            <a:avLst/>
            <a:gdLst>
              <a:gd name="T0" fmla="*/ 259576888 w 166"/>
              <a:gd name="T1" fmla="*/ 105847272 h 47"/>
              <a:gd name="T2" fmla="*/ 257055938 w 166"/>
              <a:gd name="T3" fmla="*/ 103327892 h 47"/>
              <a:gd name="T4" fmla="*/ 246975313 w 166"/>
              <a:gd name="T5" fmla="*/ 100806926 h 47"/>
              <a:gd name="T6" fmla="*/ 231854375 w 166"/>
              <a:gd name="T7" fmla="*/ 95766579 h 47"/>
              <a:gd name="T8" fmla="*/ 209173763 w 166"/>
              <a:gd name="T9" fmla="*/ 93247200 h 47"/>
              <a:gd name="T10" fmla="*/ 176410938 w 166"/>
              <a:gd name="T11" fmla="*/ 88206854 h 47"/>
              <a:gd name="T12" fmla="*/ 131048125 w 166"/>
              <a:gd name="T13" fmla="*/ 93247200 h 47"/>
              <a:gd name="T14" fmla="*/ 73085325 w 166"/>
              <a:gd name="T15" fmla="*/ 103327892 h 47"/>
              <a:gd name="T16" fmla="*/ 0 w 166"/>
              <a:gd name="T17" fmla="*/ 118448931 h 47"/>
              <a:gd name="T18" fmla="*/ 2520950 w 166"/>
              <a:gd name="T19" fmla="*/ 115927964 h 47"/>
              <a:gd name="T20" fmla="*/ 7561263 w 166"/>
              <a:gd name="T21" fmla="*/ 110887618 h 47"/>
              <a:gd name="T22" fmla="*/ 17641888 w 166"/>
              <a:gd name="T23" fmla="*/ 100806926 h 47"/>
              <a:gd name="T24" fmla="*/ 30241875 w 166"/>
              <a:gd name="T25" fmla="*/ 88206854 h 47"/>
              <a:gd name="T26" fmla="*/ 45362813 w 166"/>
              <a:gd name="T27" fmla="*/ 75605194 h 47"/>
              <a:gd name="T28" fmla="*/ 65524063 w 166"/>
              <a:gd name="T29" fmla="*/ 63005122 h 47"/>
              <a:gd name="T30" fmla="*/ 90725625 w 166"/>
              <a:gd name="T31" fmla="*/ 47884083 h 47"/>
              <a:gd name="T32" fmla="*/ 115927188 w 166"/>
              <a:gd name="T33" fmla="*/ 35282424 h 47"/>
              <a:gd name="T34" fmla="*/ 143649700 w 166"/>
              <a:gd name="T35" fmla="*/ 22682352 h 47"/>
              <a:gd name="T36" fmla="*/ 178931888 w 166"/>
              <a:gd name="T37" fmla="*/ 12601659 h 47"/>
              <a:gd name="T38" fmla="*/ 211693125 w 166"/>
              <a:gd name="T39" fmla="*/ 5040346 h 47"/>
              <a:gd name="T40" fmla="*/ 246975313 w 166"/>
              <a:gd name="T41" fmla="*/ 0 h 47"/>
              <a:gd name="T42" fmla="*/ 287297813 w 166"/>
              <a:gd name="T43" fmla="*/ 0 h 47"/>
              <a:gd name="T44" fmla="*/ 327620313 w 166"/>
              <a:gd name="T45" fmla="*/ 5040346 h 47"/>
              <a:gd name="T46" fmla="*/ 372983125 w 166"/>
              <a:gd name="T47" fmla="*/ 15121039 h 47"/>
              <a:gd name="T48" fmla="*/ 418345938 w 166"/>
              <a:gd name="T49" fmla="*/ 30242078 h 47"/>
              <a:gd name="T50" fmla="*/ 259576888 w 166"/>
              <a:gd name="T51" fmla="*/ 105847272 h 4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6" h="47">
                <a:moveTo>
                  <a:pt x="103" y="42"/>
                </a:moveTo>
                <a:lnTo>
                  <a:pt x="102" y="41"/>
                </a:lnTo>
                <a:lnTo>
                  <a:pt x="98" y="40"/>
                </a:lnTo>
                <a:lnTo>
                  <a:pt x="92" y="38"/>
                </a:lnTo>
                <a:lnTo>
                  <a:pt x="83" y="37"/>
                </a:lnTo>
                <a:lnTo>
                  <a:pt x="70" y="35"/>
                </a:lnTo>
                <a:lnTo>
                  <a:pt x="52" y="37"/>
                </a:lnTo>
                <a:lnTo>
                  <a:pt x="29" y="41"/>
                </a:lnTo>
                <a:lnTo>
                  <a:pt x="0" y="47"/>
                </a:lnTo>
                <a:lnTo>
                  <a:pt x="1" y="46"/>
                </a:lnTo>
                <a:lnTo>
                  <a:pt x="3" y="44"/>
                </a:lnTo>
                <a:lnTo>
                  <a:pt x="7" y="40"/>
                </a:lnTo>
                <a:lnTo>
                  <a:pt x="12" y="35"/>
                </a:lnTo>
                <a:lnTo>
                  <a:pt x="18" y="30"/>
                </a:lnTo>
                <a:lnTo>
                  <a:pt x="26" y="25"/>
                </a:lnTo>
                <a:lnTo>
                  <a:pt x="36" y="19"/>
                </a:lnTo>
                <a:lnTo>
                  <a:pt x="46" y="14"/>
                </a:lnTo>
                <a:lnTo>
                  <a:pt x="57" y="9"/>
                </a:lnTo>
                <a:lnTo>
                  <a:pt x="71" y="5"/>
                </a:lnTo>
                <a:lnTo>
                  <a:pt x="84" y="2"/>
                </a:lnTo>
                <a:lnTo>
                  <a:pt x="98" y="0"/>
                </a:lnTo>
                <a:lnTo>
                  <a:pt x="114" y="0"/>
                </a:lnTo>
                <a:lnTo>
                  <a:pt x="130" y="2"/>
                </a:lnTo>
                <a:lnTo>
                  <a:pt x="148" y="6"/>
                </a:lnTo>
                <a:lnTo>
                  <a:pt x="166" y="12"/>
                </a:lnTo>
                <a:lnTo>
                  <a:pt x="103" y="4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6" name="Freeform 20">
            <a:extLst>
              <a:ext uri="{FF2B5EF4-FFF2-40B4-BE49-F238E27FC236}">
                <a16:creationId xmlns:a16="http://schemas.microsoft.com/office/drawing/2014/main" id="{E18E684E-2AC6-AD43-B6D5-4EAE29E8E998}"/>
              </a:ext>
            </a:extLst>
          </p:cNvPr>
          <p:cNvSpPr>
            <a:spLocks/>
          </p:cNvSpPr>
          <p:nvPr/>
        </p:nvSpPr>
        <p:spPr bwMode="auto">
          <a:xfrm>
            <a:off x="5067300" y="5108575"/>
            <a:ext cx="252413" cy="131763"/>
          </a:xfrm>
          <a:custGeom>
            <a:avLst/>
            <a:gdLst>
              <a:gd name="T0" fmla="*/ 141129030 w 159"/>
              <a:gd name="T1" fmla="*/ 209174556 h 83"/>
              <a:gd name="T2" fmla="*/ 146169352 w 159"/>
              <a:gd name="T3" fmla="*/ 199093893 h 83"/>
              <a:gd name="T4" fmla="*/ 158770952 w 159"/>
              <a:gd name="T5" fmla="*/ 181451939 h 83"/>
              <a:gd name="T6" fmla="*/ 181451609 w 159"/>
              <a:gd name="T7" fmla="*/ 156250280 h 83"/>
              <a:gd name="T8" fmla="*/ 209174177 w 159"/>
              <a:gd name="T9" fmla="*/ 126008291 h 83"/>
              <a:gd name="T10" fmla="*/ 246975802 w 159"/>
              <a:gd name="T11" fmla="*/ 90725969 h 83"/>
              <a:gd name="T12" fmla="*/ 292338704 w 159"/>
              <a:gd name="T13" fmla="*/ 57964607 h 83"/>
              <a:gd name="T14" fmla="*/ 342741929 w 159"/>
              <a:gd name="T15" fmla="*/ 30241990 h 83"/>
              <a:gd name="T16" fmla="*/ 400706431 w 159"/>
              <a:gd name="T17" fmla="*/ 5040332 h 83"/>
              <a:gd name="T18" fmla="*/ 390625786 w 159"/>
              <a:gd name="T19" fmla="*/ 2520960 h 83"/>
              <a:gd name="T20" fmla="*/ 357862896 w 159"/>
              <a:gd name="T21" fmla="*/ 0 h 83"/>
              <a:gd name="T22" fmla="*/ 309980627 w 159"/>
              <a:gd name="T23" fmla="*/ 0 h 83"/>
              <a:gd name="T24" fmla="*/ 252016124 w 159"/>
              <a:gd name="T25" fmla="*/ 10080663 h 83"/>
              <a:gd name="T26" fmla="*/ 189012887 w 159"/>
              <a:gd name="T27" fmla="*/ 27722618 h 83"/>
              <a:gd name="T28" fmla="*/ 120967740 w 159"/>
              <a:gd name="T29" fmla="*/ 63004939 h 83"/>
              <a:gd name="T30" fmla="*/ 55443547 w 159"/>
              <a:gd name="T31" fmla="*/ 118448587 h 83"/>
              <a:gd name="T32" fmla="*/ 0 w 159"/>
              <a:gd name="T33" fmla="*/ 196572933 h 83"/>
              <a:gd name="T34" fmla="*/ 141129030 w 159"/>
              <a:gd name="T35" fmla="*/ 209174556 h 8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59" h="83">
                <a:moveTo>
                  <a:pt x="56" y="83"/>
                </a:moveTo>
                <a:lnTo>
                  <a:pt x="58" y="79"/>
                </a:lnTo>
                <a:lnTo>
                  <a:pt x="63" y="72"/>
                </a:lnTo>
                <a:lnTo>
                  <a:pt x="72" y="62"/>
                </a:lnTo>
                <a:lnTo>
                  <a:pt x="83" y="50"/>
                </a:lnTo>
                <a:lnTo>
                  <a:pt x="98" y="36"/>
                </a:lnTo>
                <a:lnTo>
                  <a:pt x="116" y="23"/>
                </a:lnTo>
                <a:lnTo>
                  <a:pt x="136" y="12"/>
                </a:lnTo>
                <a:lnTo>
                  <a:pt x="159" y="2"/>
                </a:lnTo>
                <a:lnTo>
                  <a:pt x="155" y="1"/>
                </a:lnTo>
                <a:lnTo>
                  <a:pt x="142" y="0"/>
                </a:lnTo>
                <a:lnTo>
                  <a:pt x="123" y="0"/>
                </a:lnTo>
                <a:lnTo>
                  <a:pt x="100" y="4"/>
                </a:lnTo>
                <a:lnTo>
                  <a:pt x="75" y="11"/>
                </a:lnTo>
                <a:lnTo>
                  <a:pt x="48" y="25"/>
                </a:lnTo>
                <a:lnTo>
                  <a:pt x="22" y="47"/>
                </a:lnTo>
                <a:lnTo>
                  <a:pt x="0" y="78"/>
                </a:lnTo>
                <a:lnTo>
                  <a:pt x="56" y="8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7" name="Freeform 21">
            <a:extLst>
              <a:ext uri="{FF2B5EF4-FFF2-40B4-BE49-F238E27FC236}">
                <a16:creationId xmlns:a16="http://schemas.microsoft.com/office/drawing/2014/main" id="{E2343A1D-599B-F44A-BB61-4F776358A423}"/>
              </a:ext>
            </a:extLst>
          </p:cNvPr>
          <p:cNvSpPr>
            <a:spLocks/>
          </p:cNvSpPr>
          <p:nvPr/>
        </p:nvSpPr>
        <p:spPr bwMode="auto">
          <a:xfrm>
            <a:off x="5008563" y="4748213"/>
            <a:ext cx="336550" cy="315912"/>
          </a:xfrm>
          <a:custGeom>
            <a:avLst/>
            <a:gdLst>
              <a:gd name="T0" fmla="*/ 410786263 w 212"/>
              <a:gd name="T1" fmla="*/ 405743720 h 199"/>
              <a:gd name="T2" fmla="*/ 357862188 w 212"/>
              <a:gd name="T3" fmla="*/ 415824329 h 199"/>
              <a:gd name="T4" fmla="*/ 302418750 w 212"/>
              <a:gd name="T5" fmla="*/ 415824329 h 199"/>
              <a:gd name="T6" fmla="*/ 249496263 w 212"/>
              <a:gd name="T7" fmla="*/ 403224362 h 199"/>
              <a:gd name="T8" fmla="*/ 201612500 w 212"/>
              <a:gd name="T9" fmla="*/ 378022839 h 199"/>
              <a:gd name="T10" fmla="*/ 153730325 w 212"/>
              <a:gd name="T11" fmla="*/ 347781012 h 199"/>
              <a:gd name="T12" fmla="*/ 115927188 w 212"/>
              <a:gd name="T13" fmla="*/ 307458576 h 199"/>
              <a:gd name="T14" fmla="*/ 83165950 w 212"/>
              <a:gd name="T15" fmla="*/ 257055531 h 199"/>
              <a:gd name="T16" fmla="*/ 57964388 w 212"/>
              <a:gd name="T17" fmla="*/ 201612181 h 199"/>
              <a:gd name="T18" fmla="*/ 47883763 w 212"/>
              <a:gd name="T19" fmla="*/ 148688190 h 199"/>
              <a:gd name="T20" fmla="*/ 42843450 w 212"/>
              <a:gd name="T21" fmla="*/ 98285144 h 199"/>
              <a:gd name="T22" fmla="*/ 47883763 w 212"/>
              <a:gd name="T23" fmla="*/ 47882099 h 199"/>
              <a:gd name="T24" fmla="*/ 57964388 w 212"/>
              <a:gd name="T25" fmla="*/ 0 h 199"/>
              <a:gd name="T26" fmla="*/ 37803138 w 212"/>
              <a:gd name="T27" fmla="*/ 27720881 h 199"/>
              <a:gd name="T28" fmla="*/ 22682200 w 212"/>
              <a:gd name="T29" fmla="*/ 60483654 h 199"/>
              <a:gd name="T30" fmla="*/ 12601575 w 212"/>
              <a:gd name="T31" fmla="*/ 95765786 h 199"/>
              <a:gd name="T32" fmla="*/ 2520950 w 212"/>
              <a:gd name="T33" fmla="*/ 131047918 h 199"/>
              <a:gd name="T34" fmla="*/ 0 w 212"/>
              <a:gd name="T35" fmla="*/ 166330049 h 199"/>
              <a:gd name="T36" fmla="*/ 0 w 212"/>
              <a:gd name="T37" fmla="*/ 206652485 h 199"/>
              <a:gd name="T38" fmla="*/ 5040313 w 212"/>
              <a:gd name="T39" fmla="*/ 244453976 h 199"/>
              <a:gd name="T40" fmla="*/ 15120938 w 212"/>
              <a:gd name="T41" fmla="*/ 282257053 h 199"/>
              <a:gd name="T42" fmla="*/ 37803138 w 212"/>
              <a:gd name="T43" fmla="*/ 340219762 h 199"/>
              <a:gd name="T44" fmla="*/ 70564375 w 212"/>
              <a:gd name="T45" fmla="*/ 390622807 h 199"/>
              <a:gd name="T46" fmla="*/ 110886875 w 212"/>
              <a:gd name="T47" fmla="*/ 430945243 h 199"/>
              <a:gd name="T48" fmla="*/ 156249688 w 212"/>
              <a:gd name="T49" fmla="*/ 461187070 h 199"/>
              <a:gd name="T50" fmla="*/ 206652813 w 212"/>
              <a:gd name="T51" fmla="*/ 486388593 h 199"/>
              <a:gd name="T52" fmla="*/ 257055938 w 212"/>
              <a:gd name="T53" fmla="*/ 498990148 h 199"/>
              <a:gd name="T54" fmla="*/ 312499375 w 212"/>
              <a:gd name="T55" fmla="*/ 501509506 h 199"/>
              <a:gd name="T56" fmla="*/ 367942813 w 212"/>
              <a:gd name="T57" fmla="*/ 491428897 h 199"/>
              <a:gd name="T58" fmla="*/ 395665325 w 212"/>
              <a:gd name="T59" fmla="*/ 478828930 h 199"/>
              <a:gd name="T60" fmla="*/ 423386250 w 212"/>
              <a:gd name="T61" fmla="*/ 463708016 h 199"/>
              <a:gd name="T62" fmla="*/ 448587813 w 212"/>
              <a:gd name="T63" fmla="*/ 446066157 h 199"/>
              <a:gd name="T64" fmla="*/ 471270013 w 212"/>
              <a:gd name="T65" fmla="*/ 425904938 h 199"/>
              <a:gd name="T66" fmla="*/ 491431263 w 212"/>
              <a:gd name="T67" fmla="*/ 403224362 h 199"/>
              <a:gd name="T68" fmla="*/ 506552200 w 212"/>
              <a:gd name="T69" fmla="*/ 375501893 h 199"/>
              <a:gd name="T70" fmla="*/ 521673138 w 212"/>
              <a:gd name="T71" fmla="*/ 347781012 h 199"/>
              <a:gd name="T72" fmla="*/ 534273125 w 212"/>
              <a:gd name="T73" fmla="*/ 320058543 h 199"/>
              <a:gd name="T74" fmla="*/ 519152188 w 212"/>
              <a:gd name="T75" fmla="*/ 335179457 h 199"/>
              <a:gd name="T76" fmla="*/ 506552200 w 212"/>
              <a:gd name="T77" fmla="*/ 347781012 h 199"/>
              <a:gd name="T78" fmla="*/ 493950625 w 212"/>
              <a:gd name="T79" fmla="*/ 360380980 h 199"/>
              <a:gd name="T80" fmla="*/ 478829688 w 212"/>
              <a:gd name="T81" fmla="*/ 370461589 h 199"/>
              <a:gd name="T82" fmla="*/ 463708750 w 212"/>
              <a:gd name="T83" fmla="*/ 380542198 h 199"/>
              <a:gd name="T84" fmla="*/ 448587813 w 212"/>
              <a:gd name="T85" fmla="*/ 393143753 h 199"/>
              <a:gd name="T86" fmla="*/ 428426563 w 212"/>
              <a:gd name="T87" fmla="*/ 400703416 h 199"/>
              <a:gd name="T88" fmla="*/ 410786263 w 212"/>
              <a:gd name="T89" fmla="*/ 405743720 h 19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212" h="199">
                <a:moveTo>
                  <a:pt x="163" y="161"/>
                </a:moveTo>
                <a:lnTo>
                  <a:pt x="142" y="165"/>
                </a:lnTo>
                <a:lnTo>
                  <a:pt x="120" y="165"/>
                </a:lnTo>
                <a:lnTo>
                  <a:pt x="99" y="160"/>
                </a:lnTo>
                <a:lnTo>
                  <a:pt x="80" y="150"/>
                </a:lnTo>
                <a:lnTo>
                  <a:pt x="61" y="138"/>
                </a:lnTo>
                <a:lnTo>
                  <a:pt x="46" y="122"/>
                </a:lnTo>
                <a:lnTo>
                  <a:pt x="33" y="102"/>
                </a:lnTo>
                <a:lnTo>
                  <a:pt x="23" y="80"/>
                </a:lnTo>
                <a:lnTo>
                  <a:pt x="19" y="59"/>
                </a:lnTo>
                <a:lnTo>
                  <a:pt x="17" y="39"/>
                </a:lnTo>
                <a:lnTo>
                  <a:pt x="19" y="19"/>
                </a:lnTo>
                <a:lnTo>
                  <a:pt x="23" y="0"/>
                </a:lnTo>
                <a:lnTo>
                  <a:pt x="15" y="11"/>
                </a:lnTo>
                <a:lnTo>
                  <a:pt x="9" y="24"/>
                </a:lnTo>
                <a:lnTo>
                  <a:pt x="5" y="38"/>
                </a:lnTo>
                <a:lnTo>
                  <a:pt x="1" y="52"/>
                </a:lnTo>
                <a:lnTo>
                  <a:pt x="0" y="66"/>
                </a:lnTo>
                <a:lnTo>
                  <a:pt x="0" y="82"/>
                </a:lnTo>
                <a:lnTo>
                  <a:pt x="2" y="97"/>
                </a:lnTo>
                <a:lnTo>
                  <a:pt x="6" y="112"/>
                </a:lnTo>
                <a:lnTo>
                  <a:pt x="15" y="135"/>
                </a:lnTo>
                <a:lnTo>
                  <a:pt x="28" y="155"/>
                </a:lnTo>
                <a:lnTo>
                  <a:pt x="44" y="171"/>
                </a:lnTo>
                <a:lnTo>
                  <a:pt x="62" y="183"/>
                </a:lnTo>
                <a:lnTo>
                  <a:pt x="82" y="193"/>
                </a:lnTo>
                <a:lnTo>
                  <a:pt x="102" y="198"/>
                </a:lnTo>
                <a:lnTo>
                  <a:pt x="124" y="199"/>
                </a:lnTo>
                <a:lnTo>
                  <a:pt x="146" y="195"/>
                </a:lnTo>
                <a:lnTo>
                  <a:pt x="157" y="190"/>
                </a:lnTo>
                <a:lnTo>
                  <a:pt x="168" y="184"/>
                </a:lnTo>
                <a:lnTo>
                  <a:pt x="178" y="177"/>
                </a:lnTo>
                <a:lnTo>
                  <a:pt x="187" y="169"/>
                </a:lnTo>
                <a:lnTo>
                  <a:pt x="195" y="160"/>
                </a:lnTo>
                <a:lnTo>
                  <a:pt x="201" y="149"/>
                </a:lnTo>
                <a:lnTo>
                  <a:pt x="207" y="138"/>
                </a:lnTo>
                <a:lnTo>
                  <a:pt x="212" y="127"/>
                </a:lnTo>
                <a:lnTo>
                  <a:pt x="206" y="133"/>
                </a:lnTo>
                <a:lnTo>
                  <a:pt x="201" y="138"/>
                </a:lnTo>
                <a:lnTo>
                  <a:pt x="196" y="143"/>
                </a:lnTo>
                <a:lnTo>
                  <a:pt x="190" y="147"/>
                </a:lnTo>
                <a:lnTo>
                  <a:pt x="184" y="151"/>
                </a:lnTo>
                <a:lnTo>
                  <a:pt x="178" y="156"/>
                </a:lnTo>
                <a:lnTo>
                  <a:pt x="170" y="159"/>
                </a:lnTo>
                <a:lnTo>
                  <a:pt x="163" y="161"/>
                </a:lnTo>
                <a:close/>
              </a:path>
            </a:pathLst>
          </a:custGeom>
          <a:solidFill>
            <a:srgbClr val="C6D1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8" name="Freeform 22">
            <a:extLst>
              <a:ext uri="{FF2B5EF4-FFF2-40B4-BE49-F238E27FC236}">
                <a16:creationId xmlns:a16="http://schemas.microsoft.com/office/drawing/2014/main" id="{17310D8B-1149-5B47-AD4C-C964AC1B0B0D}"/>
              </a:ext>
            </a:extLst>
          </p:cNvPr>
          <p:cNvSpPr>
            <a:spLocks/>
          </p:cNvSpPr>
          <p:nvPr/>
        </p:nvSpPr>
        <p:spPr bwMode="auto">
          <a:xfrm>
            <a:off x="5827713" y="4746625"/>
            <a:ext cx="1477962" cy="463550"/>
          </a:xfrm>
          <a:custGeom>
            <a:avLst/>
            <a:gdLst>
              <a:gd name="T0" fmla="*/ 2519362 w 931"/>
              <a:gd name="T1" fmla="*/ 733366263 h 292"/>
              <a:gd name="T2" fmla="*/ 25201554 w 931"/>
              <a:gd name="T3" fmla="*/ 715724375 h 292"/>
              <a:gd name="T4" fmla="*/ 68043402 w 931"/>
              <a:gd name="T5" fmla="*/ 685482500 h 292"/>
              <a:gd name="T6" fmla="*/ 131048081 w 931"/>
              <a:gd name="T7" fmla="*/ 637600325 h 292"/>
              <a:gd name="T8" fmla="*/ 214212415 w 931"/>
              <a:gd name="T9" fmla="*/ 584676250 h 292"/>
              <a:gd name="T10" fmla="*/ 317539580 w 931"/>
              <a:gd name="T11" fmla="*/ 521673138 h 292"/>
              <a:gd name="T12" fmla="*/ 438507039 w 931"/>
              <a:gd name="T13" fmla="*/ 453628125 h 292"/>
              <a:gd name="T14" fmla="*/ 577114792 w 931"/>
              <a:gd name="T15" fmla="*/ 383063750 h 292"/>
              <a:gd name="T16" fmla="*/ 733364427 w 931"/>
              <a:gd name="T17" fmla="*/ 317539688 h 292"/>
              <a:gd name="T18" fmla="*/ 902215632 w 931"/>
              <a:gd name="T19" fmla="*/ 249496263 h 292"/>
              <a:gd name="T20" fmla="*/ 1088707132 w 931"/>
              <a:gd name="T21" fmla="*/ 189012513 h 292"/>
              <a:gd name="T22" fmla="*/ 1287798614 w 931"/>
              <a:gd name="T23" fmla="*/ 138609388 h 292"/>
              <a:gd name="T24" fmla="*/ 1504531979 w 931"/>
              <a:gd name="T25" fmla="*/ 100806250 h 292"/>
              <a:gd name="T26" fmla="*/ 1728826603 w 931"/>
              <a:gd name="T27" fmla="*/ 70564375 h 292"/>
              <a:gd name="T28" fmla="*/ 1968240572 w 931"/>
              <a:gd name="T29" fmla="*/ 60483750 h 292"/>
              <a:gd name="T30" fmla="*/ 2147483646 w 931"/>
              <a:gd name="T31" fmla="*/ 68045013 h 292"/>
              <a:gd name="T32" fmla="*/ 2147483646 w 931"/>
              <a:gd name="T33" fmla="*/ 78125638 h 292"/>
              <a:gd name="T34" fmla="*/ 2147483646 w 931"/>
              <a:gd name="T35" fmla="*/ 68045013 h 292"/>
              <a:gd name="T36" fmla="*/ 2147483646 w 931"/>
              <a:gd name="T37" fmla="*/ 55443438 h 292"/>
              <a:gd name="T38" fmla="*/ 2147483646 w 931"/>
              <a:gd name="T39" fmla="*/ 37803138 h 292"/>
              <a:gd name="T40" fmla="*/ 2056446804 w 931"/>
              <a:gd name="T41" fmla="*/ 22682200 h 292"/>
              <a:gd name="T42" fmla="*/ 1925398724 w 931"/>
              <a:gd name="T43" fmla="*/ 7561263 h 292"/>
              <a:gd name="T44" fmla="*/ 1779229711 w 931"/>
              <a:gd name="T45" fmla="*/ 0 h 292"/>
              <a:gd name="T46" fmla="*/ 1615418816 w 931"/>
              <a:gd name="T47" fmla="*/ 0 h 292"/>
              <a:gd name="T48" fmla="*/ 1439007938 w 931"/>
              <a:gd name="T49" fmla="*/ 10080625 h 292"/>
              <a:gd name="T50" fmla="*/ 1255037388 w 931"/>
              <a:gd name="T51" fmla="*/ 35282188 h 292"/>
              <a:gd name="T52" fmla="*/ 1063505578 w 931"/>
              <a:gd name="T53" fmla="*/ 75604688 h 292"/>
              <a:gd name="T54" fmla="*/ 866933457 w 931"/>
              <a:gd name="T55" fmla="*/ 138609388 h 292"/>
              <a:gd name="T56" fmla="*/ 667840387 w 931"/>
              <a:gd name="T57" fmla="*/ 224294700 h 292"/>
              <a:gd name="T58" fmla="*/ 471268266 w 931"/>
              <a:gd name="T59" fmla="*/ 332660625 h 292"/>
              <a:gd name="T60" fmla="*/ 277217094 w 931"/>
              <a:gd name="T61" fmla="*/ 468749063 h 292"/>
              <a:gd name="T62" fmla="*/ 90725594 w 931"/>
              <a:gd name="T63" fmla="*/ 640119688 h 29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931" h="292">
                <a:moveTo>
                  <a:pt x="0" y="292"/>
                </a:moveTo>
                <a:lnTo>
                  <a:pt x="1" y="291"/>
                </a:lnTo>
                <a:lnTo>
                  <a:pt x="4" y="288"/>
                </a:lnTo>
                <a:lnTo>
                  <a:pt x="10" y="284"/>
                </a:lnTo>
                <a:lnTo>
                  <a:pt x="17" y="279"/>
                </a:lnTo>
                <a:lnTo>
                  <a:pt x="27" y="272"/>
                </a:lnTo>
                <a:lnTo>
                  <a:pt x="39" y="263"/>
                </a:lnTo>
                <a:lnTo>
                  <a:pt x="52" y="253"/>
                </a:lnTo>
                <a:lnTo>
                  <a:pt x="68" y="243"/>
                </a:lnTo>
                <a:lnTo>
                  <a:pt x="85" y="232"/>
                </a:lnTo>
                <a:lnTo>
                  <a:pt x="105" y="219"/>
                </a:lnTo>
                <a:lnTo>
                  <a:pt x="126" y="207"/>
                </a:lnTo>
                <a:lnTo>
                  <a:pt x="149" y="194"/>
                </a:lnTo>
                <a:lnTo>
                  <a:pt x="174" y="180"/>
                </a:lnTo>
                <a:lnTo>
                  <a:pt x="201" y="167"/>
                </a:lnTo>
                <a:lnTo>
                  <a:pt x="229" y="152"/>
                </a:lnTo>
                <a:lnTo>
                  <a:pt x="259" y="139"/>
                </a:lnTo>
                <a:lnTo>
                  <a:pt x="291" y="126"/>
                </a:lnTo>
                <a:lnTo>
                  <a:pt x="324" y="112"/>
                </a:lnTo>
                <a:lnTo>
                  <a:pt x="358" y="99"/>
                </a:lnTo>
                <a:lnTo>
                  <a:pt x="395" y="87"/>
                </a:lnTo>
                <a:lnTo>
                  <a:pt x="432" y="75"/>
                </a:lnTo>
                <a:lnTo>
                  <a:pt x="471" y="65"/>
                </a:lnTo>
                <a:lnTo>
                  <a:pt x="511" y="55"/>
                </a:lnTo>
                <a:lnTo>
                  <a:pt x="553" y="47"/>
                </a:lnTo>
                <a:lnTo>
                  <a:pt x="597" y="40"/>
                </a:lnTo>
                <a:lnTo>
                  <a:pt x="641" y="33"/>
                </a:lnTo>
                <a:lnTo>
                  <a:pt x="686" y="28"/>
                </a:lnTo>
                <a:lnTo>
                  <a:pt x="733" y="25"/>
                </a:lnTo>
                <a:lnTo>
                  <a:pt x="781" y="24"/>
                </a:lnTo>
                <a:lnTo>
                  <a:pt x="830" y="24"/>
                </a:lnTo>
                <a:lnTo>
                  <a:pt x="879" y="27"/>
                </a:lnTo>
                <a:lnTo>
                  <a:pt x="931" y="31"/>
                </a:lnTo>
                <a:lnTo>
                  <a:pt x="929" y="31"/>
                </a:lnTo>
                <a:lnTo>
                  <a:pt x="925" y="29"/>
                </a:lnTo>
                <a:lnTo>
                  <a:pt x="916" y="27"/>
                </a:lnTo>
                <a:lnTo>
                  <a:pt x="906" y="25"/>
                </a:lnTo>
                <a:lnTo>
                  <a:pt x="893" y="22"/>
                </a:lnTo>
                <a:lnTo>
                  <a:pt x="877" y="19"/>
                </a:lnTo>
                <a:lnTo>
                  <a:pt x="859" y="15"/>
                </a:lnTo>
                <a:lnTo>
                  <a:pt x="838" y="12"/>
                </a:lnTo>
                <a:lnTo>
                  <a:pt x="816" y="9"/>
                </a:lnTo>
                <a:lnTo>
                  <a:pt x="791" y="6"/>
                </a:lnTo>
                <a:lnTo>
                  <a:pt x="764" y="3"/>
                </a:lnTo>
                <a:lnTo>
                  <a:pt x="735" y="1"/>
                </a:lnTo>
                <a:lnTo>
                  <a:pt x="706" y="0"/>
                </a:lnTo>
                <a:lnTo>
                  <a:pt x="674" y="0"/>
                </a:lnTo>
                <a:lnTo>
                  <a:pt x="641" y="0"/>
                </a:lnTo>
                <a:lnTo>
                  <a:pt x="607" y="2"/>
                </a:lnTo>
                <a:lnTo>
                  <a:pt x="571" y="4"/>
                </a:lnTo>
                <a:lnTo>
                  <a:pt x="535" y="9"/>
                </a:lnTo>
                <a:lnTo>
                  <a:pt x="498" y="14"/>
                </a:lnTo>
                <a:lnTo>
                  <a:pt x="460" y="21"/>
                </a:lnTo>
                <a:lnTo>
                  <a:pt x="422" y="30"/>
                </a:lnTo>
                <a:lnTo>
                  <a:pt x="383" y="42"/>
                </a:lnTo>
                <a:lnTo>
                  <a:pt x="344" y="55"/>
                </a:lnTo>
                <a:lnTo>
                  <a:pt x="304" y="70"/>
                </a:lnTo>
                <a:lnTo>
                  <a:pt x="265" y="89"/>
                </a:lnTo>
                <a:lnTo>
                  <a:pt x="225" y="109"/>
                </a:lnTo>
                <a:lnTo>
                  <a:pt x="187" y="132"/>
                </a:lnTo>
                <a:lnTo>
                  <a:pt x="148" y="158"/>
                </a:lnTo>
                <a:lnTo>
                  <a:pt x="110" y="186"/>
                </a:lnTo>
                <a:lnTo>
                  <a:pt x="72" y="218"/>
                </a:lnTo>
                <a:lnTo>
                  <a:pt x="36" y="254"/>
                </a:lnTo>
                <a:lnTo>
                  <a:pt x="0" y="292"/>
                </a:lnTo>
                <a:close/>
              </a:path>
            </a:pathLst>
          </a:custGeom>
          <a:solidFill>
            <a:srgbClr val="C6D1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9" name="Freeform 23">
            <a:extLst>
              <a:ext uri="{FF2B5EF4-FFF2-40B4-BE49-F238E27FC236}">
                <a16:creationId xmlns:a16="http://schemas.microsoft.com/office/drawing/2014/main" id="{DDBFB26C-2CF8-0941-B1F5-FAF5A7CB4A93}"/>
              </a:ext>
            </a:extLst>
          </p:cNvPr>
          <p:cNvSpPr>
            <a:spLocks/>
          </p:cNvSpPr>
          <p:nvPr/>
        </p:nvSpPr>
        <p:spPr bwMode="auto">
          <a:xfrm>
            <a:off x="5416550" y="5403850"/>
            <a:ext cx="120650" cy="96838"/>
          </a:xfrm>
          <a:custGeom>
            <a:avLst/>
            <a:gdLst>
              <a:gd name="T0" fmla="*/ 95765938 w 76"/>
              <a:gd name="T1" fmla="*/ 153731119 h 61"/>
              <a:gd name="T2" fmla="*/ 113407825 w 76"/>
              <a:gd name="T3" fmla="*/ 151210156 h 61"/>
              <a:gd name="T4" fmla="*/ 131048125 w 76"/>
              <a:gd name="T5" fmla="*/ 148690780 h 61"/>
              <a:gd name="T6" fmla="*/ 146169063 w 76"/>
              <a:gd name="T7" fmla="*/ 141129479 h 61"/>
              <a:gd name="T8" fmla="*/ 163810950 w 76"/>
              <a:gd name="T9" fmla="*/ 131048802 h 61"/>
              <a:gd name="T10" fmla="*/ 176410938 w 76"/>
              <a:gd name="T11" fmla="*/ 118448749 h 61"/>
              <a:gd name="T12" fmla="*/ 183972200 w 76"/>
              <a:gd name="T13" fmla="*/ 105847109 h 61"/>
              <a:gd name="T14" fmla="*/ 189012513 w 76"/>
              <a:gd name="T15" fmla="*/ 93247056 h 61"/>
              <a:gd name="T16" fmla="*/ 191531875 w 76"/>
              <a:gd name="T17" fmla="*/ 78126041 h 61"/>
              <a:gd name="T18" fmla="*/ 189012513 w 76"/>
              <a:gd name="T19" fmla="*/ 63005025 h 61"/>
              <a:gd name="T20" fmla="*/ 183972200 w 76"/>
              <a:gd name="T21" fmla="*/ 47884010 h 61"/>
              <a:gd name="T22" fmla="*/ 176410938 w 76"/>
              <a:gd name="T23" fmla="*/ 35282370 h 61"/>
              <a:gd name="T24" fmla="*/ 163810950 w 76"/>
              <a:gd name="T25" fmla="*/ 22682317 h 61"/>
              <a:gd name="T26" fmla="*/ 146169063 w 76"/>
              <a:gd name="T27" fmla="*/ 12601640 h 61"/>
              <a:gd name="T28" fmla="*/ 131048125 w 76"/>
              <a:gd name="T29" fmla="*/ 5040339 h 61"/>
              <a:gd name="T30" fmla="*/ 113407825 w 76"/>
              <a:gd name="T31" fmla="*/ 2520963 h 61"/>
              <a:gd name="T32" fmla="*/ 95765938 w 76"/>
              <a:gd name="T33" fmla="*/ 0 h 61"/>
              <a:gd name="T34" fmla="*/ 78125638 w 76"/>
              <a:gd name="T35" fmla="*/ 2520963 h 61"/>
              <a:gd name="T36" fmla="*/ 57964388 w 76"/>
              <a:gd name="T37" fmla="*/ 5040339 h 61"/>
              <a:gd name="T38" fmla="*/ 42843450 w 76"/>
              <a:gd name="T39" fmla="*/ 12601640 h 61"/>
              <a:gd name="T40" fmla="*/ 27722513 w 76"/>
              <a:gd name="T41" fmla="*/ 22682317 h 61"/>
              <a:gd name="T42" fmla="*/ 15120938 w 76"/>
              <a:gd name="T43" fmla="*/ 35282370 h 61"/>
              <a:gd name="T44" fmla="*/ 7561263 w 76"/>
              <a:gd name="T45" fmla="*/ 47884010 h 61"/>
              <a:gd name="T46" fmla="*/ 2520950 w 76"/>
              <a:gd name="T47" fmla="*/ 63005025 h 61"/>
              <a:gd name="T48" fmla="*/ 0 w 76"/>
              <a:gd name="T49" fmla="*/ 78126041 h 61"/>
              <a:gd name="T50" fmla="*/ 2520950 w 76"/>
              <a:gd name="T51" fmla="*/ 93247056 h 61"/>
              <a:gd name="T52" fmla="*/ 7561263 w 76"/>
              <a:gd name="T53" fmla="*/ 105847109 h 61"/>
              <a:gd name="T54" fmla="*/ 15120938 w 76"/>
              <a:gd name="T55" fmla="*/ 118448749 h 61"/>
              <a:gd name="T56" fmla="*/ 27722513 w 76"/>
              <a:gd name="T57" fmla="*/ 131048802 h 61"/>
              <a:gd name="T58" fmla="*/ 42843450 w 76"/>
              <a:gd name="T59" fmla="*/ 141129479 h 61"/>
              <a:gd name="T60" fmla="*/ 57964388 w 76"/>
              <a:gd name="T61" fmla="*/ 148690780 h 61"/>
              <a:gd name="T62" fmla="*/ 78125638 w 76"/>
              <a:gd name="T63" fmla="*/ 151210156 h 61"/>
              <a:gd name="T64" fmla="*/ 95765938 w 76"/>
              <a:gd name="T65" fmla="*/ 153731119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6" h="61">
                <a:moveTo>
                  <a:pt x="38" y="61"/>
                </a:moveTo>
                <a:lnTo>
                  <a:pt x="45" y="60"/>
                </a:lnTo>
                <a:lnTo>
                  <a:pt x="52" y="59"/>
                </a:lnTo>
                <a:lnTo>
                  <a:pt x="58" y="56"/>
                </a:lnTo>
                <a:lnTo>
                  <a:pt x="65" y="52"/>
                </a:lnTo>
                <a:lnTo>
                  <a:pt x="70" y="47"/>
                </a:lnTo>
                <a:lnTo>
                  <a:pt x="73" y="42"/>
                </a:lnTo>
                <a:lnTo>
                  <a:pt x="75" y="37"/>
                </a:lnTo>
                <a:lnTo>
                  <a:pt x="76" y="31"/>
                </a:lnTo>
                <a:lnTo>
                  <a:pt x="75" y="25"/>
                </a:lnTo>
                <a:lnTo>
                  <a:pt x="73" y="19"/>
                </a:lnTo>
                <a:lnTo>
                  <a:pt x="70" y="14"/>
                </a:lnTo>
                <a:lnTo>
                  <a:pt x="65" y="9"/>
                </a:lnTo>
                <a:lnTo>
                  <a:pt x="58" y="5"/>
                </a:lnTo>
                <a:lnTo>
                  <a:pt x="52" y="2"/>
                </a:lnTo>
                <a:lnTo>
                  <a:pt x="45" y="1"/>
                </a:lnTo>
                <a:lnTo>
                  <a:pt x="38" y="0"/>
                </a:lnTo>
                <a:lnTo>
                  <a:pt x="31" y="1"/>
                </a:lnTo>
                <a:lnTo>
                  <a:pt x="23" y="2"/>
                </a:lnTo>
                <a:lnTo>
                  <a:pt x="17" y="5"/>
                </a:lnTo>
                <a:lnTo>
                  <a:pt x="11" y="9"/>
                </a:lnTo>
                <a:lnTo>
                  <a:pt x="6" y="14"/>
                </a:lnTo>
                <a:lnTo>
                  <a:pt x="3" y="19"/>
                </a:lnTo>
                <a:lnTo>
                  <a:pt x="1" y="25"/>
                </a:lnTo>
                <a:lnTo>
                  <a:pt x="0" y="31"/>
                </a:lnTo>
                <a:lnTo>
                  <a:pt x="1" y="37"/>
                </a:lnTo>
                <a:lnTo>
                  <a:pt x="3" y="42"/>
                </a:lnTo>
                <a:lnTo>
                  <a:pt x="6" y="47"/>
                </a:lnTo>
                <a:lnTo>
                  <a:pt x="11" y="52"/>
                </a:lnTo>
                <a:lnTo>
                  <a:pt x="17" y="56"/>
                </a:lnTo>
                <a:lnTo>
                  <a:pt x="23" y="59"/>
                </a:lnTo>
                <a:lnTo>
                  <a:pt x="31" y="60"/>
                </a:lnTo>
                <a:lnTo>
                  <a:pt x="38" y="61"/>
                </a:lnTo>
                <a:close/>
              </a:path>
            </a:pathLst>
          </a:custGeom>
          <a:solidFill>
            <a:srgbClr val="C6D1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0" name="Freeform 24">
            <a:extLst>
              <a:ext uri="{FF2B5EF4-FFF2-40B4-BE49-F238E27FC236}">
                <a16:creationId xmlns:a16="http://schemas.microsoft.com/office/drawing/2014/main" id="{D53992DA-5A39-9E4B-A8B0-AE05D6DC0505}"/>
              </a:ext>
            </a:extLst>
          </p:cNvPr>
          <p:cNvSpPr>
            <a:spLocks/>
          </p:cNvSpPr>
          <p:nvPr/>
        </p:nvSpPr>
        <p:spPr bwMode="auto">
          <a:xfrm>
            <a:off x="7100888" y="4573588"/>
            <a:ext cx="104775" cy="103187"/>
          </a:xfrm>
          <a:custGeom>
            <a:avLst/>
            <a:gdLst>
              <a:gd name="T0" fmla="*/ 83165950 w 66"/>
              <a:gd name="T1" fmla="*/ 163808569 h 65"/>
              <a:gd name="T2" fmla="*/ 98286888 w 66"/>
              <a:gd name="T3" fmla="*/ 161289218 h 65"/>
              <a:gd name="T4" fmla="*/ 115927188 w 66"/>
              <a:gd name="T5" fmla="*/ 158768281 h 65"/>
              <a:gd name="T6" fmla="*/ 131048125 w 66"/>
              <a:gd name="T7" fmla="*/ 151208642 h 65"/>
              <a:gd name="T8" fmla="*/ 141128750 w 66"/>
              <a:gd name="T9" fmla="*/ 141128066 h 65"/>
              <a:gd name="T10" fmla="*/ 151209375 w 66"/>
              <a:gd name="T11" fmla="*/ 128526552 h 65"/>
              <a:gd name="T12" fmla="*/ 158770638 w 66"/>
              <a:gd name="T13" fmla="*/ 115926626 h 65"/>
              <a:gd name="T14" fmla="*/ 163810950 w 66"/>
              <a:gd name="T15" fmla="*/ 100805762 h 65"/>
              <a:gd name="T16" fmla="*/ 166330313 w 66"/>
              <a:gd name="T17" fmla="*/ 83163960 h 65"/>
              <a:gd name="T18" fmla="*/ 163810950 w 66"/>
              <a:gd name="T19" fmla="*/ 63002807 h 65"/>
              <a:gd name="T20" fmla="*/ 158770638 w 66"/>
              <a:gd name="T21" fmla="*/ 47881943 h 65"/>
              <a:gd name="T22" fmla="*/ 151209375 w 66"/>
              <a:gd name="T23" fmla="*/ 35282017 h 65"/>
              <a:gd name="T24" fmla="*/ 141128750 w 66"/>
              <a:gd name="T25" fmla="*/ 22680503 h 65"/>
              <a:gd name="T26" fmla="*/ 131048125 w 66"/>
              <a:gd name="T27" fmla="*/ 12599926 h 65"/>
              <a:gd name="T28" fmla="*/ 115927188 w 66"/>
              <a:gd name="T29" fmla="*/ 5040288 h 65"/>
              <a:gd name="T30" fmla="*/ 98286888 w 66"/>
              <a:gd name="T31" fmla="*/ 2519350 h 65"/>
              <a:gd name="T32" fmla="*/ 83165950 w 66"/>
              <a:gd name="T33" fmla="*/ 0 h 65"/>
              <a:gd name="T34" fmla="*/ 65524063 w 66"/>
              <a:gd name="T35" fmla="*/ 2519350 h 65"/>
              <a:gd name="T36" fmla="*/ 50403125 w 66"/>
              <a:gd name="T37" fmla="*/ 5040288 h 65"/>
              <a:gd name="T38" fmla="*/ 37803138 w 66"/>
              <a:gd name="T39" fmla="*/ 12599926 h 65"/>
              <a:gd name="T40" fmla="*/ 25201563 w 66"/>
              <a:gd name="T41" fmla="*/ 22680503 h 65"/>
              <a:gd name="T42" fmla="*/ 12601575 w 66"/>
              <a:gd name="T43" fmla="*/ 35282017 h 65"/>
              <a:gd name="T44" fmla="*/ 5040313 w 66"/>
              <a:gd name="T45" fmla="*/ 47881943 h 65"/>
              <a:gd name="T46" fmla="*/ 2520950 w 66"/>
              <a:gd name="T47" fmla="*/ 63002807 h 65"/>
              <a:gd name="T48" fmla="*/ 0 w 66"/>
              <a:gd name="T49" fmla="*/ 83163960 h 65"/>
              <a:gd name="T50" fmla="*/ 2520950 w 66"/>
              <a:gd name="T51" fmla="*/ 100805762 h 65"/>
              <a:gd name="T52" fmla="*/ 5040313 w 66"/>
              <a:gd name="T53" fmla="*/ 115926626 h 65"/>
              <a:gd name="T54" fmla="*/ 12601575 w 66"/>
              <a:gd name="T55" fmla="*/ 128526552 h 65"/>
              <a:gd name="T56" fmla="*/ 25201563 w 66"/>
              <a:gd name="T57" fmla="*/ 141128066 h 65"/>
              <a:gd name="T58" fmla="*/ 37803138 w 66"/>
              <a:gd name="T59" fmla="*/ 151208642 h 65"/>
              <a:gd name="T60" fmla="*/ 50403125 w 66"/>
              <a:gd name="T61" fmla="*/ 158768281 h 65"/>
              <a:gd name="T62" fmla="*/ 65524063 w 66"/>
              <a:gd name="T63" fmla="*/ 161289218 h 65"/>
              <a:gd name="T64" fmla="*/ 83165950 w 66"/>
              <a:gd name="T65" fmla="*/ 163808569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66" h="65">
                <a:moveTo>
                  <a:pt x="33" y="65"/>
                </a:moveTo>
                <a:lnTo>
                  <a:pt x="39" y="64"/>
                </a:lnTo>
                <a:lnTo>
                  <a:pt x="46" y="63"/>
                </a:lnTo>
                <a:lnTo>
                  <a:pt x="52" y="60"/>
                </a:lnTo>
                <a:lnTo>
                  <a:pt x="56" y="56"/>
                </a:lnTo>
                <a:lnTo>
                  <a:pt x="60" y="51"/>
                </a:lnTo>
                <a:lnTo>
                  <a:pt x="63" y="46"/>
                </a:lnTo>
                <a:lnTo>
                  <a:pt x="65" y="40"/>
                </a:lnTo>
                <a:lnTo>
                  <a:pt x="66" y="33"/>
                </a:lnTo>
                <a:lnTo>
                  <a:pt x="65" y="25"/>
                </a:lnTo>
                <a:lnTo>
                  <a:pt x="63" y="19"/>
                </a:lnTo>
                <a:lnTo>
                  <a:pt x="60" y="14"/>
                </a:lnTo>
                <a:lnTo>
                  <a:pt x="56" y="9"/>
                </a:lnTo>
                <a:lnTo>
                  <a:pt x="52" y="5"/>
                </a:lnTo>
                <a:lnTo>
                  <a:pt x="46" y="2"/>
                </a:lnTo>
                <a:lnTo>
                  <a:pt x="39" y="1"/>
                </a:lnTo>
                <a:lnTo>
                  <a:pt x="33" y="0"/>
                </a:lnTo>
                <a:lnTo>
                  <a:pt x="26" y="1"/>
                </a:lnTo>
                <a:lnTo>
                  <a:pt x="20" y="2"/>
                </a:lnTo>
                <a:lnTo>
                  <a:pt x="15" y="5"/>
                </a:lnTo>
                <a:lnTo>
                  <a:pt x="10" y="9"/>
                </a:lnTo>
                <a:lnTo>
                  <a:pt x="5" y="14"/>
                </a:lnTo>
                <a:lnTo>
                  <a:pt x="2" y="19"/>
                </a:lnTo>
                <a:lnTo>
                  <a:pt x="1" y="25"/>
                </a:lnTo>
                <a:lnTo>
                  <a:pt x="0" y="33"/>
                </a:lnTo>
                <a:lnTo>
                  <a:pt x="1" y="40"/>
                </a:lnTo>
                <a:lnTo>
                  <a:pt x="2" y="46"/>
                </a:lnTo>
                <a:lnTo>
                  <a:pt x="5" y="51"/>
                </a:lnTo>
                <a:lnTo>
                  <a:pt x="10" y="56"/>
                </a:lnTo>
                <a:lnTo>
                  <a:pt x="15" y="60"/>
                </a:lnTo>
                <a:lnTo>
                  <a:pt x="20" y="63"/>
                </a:lnTo>
                <a:lnTo>
                  <a:pt x="26" y="64"/>
                </a:lnTo>
                <a:lnTo>
                  <a:pt x="33" y="65"/>
                </a:lnTo>
                <a:close/>
              </a:path>
            </a:pathLst>
          </a:custGeom>
          <a:solidFill>
            <a:srgbClr val="C6D1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1" name="Freeform 25">
            <a:extLst>
              <a:ext uri="{FF2B5EF4-FFF2-40B4-BE49-F238E27FC236}">
                <a16:creationId xmlns:a16="http://schemas.microsoft.com/office/drawing/2014/main" id="{DF5F6ECA-093B-1F40-81DF-1B5208F2B184}"/>
              </a:ext>
            </a:extLst>
          </p:cNvPr>
          <p:cNvSpPr>
            <a:spLocks/>
          </p:cNvSpPr>
          <p:nvPr/>
        </p:nvSpPr>
        <p:spPr bwMode="auto">
          <a:xfrm>
            <a:off x="7018338" y="4619625"/>
            <a:ext cx="49212" cy="49213"/>
          </a:xfrm>
          <a:custGeom>
            <a:avLst/>
            <a:gdLst>
              <a:gd name="T0" fmla="*/ 37801166 w 31"/>
              <a:gd name="T1" fmla="*/ 78126431 h 31"/>
              <a:gd name="T2" fmla="*/ 52921950 w 31"/>
              <a:gd name="T3" fmla="*/ 75605456 h 31"/>
              <a:gd name="T4" fmla="*/ 68042734 w 31"/>
              <a:gd name="T5" fmla="*/ 65524728 h 31"/>
              <a:gd name="T6" fmla="*/ 75603919 w 31"/>
              <a:gd name="T7" fmla="*/ 55444001 h 31"/>
              <a:gd name="T8" fmla="*/ 78123256 w 31"/>
              <a:gd name="T9" fmla="*/ 40322910 h 31"/>
              <a:gd name="T10" fmla="*/ 75603919 w 31"/>
              <a:gd name="T11" fmla="*/ 25201819 h 31"/>
              <a:gd name="T12" fmla="*/ 68042734 w 31"/>
              <a:gd name="T13" fmla="*/ 12601703 h 31"/>
              <a:gd name="T14" fmla="*/ 52921950 w 31"/>
              <a:gd name="T15" fmla="*/ 5040364 h 31"/>
              <a:gd name="T16" fmla="*/ 37801166 w 31"/>
              <a:gd name="T17" fmla="*/ 0 h 31"/>
              <a:gd name="T18" fmla="*/ 22680382 w 31"/>
              <a:gd name="T19" fmla="*/ 5040364 h 31"/>
              <a:gd name="T20" fmla="*/ 12599859 w 31"/>
              <a:gd name="T21" fmla="*/ 12601703 h 31"/>
              <a:gd name="T22" fmla="*/ 2519337 w 31"/>
              <a:gd name="T23" fmla="*/ 25201819 h 31"/>
              <a:gd name="T24" fmla="*/ 0 w 31"/>
              <a:gd name="T25" fmla="*/ 40322910 h 31"/>
              <a:gd name="T26" fmla="*/ 2519337 w 31"/>
              <a:gd name="T27" fmla="*/ 55444001 h 31"/>
              <a:gd name="T28" fmla="*/ 12599859 w 31"/>
              <a:gd name="T29" fmla="*/ 65524728 h 31"/>
              <a:gd name="T30" fmla="*/ 22680382 w 31"/>
              <a:gd name="T31" fmla="*/ 75605456 h 31"/>
              <a:gd name="T32" fmla="*/ 37801166 w 31"/>
              <a:gd name="T33" fmla="*/ 78126431 h 3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1" h="31">
                <a:moveTo>
                  <a:pt x="15" y="31"/>
                </a:moveTo>
                <a:lnTo>
                  <a:pt x="21" y="30"/>
                </a:lnTo>
                <a:lnTo>
                  <a:pt x="27" y="26"/>
                </a:lnTo>
                <a:lnTo>
                  <a:pt x="30" y="22"/>
                </a:lnTo>
                <a:lnTo>
                  <a:pt x="31" y="16"/>
                </a:lnTo>
                <a:lnTo>
                  <a:pt x="30" y="10"/>
                </a:lnTo>
                <a:lnTo>
                  <a:pt x="27" y="5"/>
                </a:lnTo>
                <a:lnTo>
                  <a:pt x="21" y="2"/>
                </a:lnTo>
                <a:lnTo>
                  <a:pt x="15" y="0"/>
                </a:lnTo>
                <a:lnTo>
                  <a:pt x="9" y="2"/>
                </a:lnTo>
                <a:lnTo>
                  <a:pt x="5" y="5"/>
                </a:lnTo>
                <a:lnTo>
                  <a:pt x="1" y="10"/>
                </a:lnTo>
                <a:lnTo>
                  <a:pt x="0" y="16"/>
                </a:lnTo>
                <a:lnTo>
                  <a:pt x="1" y="22"/>
                </a:lnTo>
                <a:lnTo>
                  <a:pt x="5" y="26"/>
                </a:lnTo>
                <a:lnTo>
                  <a:pt x="9" y="30"/>
                </a:lnTo>
                <a:lnTo>
                  <a:pt x="15" y="31"/>
                </a:lnTo>
                <a:close/>
              </a:path>
            </a:pathLst>
          </a:custGeom>
          <a:solidFill>
            <a:srgbClr val="C6D1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2" name="Freeform 26">
            <a:extLst>
              <a:ext uri="{FF2B5EF4-FFF2-40B4-BE49-F238E27FC236}">
                <a16:creationId xmlns:a16="http://schemas.microsoft.com/office/drawing/2014/main" id="{BBD36555-28A2-4541-9B5E-A274E28DDF20}"/>
              </a:ext>
            </a:extLst>
          </p:cNvPr>
          <p:cNvSpPr>
            <a:spLocks/>
          </p:cNvSpPr>
          <p:nvPr/>
        </p:nvSpPr>
        <p:spPr bwMode="auto">
          <a:xfrm>
            <a:off x="7720013" y="4735513"/>
            <a:ext cx="55562" cy="73025"/>
          </a:xfrm>
          <a:custGeom>
            <a:avLst/>
            <a:gdLst>
              <a:gd name="T0" fmla="*/ 45362404 w 35"/>
              <a:gd name="T1" fmla="*/ 115927188 h 46"/>
              <a:gd name="T2" fmla="*/ 63002546 w 35"/>
              <a:gd name="T3" fmla="*/ 108367513 h 46"/>
              <a:gd name="T4" fmla="*/ 75604007 w 35"/>
              <a:gd name="T5" fmla="*/ 95765938 h 46"/>
              <a:gd name="T6" fmla="*/ 85684541 w 35"/>
              <a:gd name="T7" fmla="*/ 78125638 h 46"/>
              <a:gd name="T8" fmla="*/ 88203881 w 35"/>
              <a:gd name="T9" fmla="*/ 57964388 h 46"/>
              <a:gd name="T10" fmla="*/ 85684541 w 35"/>
              <a:gd name="T11" fmla="*/ 35282188 h 46"/>
              <a:gd name="T12" fmla="*/ 75604007 w 35"/>
              <a:gd name="T13" fmla="*/ 17641888 h 46"/>
              <a:gd name="T14" fmla="*/ 63002546 w 35"/>
              <a:gd name="T15" fmla="*/ 5040313 h 46"/>
              <a:gd name="T16" fmla="*/ 45362404 w 35"/>
              <a:gd name="T17" fmla="*/ 0 h 46"/>
              <a:gd name="T18" fmla="*/ 27720676 w 35"/>
              <a:gd name="T19" fmla="*/ 5040313 h 46"/>
              <a:gd name="T20" fmla="*/ 12599874 w 35"/>
              <a:gd name="T21" fmla="*/ 17641888 h 46"/>
              <a:gd name="T22" fmla="*/ 2519340 w 35"/>
              <a:gd name="T23" fmla="*/ 35282188 h 46"/>
              <a:gd name="T24" fmla="*/ 0 w 35"/>
              <a:gd name="T25" fmla="*/ 57964388 h 46"/>
              <a:gd name="T26" fmla="*/ 2519340 w 35"/>
              <a:gd name="T27" fmla="*/ 78125638 h 46"/>
              <a:gd name="T28" fmla="*/ 12599874 w 35"/>
              <a:gd name="T29" fmla="*/ 95765938 h 46"/>
              <a:gd name="T30" fmla="*/ 27720676 w 35"/>
              <a:gd name="T31" fmla="*/ 108367513 h 46"/>
              <a:gd name="T32" fmla="*/ 45362404 w 35"/>
              <a:gd name="T33" fmla="*/ 115927188 h 4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5" h="46">
                <a:moveTo>
                  <a:pt x="18" y="46"/>
                </a:moveTo>
                <a:lnTo>
                  <a:pt x="25" y="43"/>
                </a:lnTo>
                <a:lnTo>
                  <a:pt x="30" y="38"/>
                </a:lnTo>
                <a:lnTo>
                  <a:pt x="34" y="31"/>
                </a:lnTo>
                <a:lnTo>
                  <a:pt x="35" y="23"/>
                </a:lnTo>
                <a:lnTo>
                  <a:pt x="34" y="14"/>
                </a:lnTo>
                <a:lnTo>
                  <a:pt x="30" y="7"/>
                </a:lnTo>
                <a:lnTo>
                  <a:pt x="25" y="2"/>
                </a:lnTo>
                <a:lnTo>
                  <a:pt x="18" y="0"/>
                </a:lnTo>
                <a:lnTo>
                  <a:pt x="11" y="2"/>
                </a:lnTo>
                <a:lnTo>
                  <a:pt x="5" y="7"/>
                </a:lnTo>
                <a:lnTo>
                  <a:pt x="1" y="14"/>
                </a:lnTo>
                <a:lnTo>
                  <a:pt x="0" y="23"/>
                </a:lnTo>
                <a:lnTo>
                  <a:pt x="1" y="31"/>
                </a:lnTo>
                <a:lnTo>
                  <a:pt x="5" y="38"/>
                </a:lnTo>
                <a:lnTo>
                  <a:pt x="11" y="43"/>
                </a:lnTo>
                <a:lnTo>
                  <a:pt x="18" y="46"/>
                </a:lnTo>
                <a:close/>
              </a:path>
            </a:pathLst>
          </a:custGeom>
          <a:solidFill>
            <a:srgbClr val="C6D1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3" name="Freeform 27">
            <a:extLst>
              <a:ext uri="{FF2B5EF4-FFF2-40B4-BE49-F238E27FC236}">
                <a16:creationId xmlns:a16="http://schemas.microsoft.com/office/drawing/2014/main" id="{B8B3B62B-29FF-5B48-9543-0DA29C69E794}"/>
              </a:ext>
            </a:extLst>
          </p:cNvPr>
          <p:cNvSpPr>
            <a:spLocks/>
          </p:cNvSpPr>
          <p:nvPr/>
        </p:nvSpPr>
        <p:spPr bwMode="auto">
          <a:xfrm>
            <a:off x="7667625" y="4792663"/>
            <a:ext cx="31750" cy="33337"/>
          </a:xfrm>
          <a:custGeom>
            <a:avLst/>
            <a:gdLst>
              <a:gd name="T0" fmla="*/ 22682200 w 20"/>
              <a:gd name="T1" fmla="*/ 52921694 h 21"/>
              <a:gd name="T2" fmla="*/ 35282188 w 20"/>
              <a:gd name="T3" fmla="*/ 50402369 h 21"/>
              <a:gd name="T4" fmla="*/ 42843450 w 20"/>
              <a:gd name="T5" fmla="*/ 45362132 h 21"/>
              <a:gd name="T6" fmla="*/ 47883763 w 20"/>
              <a:gd name="T7" fmla="*/ 37800983 h 21"/>
              <a:gd name="T8" fmla="*/ 50403125 w 20"/>
              <a:gd name="T9" fmla="*/ 27720509 h 21"/>
              <a:gd name="T10" fmla="*/ 47883763 w 20"/>
              <a:gd name="T11" fmla="*/ 15120711 h 21"/>
              <a:gd name="T12" fmla="*/ 42843450 w 20"/>
              <a:gd name="T13" fmla="*/ 7559562 h 21"/>
              <a:gd name="T14" fmla="*/ 35282188 w 20"/>
              <a:gd name="T15" fmla="*/ 2519325 h 21"/>
              <a:gd name="T16" fmla="*/ 22682200 w 20"/>
              <a:gd name="T17" fmla="*/ 0 h 21"/>
              <a:gd name="T18" fmla="*/ 12601575 w 20"/>
              <a:gd name="T19" fmla="*/ 2519325 h 21"/>
              <a:gd name="T20" fmla="*/ 7561263 w 20"/>
              <a:gd name="T21" fmla="*/ 7559562 h 21"/>
              <a:gd name="T22" fmla="*/ 2520950 w 20"/>
              <a:gd name="T23" fmla="*/ 15120711 h 21"/>
              <a:gd name="T24" fmla="*/ 0 w 20"/>
              <a:gd name="T25" fmla="*/ 27720509 h 21"/>
              <a:gd name="T26" fmla="*/ 2520950 w 20"/>
              <a:gd name="T27" fmla="*/ 37800983 h 21"/>
              <a:gd name="T28" fmla="*/ 7561263 w 20"/>
              <a:gd name="T29" fmla="*/ 45362132 h 21"/>
              <a:gd name="T30" fmla="*/ 12601575 w 20"/>
              <a:gd name="T31" fmla="*/ 50402369 h 21"/>
              <a:gd name="T32" fmla="*/ 22682200 w 20"/>
              <a:gd name="T33" fmla="*/ 52921694 h 2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0" h="21">
                <a:moveTo>
                  <a:pt x="9" y="21"/>
                </a:moveTo>
                <a:lnTo>
                  <a:pt x="14" y="20"/>
                </a:lnTo>
                <a:lnTo>
                  <a:pt x="17" y="18"/>
                </a:lnTo>
                <a:lnTo>
                  <a:pt x="19" y="15"/>
                </a:lnTo>
                <a:lnTo>
                  <a:pt x="20" y="11"/>
                </a:lnTo>
                <a:lnTo>
                  <a:pt x="19" y="6"/>
                </a:lnTo>
                <a:lnTo>
                  <a:pt x="17" y="3"/>
                </a:lnTo>
                <a:lnTo>
                  <a:pt x="14" y="1"/>
                </a:lnTo>
                <a:lnTo>
                  <a:pt x="9" y="0"/>
                </a:lnTo>
                <a:lnTo>
                  <a:pt x="5" y="1"/>
                </a:lnTo>
                <a:lnTo>
                  <a:pt x="3" y="3"/>
                </a:lnTo>
                <a:lnTo>
                  <a:pt x="1" y="6"/>
                </a:lnTo>
                <a:lnTo>
                  <a:pt x="0" y="11"/>
                </a:lnTo>
                <a:lnTo>
                  <a:pt x="1" y="15"/>
                </a:lnTo>
                <a:lnTo>
                  <a:pt x="3" y="18"/>
                </a:lnTo>
                <a:lnTo>
                  <a:pt x="5" y="20"/>
                </a:lnTo>
                <a:lnTo>
                  <a:pt x="9" y="21"/>
                </a:lnTo>
                <a:close/>
              </a:path>
            </a:pathLst>
          </a:custGeom>
          <a:solidFill>
            <a:srgbClr val="C6D1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4" name="Freeform 28">
            <a:extLst>
              <a:ext uri="{FF2B5EF4-FFF2-40B4-BE49-F238E27FC236}">
                <a16:creationId xmlns:a16="http://schemas.microsoft.com/office/drawing/2014/main" id="{525FCD4C-2B04-8B45-B308-F67BCA430AAB}"/>
              </a:ext>
            </a:extLst>
          </p:cNvPr>
          <p:cNvSpPr>
            <a:spLocks/>
          </p:cNvSpPr>
          <p:nvPr/>
        </p:nvSpPr>
        <p:spPr bwMode="auto">
          <a:xfrm>
            <a:off x="7596188" y="4205288"/>
            <a:ext cx="87312" cy="71437"/>
          </a:xfrm>
          <a:custGeom>
            <a:avLst/>
            <a:gdLst>
              <a:gd name="T0" fmla="*/ 70563971 w 55"/>
              <a:gd name="T1" fmla="*/ 113405444 h 45"/>
              <a:gd name="T2" fmla="*/ 98284737 w 55"/>
              <a:gd name="T3" fmla="*/ 108365167 h 45"/>
              <a:gd name="T4" fmla="*/ 118445872 w 55"/>
              <a:gd name="T5" fmla="*/ 95765267 h 45"/>
              <a:gd name="T6" fmla="*/ 133566723 w 55"/>
              <a:gd name="T7" fmla="*/ 78123503 h 45"/>
              <a:gd name="T8" fmla="*/ 138607006 w 55"/>
              <a:gd name="T9" fmla="*/ 55443049 h 45"/>
              <a:gd name="T10" fmla="*/ 133566723 w 55"/>
              <a:gd name="T11" fmla="*/ 32761008 h 45"/>
              <a:gd name="T12" fmla="*/ 118445872 w 55"/>
              <a:gd name="T13" fmla="*/ 15120832 h 45"/>
              <a:gd name="T14" fmla="*/ 98284737 w 55"/>
              <a:gd name="T15" fmla="*/ 5040277 h 45"/>
              <a:gd name="T16" fmla="*/ 70563971 w 55"/>
              <a:gd name="T17" fmla="*/ 0 h 45"/>
              <a:gd name="T18" fmla="*/ 40322269 w 55"/>
              <a:gd name="T19" fmla="*/ 5040277 h 45"/>
              <a:gd name="T20" fmla="*/ 20161135 w 55"/>
              <a:gd name="T21" fmla="*/ 15120832 h 45"/>
              <a:gd name="T22" fmla="*/ 5040284 w 55"/>
              <a:gd name="T23" fmla="*/ 32761008 h 45"/>
              <a:gd name="T24" fmla="*/ 0 w 55"/>
              <a:gd name="T25" fmla="*/ 55443049 h 45"/>
              <a:gd name="T26" fmla="*/ 5040284 w 55"/>
              <a:gd name="T27" fmla="*/ 78123503 h 45"/>
              <a:gd name="T28" fmla="*/ 20161135 w 55"/>
              <a:gd name="T29" fmla="*/ 95765267 h 45"/>
              <a:gd name="T30" fmla="*/ 40322269 w 55"/>
              <a:gd name="T31" fmla="*/ 108365167 h 45"/>
              <a:gd name="T32" fmla="*/ 70563971 w 55"/>
              <a:gd name="T33" fmla="*/ 113405444 h 4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55" h="45">
                <a:moveTo>
                  <a:pt x="28" y="45"/>
                </a:moveTo>
                <a:lnTo>
                  <a:pt x="39" y="43"/>
                </a:lnTo>
                <a:lnTo>
                  <a:pt x="47" y="38"/>
                </a:lnTo>
                <a:lnTo>
                  <a:pt x="53" y="31"/>
                </a:lnTo>
                <a:lnTo>
                  <a:pt x="55" y="22"/>
                </a:lnTo>
                <a:lnTo>
                  <a:pt x="53" y="13"/>
                </a:lnTo>
                <a:lnTo>
                  <a:pt x="47" y="6"/>
                </a:lnTo>
                <a:lnTo>
                  <a:pt x="39" y="2"/>
                </a:lnTo>
                <a:lnTo>
                  <a:pt x="28" y="0"/>
                </a:lnTo>
                <a:lnTo>
                  <a:pt x="16" y="2"/>
                </a:lnTo>
                <a:lnTo>
                  <a:pt x="8" y="6"/>
                </a:lnTo>
                <a:lnTo>
                  <a:pt x="2" y="13"/>
                </a:lnTo>
                <a:lnTo>
                  <a:pt x="0" y="22"/>
                </a:lnTo>
                <a:lnTo>
                  <a:pt x="2" y="31"/>
                </a:lnTo>
                <a:lnTo>
                  <a:pt x="8" y="38"/>
                </a:lnTo>
                <a:lnTo>
                  <a:pt x="16" y="43"/>
                </a:lnTo>
                <a:lnTo>
                  <a:pt x="28" y="45"/>
                </a:lnTo>
                <a:close/>
              </a:path>
            </a:pathLst>
          </a:custGeom>
          <a:solidFill>
            <a:srgbClr val="C6D1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455" name="Picture 7" descr="MCAN02576_0000[1]">
            <a:extLst>
              <a:ext uri="{FF2B5EF4-FFF2-40B4-BE49-F238E27FC236}">
                <a16:creationId xmlns:a16="http://schemas.microsoft.com/office/drawing/2014/main" id="{619FE98F-7944-6248-BB4E-B9A819112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2400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6" name="Litebulb">
            <a:extLst>
              <a:ext uri="{FF2B5EF4-FFF2-40B4-BE49-F238E27FC236}">
                <a16:creationId xmlns:a16="http://schemas.microsoft.com/office/drawing/2014/main" id="{94151CFC-5C7B-8244-84B8-9A518D066DEC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1219200" y="3581400"/>
            <a:ext cx="1676400" cy="2933700"/>
          </a:xfrm>
          <a:custGeom>
            <a:avLst/>
            <a:gdLst>
              <a:gd name="T0" fmla="*/ 65053633 w 21600"/>
              <a:gd name="T1" fmla="*/ 0 h 21600"/>
              <a:gd name="T2" fmla="*/ 130107267 w 21600"/>
              <a:gd name="T3" fmla="*/ 143553954 h 21600"/>
              <a:gd name="T4" fmla="*/ 0 w 21600"/>
              <a:gd name="T5" fmla="*/ 143553954 h 21600"/>
              <a:gd name="T6" fmla="*/ 65053633 w 21600"/>
              <a:gd name="T7" fmla="*/ 398453504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56 w 21600"/>
              <a:gd name="T13" fmla="*/ 2188 h 21600"/>
              <a:gd name="T14" fmla="*/ 18277 w 21600"/>
              <a:gd name="T15" fmla="*/ 92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CC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57" name="Rectangle 29">
            <a:extLst>
              <a:ext uri="{FF2B5EF4-FFF2-40B4-BE49-F238E27FC236}">
                <a16:creationId xmlns:a16="http://schemas.microsoft.com/office/drawing/2014/main" id="{C10ACD3E-3FA9-644E-86F9-ABE19D217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94450"/>
            <a:ext cx="50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/p/</a:t>
            </a:r>
          </a:p>
        </p:txBody>
      </p:sp>
      <p:sp>
        <p:nvSpPr>
          <p:cNvPr id="18458" name="Text Box 32">
            <a:extLst>
              <a:ext uri="{FF2B5EF4-FFF2-40B4-BE49-F238E27FC236}">
                <a16:creationId xmlns:a16="http://schemas.microsoft.com/office/drawing/2014/main" id="{5193ECAE-F502-794C-BE56-BA0847843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1825" y="34290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" name="OM03">
            <a:hlinkClick r:id="" action="ppaction://media"/>
            <a:extLst>
              <a:ext uri="{FF2B5EF4-FFF2-40B4-BE49-F238E27FC236}">
                <a16:creationId xmlns:a16="http://schemas.microsoft.com/office/drawing/2014/main" id="{ECD20CB8-127F-834E-925B-5FF6AA50D3DC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76</Words>
  <Application>Microsoft Macintosh PowerPoint</Application>
  <PresentationFormat>On-screen Show (4:3)</PresentationFormat>
  <Paragraphs>46</Paragraphs>
  <Slides>17</Slides>
  <Notes>15</Notes>
  <HiddenSlides>0</HiddenSlides>
  <MMClips>33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Times New Roman</vt:lpstr>
      <vt:lpstr>Arial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Preston</dc:creator>
  <cp:lastModifiedBy>Microsoft Office User</cp:lastModifiedBy>
  <cp:revision>74</cp:revision>
  <dcterms:created xsi:type="dcterms:W3CDTF">2007-02-07T02:32:16Z</dcterms:created>
  <dcterms:modified xsi:type="dcterms:W3CDTF">2021-03-17T20:07:55Z</dcterms:modified>
</cp:coreProperties>
</file>