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48" r:id="rId1"/>
  </p:sldMasterIdLst>
  <p:notesMasterIdLst>
    <p:notesMasterId r:id="rId22"/>
  </p:notesMasterIdLst>
  <p:sldIdLst>
    <p:sldId id="276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7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52" autoAdjust="0"/>
    <p:restoredTop sz="90884"/>
  </p:normalViewPr>
  <p:slideViewPr>
    <p:cSldViewPr>
      <p:cViewPr varScale="1">
        <p:scale>
          <a:sx n="116" d="100"/>
          <a:sy n="116" d="100"/>
        </p:scale>
        <p:origin x="173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B4D7B1F9-43A6-0047-8155-06A6284256E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B4CA1970-6D16-3F41-B12B-02D228A7036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9623DACE-3B71-804E-8133-3442AC12F858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>
            <a:extLst>
              <a:ext uri="{FF2B5EF4-FFF2-40B4-BE49-F238E27FC236}">
                <a16:creationId xmlns:a16="http://schemas.microsoft.com/office/drawing/2014/main" id="{9F07D84D-A87F-614A-91F7-C381FC38831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26630" name="Rectangle 6">
            <a:extLst>
              <a:ext uri="{FF2B5EF4-FFF2-40B4-BE49-F238E27FC236}">
                <a16:creationId xmlns:a16="http://schemas.microsoft.com/office/drawing/2014/main" id="{DCB24F5E-FCAA-DA48-B2DC-8606607D09B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6631" name="Rectangle 7">
            <a:extLst>
              <a:ext uri="{FF2B5EF4-FFF2-40B4-BE49-F238E27FC236}">
                <a16:creationId xmlns:a16="http://schemas.microsoft.com/office/drawing/2014/main" id="{75B8B0E5-7CCB-E547-8A33-9984AB461B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C98A9A50-D9A6-414C-ACDA-8099AD1E311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597CD30-2C8A-AE4C-918B-435F9DD3E0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DDF7E10-1B9F-2742-A6FC-A860565FD4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Blending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A60B07-19B4-5543-BAA9-0A3E4FEC80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1D746A-DD66-3F4A-B8BE-B4744D6F16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5238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4BF378-E9CE-A64F-A49E-E63159761D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32EA390-4D61-D745-BE40-50637FDB3F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Blending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8B8196-730C-0E47-9D65-294BF5866E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C23181-E205-2E47-956F-204B3E5AE9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5612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2AE3F1-F386-A94E-8CC4-DCE7E401D8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6352A1-2471-B640-A845-5BBF5AD4E3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Blending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D216973-C3C0-5740-97B1-C10196DF1C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BCEF8D-9E7D-5E45-AE97-987E5ACD65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1550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0183A37-B164-2C45-B1D4-6BB69E1CCC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FF63B2-019E-F345-ABC5-B18C5D197E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Blending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63F012D-E384-9446-AA6A-FCFBE45DBD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16F7CC-96F4-AD46-9A86-68096F30EE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194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A7A5BCA-902B-914D-AA4D-C8CC5C36E8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0A6F99-CB8E-0B4A-B001-ED904D8A55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Blending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484636-E470-C44A-974C-AD687BCACF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44EDD5-4170-1546-BCF8-0E7782DFE5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3272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0EC66E-2D52-6C46-A004-DD40A43717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C3EA40-30F0-674B-B098-41D814413B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Blending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D8D790-EC8B-C24D-AE60-37C0FBF1E3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8886B5-4DF7-E443-BCB9-D9257B115E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7132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6DAD005-D6D2-9849-B08B-4EE1F58904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AE7DEBD-2BBB-EC46-A83C-305EC5FB48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Blending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0D73CA3-E5DC-9844-A3F8-DA333913C5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4F134B-4974-024D-8280-A8F90AFF81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622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90A9DE5-5136-A741-B86E-D2F61E0DCF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9B1D5AB-0A73-174E-B811-2F2C6B445C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Blending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9E82539-B363-6C41-95A1-18B8C528BF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F9DB0D-80D2-D343-A802-2FD9D25D15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8029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FEC049C-3421-BB42-96E3-BF6BDDD25F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373E1F5-1458-004F-B4DD-90C09287DE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Blending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DF82E5C-DDD6-F640-BC1E-4D8AC36C1B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07C511-B3CF-544E-8A17-FE4BBE61B1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071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249F60-611E-0B4B-8B46-A847815D1E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E6E068-D4C5-4545-95B5-54716E1DCA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Blending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D2A6B9-392F-8B44-95B5-69DC4EB177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CCE598-1483-8644-A676-2433DFC1D0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2084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A2C0BB-4881-8345-AB16-A926008B90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7943A5-5089-D245-9BE3-7299618C3B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Blending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5BF8AA-800F-DF49-B656-DF372A3391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FFD2CA-264B-3A46-8CC8-E8211BC51C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4061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6E1B467-92A9-3249-9C29-597461E99D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C2C6429-3ACE-EC49-B1C4-6BC82BE94B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66E86E7-08B9-AC42-8054-0B284C8E898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792FCF2-14F0-7743-BFD1-B3002FC9E29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r>
              <a:rPr lang="en-US" altLang="en-US"/>
              <a:t>Blending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85966F2-874D-4343-8219-ACF709A8E0C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2D73E3CC-D6AB-1947-95C4-6078BFBA3D9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file://shared.ad.syr.edu/drive/AS-Filer/CSD-joPresto-Lab/Old%20projects/Dissertation/Audio%20stimuli/B06-Rev.wav" TargetMode="External"/><Relationship Id="rId1" Type="http://schemas.microsoft.com/office/2007/relationships/media" Target="file://shared.ad.syr.edu/drive/AS-Filer/CSD-joPresto-Lab/Old%20projects/Dissertation/Audio%20stimuli/B06-Rev.wav" TargetMode="Externa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2.png"/><Relationship Id="rId4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22.wav"/><Relationship Id="rId13" Type="http://schemas.openxmlformats.org/officeDocument/2006/relationships/audio" Target="../media/audio10.wav"/><Relationship Id="rId3" Type="http://schemas.microsoft.com/office/2007/relationships/media" Target="../media/media20.wav"/><Relationship Id="rId7" Type="http://schemas.microsoft.com/office/2007/relationships/media" Target="../media/media22.wav"/><Relationship Id="rId12" Type="http://schemas.openxmlformats.org/officeDocument/2006/relationships/image" Target="../media/image32.emf"/><Relationship Id="rId2" Type="http://schemas.openxmlformats.org/officeDocument/2006/relationships/audio" Target="../media/media19.wav"/><Relationship Id="rId16" Type="http://schemas.openxmlformats.org/officeDocument/2006/relationships/image" Target="../media/image31.emf"/><Relationship Id="rId1" Type="http://schemas.microsoft.com/office/2007/relationships/media" Target="../media/media19.wav"/><Relationship Id="rId6" Type="http://schemas.openxmlformats.org/officeDocument/2006/relationships/audio" Target="../media/media21.wav"/><Relationship Id="rId11" Type="http://schemas.openxmlformats.org/officeDocument/2006/relationships/audio" Target="../media/audio9.wav"/><Relationship Id="rId5" Type="http://schemas.microsoft.com/office/2007/relationships/media" Target="../media/media21.wav"/><Relationship Id="rId1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audio" Target="../media/media20.wav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1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26.wav"/><Relationship Id="rId13" Type="http://schemas.openxmlformats.org/officeDocument/2006/relationships/image" Target="../media/image34.png"/><Relationship Id="rId3" Type="http://schemas.microsoft.com/office/2007/relationships/media" Target="../media/media24.wav"/><Relationship Id="rId7" Type="http://schemas.microsoft.com/office/2007/relationships/media" Target="../media/media26.wav"/><Relationship Id="rId12" Type="http://schemas.openxmlformats.org/officeDocument/2006/relationships/audio" Target="../media/audio13.wav"/><Relationship Id="rId17" Type="http://schemas.openxmlformats.org/officeDocument/2006/relationships/image" Target="../media/image2.png"/><Relationship Id="rId2" Type="http://schemas.openxmlformats.org/officeDocument/2006/relationships/audio" Target="../media/media23.wav"/><Relationship Id="rId16" Type="http://schemas.openxmlformats.org/officeDocument/2006/relationships/image" Target="../media/image31.emf"/><Relationship Id="rId1" Type="http://schemas.microsoft.com/office/2007/relationships/media" Target="../media/media23.wav"/><Relationship Id="rId6" Type="http://schemas.openxmlformats.org/officeDocument/2006/relationships/audio" Target="../media/media25.wav"/><Relationship Id="rId11" Type="http://schemas.openxmlformats.org/officeDocument/2006/relationships/image" Target="../media/image33.emf"/><Relationship Id="rId5" Type="http://schemas.microsoft.com/office/2007/relationships/media" Target="../media/media25.wav"/><Relationship Id="rId15" Type="http://schemas.openxmlformats.org/officeDocument/2006/relationships/image" Target="../media/image35.png"/><Relationship Id="rId10" Type="http://schemas.openxmlformats.org/officeDocument/2006/relationships/audio" Target="../media/audio12.wav"/><Relationship Id="rId4" Type="http://schemas.openxmlformats.org/officeDocument/2006/relationships/audio" Target="../media/media24.wav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14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emf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29.emf"/><Relationship Id="rId5" Type="http://schemas.openxmlformats.org/officeDocument/2006/relationships/image" Target="../media/image14.png"/><Relationship Id="rId4" Type="http://schemas.openxmlformats.org/officeDocument/2006/relationships/image" Target="../media/image3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31.emf"/><Relationship Id="rId5" Type="http://schemas.openxmlformats.org/officeDocument/2006/relationships/image" Target="../media/image23.emf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31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31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emf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44.png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emf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47.png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image" Target="../media/image4.emf"/><Relationship Id="rId3" Type="http://schemas.microsoft.com/office/2007/relationships/media" Target="../media/media3.wav"/><Relationship Id="rId7" Type="http://schemas.microsoft.com/office/2007/relationships/media" Target="../media/media4.wav"/><Relationship Id="rId12" Type="http://schemas.openxmlformats.org/officeDocument/2006/relationships/image" Target="../media/image3.emf"/><Relationship Id="rId2" Type="http://schemas.openxmlformats.org/officeDocument/2006/relationships/audio" Target="../media/media2.wav"/><Relationship Id="rId16" Type="http://schemas.openxmlformats.org/officeDocument/2006/relationships/image" Target="../media/image1.emf"/><Relationship Id="rId1" Type="http://schemas.microsoft.com/office/2007/relationships/media" Target="../media/media2.wav"/><Relationship Id="rId6" Type="http://schemas.openxmlformats.org/officeDocument/2006/relationships/audio" Target="file://shared.ad.syr.edu/drive/AS-Filer/CSD-joPresto-Lab/Old%20projects/Dissertation/Audio%20stimuli/BT1-Rev.wav" TargetMode="External"/><Relationship Id="rId11" Type="http://schemas.openxmlformats.org/officeDocument/2006/relationships/audio" Target="../media/audio1.wav"/><Relationship Id="rId5" Type="http://schemas.microsoft.com/office/2007/relationships/media" Target="file://shared.ad.syr.edu/drive/AS-Filer/CSD-joPresto-Lab/Old%20projects/Dissertation/Audio%20stimuli/BT1-Rev.wav" TargetMode="External"/><Relationship Id="rId15" Type="http://schemas.openxmlformats.org/officeDocument/2006/relationships/image" Target="../media/image5.emf"/><Relationship Id="rId10" Type="http://schemas.openxmlformats.org/officeDocument/2006/relationships/image" Target="../media/image2.png"/><Relationship Id="rId4" Type="http://schemas.openxmlformats.org/officeDocument/2006/relationships/audio" Target="../media/media3.wav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wav"/><Relationship Id="rId13" Type="http://schemas.openxmlformats.org/officeDocument/2006/relationships/image" Target="../media/image8.jpeg"/><Relationship Id="rId18" Type="http://schemas.openxmlformats.org/officeDocument/2006/relationships/image" Target="../media/image2.png"/><Relationship Id="rId3" Type="http://schemas.microsoft.com/office/2007/relationships/media" Target="../media/media6.wav"/><Relationship Id="rId7" Type="http://schemas.microsoft.com/office/2007/relationships/media" Target="../media/media8.wav"/><Relationship Id="rId12" Type="http://schemas.openxmlformats.org/officeDocument/2006/relationships/audio" Target="../media/audio3.wav"/><Relationship Id="rId17" Type="http://schemas.openxmlformats.org/officeDocument/2006/relationships/image" Target="../media/image1.emf"/><Relationship Id="rId2" Type="http://schemas.openxmlformats.org/officeDocument/2006/relationships/audio" Target="../media/media5.wav"/><Relationship Id="rId16" Type="http://schemas.openxmlformats.org/officeDocument/2006/relationships/audio" Target="../media/audio5.wav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11" Type="http://schemas.openxmlformats.org/officeDocument/2006/relationships/image" Target="../media/image7.png"/><Relationship Id="rId5" Type="http://schemas.microsoft.com/office/2007/relationships/media" Target="../media/media7.wav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openxmlformats.org/officeDocument/2006/relationships/audio" Target="../media/media6.wav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wav"/><Relationship Id="rId13" Type="http://schemas.openxmlformats.org/officeDocument/2006/relationships/audio" Target="../media/audio7.wav"/><Relationship Id="rId3" Type="http://schemas.microsoft.com/office/2007/relationships/media" Target="../media/media10.wav"/><Relationship Id="rId7" Type="http://schemas.microsoft.com/office/2007/relationships/media" Target="../media/media12.wav"/><Relationship Id="rId12" Type="http://schemas.openxmlformats.org/officeDocument/2006/relationships/image" Target="../media/image10.emf"/><Relationship Id="rId17" Type="http://schemas.openxmlformats.org/officeDocument/2006/relationships/image" Target="../media/image1.emf"/><Relationship Id="rId2" Type="http://schemas.openxmlformats.org/officeDocument/2006/relationships/audio" Target="../media/media9.wav"/><Relationship Id="rId16" Type="http://schemas.openxmlformats.org/officeDocument/2006/relationships/image" Target="../media/image12.emf"/><Relationship Id="rId1" Type="http://schemas.microsoft.com/office/2007/relationships/media" Target="../media/media9.wav"/><Relationship Id="rId6" Type="http://schemas.openxmlformats.org/officeDocument/2006/relationships/audio" Target="../media/media11.wav"/><Relationship Id="rId11" Type="http://schemas.openxmlformats.org/officeDocument/2006/relationships/audio" Target="../media/audio6.wav"/><Relationship Id="rId5" Type="http://schemas.microsoft.com/office/2007/relationships/media" Target="../media/media11.wav"/><Relationship Id="rId15" Type="http://schemas.openxmlformats.org/officeDocument/2006/relationships/audio" Target="../media/audio8.wav"/><Relationship Id="rId10" Type="http://schemas.openxmlformats.org/officeDocument/2006/relationships/image" Target="../media/image2.png"/><Relationship Id="rId4" Type="http://schemas.openxmlformats.org/officeDocument/2006/relationships/audio" Target="../media/media10.wav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emf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emf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emf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emf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emf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2">
            <a:extLst>
              <a:ext uri="{FF2B5EF4-FFF2-40B4-BE49-F238E27FC236}">
                <a16:creationId xmlns:a16="http://schemas.microsoft.com/office/drawing/2014/main" id="{50249832-9357-6E4E-BB17-7C05EA6EF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Blending</a:t>
            </a:r>
          </a:p>
        </p:txBody>
      </p:sp>
      <p:pic>
        <p:nvPicPr>
          <p:cNvPr id="3075" name="Picture 2" descr="MCj01415510000[1]">
            <a:extLst>
              <a:ext uri="{FF2B5EF4-FFF2-40B4-BE49-F238E27FC236}">
                <a16:creationId xmlns:a16="http://schemas.microsoft.com/office/drawing/2014/main" id="{3E3206B6-A686-2C43-A380-FB848A076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990600"/>
            <a:ext cx="466725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lend Monster1">
            <a:hlinkClick r:id="" action="ppaction://media"/>
            <a:extLst>
              <a:ext uri="{FF2B5EF4-FFF2-40B4-BE49-F238E27FC236}">
                <a16:creationId xmlns:a16="http://schemas.microsoft.com/office/drawing/2014/main" id="{144114D3-3A48-E94D-B0A9-0020F6F249CB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4">
            <a:extLst>
              <a:ext uri="{FF2B5EF4-FFF2-40B4-BE49-F238E27FC236}">
                <a16:creationId xmlns:a16="http://schemas.microsoft.com/office/drawing/2014/main" id="{7818DD9D-75F7-A441-B72B-851EEF222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Blending</a:t>
            </a:r>
          </a:p>
        </p:txBody>
      </p:sp>
      <p:sp>
        <p:nvSpPr>
          <p:cNvPr id="12291" name="Line 2">
            <a:extLst>
              <a:ext uri="{FF2B5EF4-FFF2-40B4-BE49-F238E27FC236}">
                <a16:creationId xmlns:a16="http://schemas.microsoft.com/office/drawing/2014/main" id="{8DB3C763-2C6D-E440-9E3A-F97150CDC979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1295400"/>
            <a:ext cx="0" cy="426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2" name="Line 3">
            <a:extLst>
              <a:ext uri="{FF2B5EF4-FFF2-40B4-BE49-F238E27FC236}">
                <a16:creationId xmlns:a16="http://schemas.microsoft.com/office/drawing/2014/main" id="{2012362A-F0F5-4044-920A-740642AF9C7D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1295400"/>
            <a:ext cx="0" cy="426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3" name="Text Box 4">
            <a:extLst>
              <a:ext uri="{FF2B5EF4-FFF2-40B4-BE49-F238E27FC236}">
                <a16:creationId xmlns:a16="http://schemas.microsoft.com/office/drawing/2014/main" id="{31F3EC76-544A-764E-B3FF-9FF42C445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63246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06</a:t>
            </a:r>
          </a:p>
        </p:txBody>
      </p:sp>
      <p:pic>
        <p:nvPicPr>
          <p:cNvPr id="12294" name="Picture 5" descr="MCHM00055_0000[1]">
            <a:extLst>
              <a:ext uri="{FF2B5EF4-FFF2-40B4-BE49-F238E27FC236}">
                <a16:creationId xmlns:a16="http://schemas.microsoft.com/office/drawing/2014/main" id="{8E73E1F2-2D6E-4048-9A86-F9EE6C5B2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7400"/>
            <a:ext cx="271462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6" descr="MCj02958970000[1]">
            <a:extLst>
              <a:ext uri="{FF2B5EF4-FFF2-40B4-BE49-F238E27FC236}">
                <a16:creationId xmlns:a16="http://schemas.microsoft.com/office/drawing/2014/main" id="{D033D624-1582-4F46-B0D9-2920F3366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371600"/>
            <a:ext cx="2284413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Line 7">
            <a:extLst>
              <a:ext uri="{FF2B5EF4-FFF2-40B4-BE49-F238E27FC236}">
                <a16:creationId xmlns:a16="http://schemas.microsoft.com/office/drawing/2014/main" id="{9264F0D3-5C74-CA46-8E2C-05A2D0A9A7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24200" y="3962400"/>
            <a:ext cx="1220788" cy="457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297" name="Picture 8" descr="MCj04257820000[1]">
            <a:extLst>
              <a:ext uri="{FF2B5EF4-FFF2-40B4-BE49-F238E27FC236}">
                <a16:creationId xmlns:a16="http://schemas.microsoft.com/office/drawing/2014/main" id="{B996CC81-06E5-464E-93C8-45FD885FF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563" y="1752600"/>
            <a:ext cx="2763837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B06-Rev.wav">
            <a:hlinkClick r:id="" action="ppaction://media"/>
            <a:extLst>
              <a:ext uri="{FF2B5EF4-FFF2-40B4-BE49-F238E27FC236}">
                <a16:creationId xmlns:a16="http://schemas.microsoft.com/office/drawing/2014/main" id="{795CE395-2685-0647-AE56-9A6A583CB10E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4338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1" descr="MCj01415510000[1]">
            <a:extLst>
              <a:ext uri="{FF2B5EF4-FFF2-40B4-BE49-F238E27FC236}">
                <a16:creationId xmlns:a16="http://schemas.microsoft.com/office/drawing/2014/main" id="{DF85C1F0-CD82-2E4F-A09C-E7680D9F4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1524000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3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7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7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oter Placeholder 2">
            <a:extLst>
              <a:ext uri="{FF2B5EF4-FFF2-40B4-BE49-F238E27FC236}">
                <a16:creationId xmlns:a16="http://schemas.microsoft.com/office/drawing/2014/main" id="{6B83E225-8058-D449-808D-094309829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Blending</a:t>
            </a:r>
          </a:p>
        </p:txBody>
      </p:sp>
      <p:pic>
        <p:nvPicPr>
          <p:cNvPr id="13315" name="Picture 2" descr="MCj01311130000[1]">
            <a:extLst>
              <a:ext uri="{FF2B5EF4-FFF2-40B4-BE49-F238E27FC236}">
                <a16:creationId xmlns:a16="http://schemas.microsoft.com/office/drawing/2014/main" id="{C309F877-9917-F144-8F1F-4645381BC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0"/>
            <a:ext cx="4667250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lend Monster2">
            <a:hlinkClick r:id="" action="ppaction://media"/>
            <a:extLst>
              <a:ext uri="{FF2B5EF4-FFF2-40B4-BE49-F238E27FC236}">
                <a16:creationId xmlns:a16="http://schemas.microsoft.com/office/drawing/2014/main" id="{34E9215C-0267-574A-BABD-2F615918BEA9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T4correct">
            <a:hlinkClick r:id="" action="ppaction://media"/>
            <a:extLst>
              <a:ext uri="{FF2B5EF4-FFF2-40B4-BE49-F238E27FC236}">
                <a16:creationId xmlns:a16="http://schemas.microsoft.com/office/drawing/2014/main" id="{D9635FA2-1693-8847-A13C-1BEB0E27FE3C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25" y="2354263"/>
            <a:ext cx="26479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T4spoon">
            <a:hlinkClick r:id="" action="ppaction://media"/>
            <a:extLst>
              <a:ext uri="{FF2B5EF4-FFF2-40B4-BE49-F238E27FC236}">
                <a16:creationId xmlns:a16="http://schemas.microsoft.com/office/drawing/2014/main" id="{E007CA4C-058F-D44B-984F-A5A2D90D2F93}"/>
              </a:ext>
            </a:extLst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25"/>
            <a:ext cx="310515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Footer Placeholder 4">
            <a:extLst>
              <a:ext uri="{FF2B5EF4-FFF2-40B4-BE49-F238E27FC236}">
                <a16:creationId xmlns:a16="http://schemas.microsoft.com/office/drawing/2014/main" id="{BDB464E2-CCEC-7247-9D5F-BF4A3691A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Blending</a:t>
            </a:r>
          </a:p>
        </p:txBody>
      </p:sp>
      <p:sp>
        <p:nvSpPr>
          <p:cNvPr id="14341" name="Line 2">
            <a:extLst>
              <a:ext uri="{FF2B5EF4-FFF2-40B4-BE49-F238E27FC236}">
                <a16:creationId xmlns:a16="http://schemas.microsoft.com/office/drawing/2014/main" id="{0FBC89D1-842E-5A47-82D0-64F782C4EB29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1295400"/>
            <a:ext cx="0" cy="426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2" name="Line 3">
            <a:extLst>
              <a:ext uri="{FF2B5EF4-FFF2-40B4-BE49-F238E27FC236}">
                <a16:creationId xmlns:a16="http://schemas.microsoft.com/office/drawing/2014/main" id="{3843328F-C0CC-3244-AD1D-E0609C5D8FE5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1295400"/>
            <a:ext cx="0" cy="426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3" name="Text Box 4">
            <a:extLst>
              <a:ext uri="{FF2B5EF4-FFF2-40B4-BE49-F238E27FC236}">
                <a16:creationId xmlns:a16="http://schemas.microsoft.com/office/drawing/2014/main" id="{9E5B8633-1D46-4042-8FD8-227B6F2E0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63246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T4</a:t>
            </a:r>
          </a:p>
        </p:txBody>
      </p:sp>
      <p:pic>
        <p:nvPicPr>
          <p:cNvPr id="14344" name="Picture 5" descr="MCBD07233_0000[1]">
            <a:hlinkClick r:id="" action="ppaction://noaction" highlightClick="1">
              <a:snd r:embed="rId11" name="BT4correct.wav"/>
            </a:hlinkClick>
            <a:extLst>
              <a:ext uri="{FF2B5EF4-FFF2-40B4-BE49-F238E27FC236}">
                <a16:creationId xmlns:a16="http://schemas.microsoft.com/office/drawing/2014/main" id="{0E788D55-4787-1A4A-B079-A24A4DBEB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828800"/>
            <a:ext cx="2598738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Freeform 6">
            <a:hlinkClick r:id="" action="ppaction://noaction">
              <a:snd r:embed="rId13" name="BT4spoon.wav"/>
            </a:hlinkClick>
            <a:extLst>
              <a:ext uri="{FF2B5EF4-FFF2-40B4-BE49-F238E27FC236}">
                <a16:creationId xmlns:a16="http://schemas.microsoft.com/office/drawing/2014/main" id="{E0F03099-E184-DE49-A6C1-91F601927381}"/>
              </a:ext>
            </a:extLst>
          </p:cNvPr>
          <p:cNvSpPr>
            <a:spLocks/>
          </p:cNvSpPr>
          <p:nvPr/>
        </p:nvSpPr>
        <p:spPr bwMode="auto">
          <a:xfrm>
            <a:off x="990600" y="1524000"/>
            <a:ext cx="838200" cy="4191000"/>
          </a:xfrm>
          <a:custGeom>
            <a:avLst/>
            <a:gdLst>
              <a:gd name="T0" fmla="*/ 2147483646 w 679"/>
              <a:gd name="T1" fmla="*/ 2147483646 h 3930"/>
              <a:gd name="T2" fmla="*/ 2147483646 w 679"/>
              <a:gd name="T3" fmla="*/ 2147483646 h 3930"/>
              <a:gd name="T4" fmla="*/ 2147483646 w 679"/>
              <a:gd name="T5" fmla="*/ 2147483646 h 3930"/>
              <a:gd name="T6" fmla="*/ 2147483646 w 679"/>
              <a:gd name="T7" fmla="*/ 2147483646 h 3930"/>
              <a:gd name="T8" fmla="*/ 2147483646 w 679"/>
              <a:gd name="T9" fmla="*/ 2147483646 h 3930"/>
              <a:gd name="T10" fmla="*/ 2147483646 w 679"/>
              <a:gd name="T11" fmla="*/ 2147483646 h 3930"/>
              <a:gd name="T12" fmla="*/ 2147483646 w 679"/>
              <a:gd name="T13" fmla="*/ 2147483646 h 3930"/>
              <a:gd name="T14" fmla="*/ 2147483646 w 679"/>
              <a:gd name="T15" fmla="*/ 2147483646 h 3930"/>
              <a:gd name="T16" fmla="*/ 2147483646 w 679"/>
              <a:gd name="T17" fmla="*/ 2147483646 h 3930"/>
              <a:gd name="T18" fmla="*/ 2147483646 w 679"/>
              <a:gd name="T19" fmla="*/ 2147483646 h 3930"/>
              <a:gd name="T20" fmla="*/ 2147483646 w 679"/>
              <a:gd name="T21" fmla="*/ 2147483646 h 3930"/>
              <a:gd name="T22" fmla="*/ 2147483646 w 679"/>
              <a:gd name="T23" fmla="*/ 2147483646 h 3930"/>
              <a:gd name="T24" fmla="*/ 2147483646 w 679"/>
              <a:gd name="T25" fmla="*/ 2147483646 h 3930"/>
              <a:gd name="T26" fmla="*/ 2147483646 w 679"/>
              <a:gd name="T27" fmla="*/ 2147483646 h 3930"/>
              <a:gd name="T28" fmla="*/ 2147483646 w 679"/>
              <a:gd name="T29" fmla="*/ 2147483646 h 3930"/>
              <a:gd name="T30" fmla="*/ 2147483646 w 679"/>
              <a:gd name="T31" fmla="*/ 2147483646 h 3930"/>
              <a:gd name="T32" fmla="*/ 2147483646 w 679"/>
              <a:gd name="T33" fmla="*/ 2147483646 h 3930"/>
              <a:gd name="T34" fmla="*/ 2147483646 w 679"/>
              <a:gd name="T35" fmla="*/ 2147483646 h 3930"/>
              <a:gd name="T36" fmla="*/ 2147483646 w 679"/>
              <a:gd name="T37" fmla="*/ 2147483646 h 3930"/>
              <a:gd name="T38" fmla="*/ 2147483646 w 679"/>
              <a:gd name="T39" fmla="*/ 2147483646 h 3930"/>
              <a:gd name="T40" fmla="*/ 2147483646 w 679"/>
              <a:gd name="T41" fmla="*/ 2147483646 h 3930"/>
              <a:gd name="T42" fmla="*/ 2147483646 w 679"/>
              <a:gd name="T43" fmla="*/ 2147483646 h 3930"/>
              <a:gd name="T44" fmla="*/ 2147483646 w 679"/>
              <a:gd name="T45" fmla="*/ 2147483646 h 3930"/>
              <a:gd name="T46" fmla="*/ 2147483646 w 679"/>
              <a:gd name="T47" fmla="*/ 2147483646 h 3930"/>
              <a:gd name="T48" fmla="*/ 2147483646 w 679"/>
              <a:gd name="T49" fmla="*/ 2147483646 h 3930"/>
              <a:gd name="T50" fmla="*/ 2147483646 w 679"/>
              <a:gd name="T51" fmla="*/ 2147483646 h 3930"/>
              <a:gd name="T52" fmla="*/ 2147483646 w 679"/>
              <a:gd name="T53" fmla="*/ 2147483646 h 3930"/>
              <a:gd name="T54" fmla="*/ 2147483646 w 679"/>
              <a:gd name="T55" fmla="*/ 2147483646 h 3930"/>
              <a:gd name="T56" fmla="*/ 2147483646 w 679"/>
              <a:gd name="T57" fmla="*/ 2147483646 h 3930"/>
              <a:gd name="T58" fmla="*/ 2147483646 w 679"/>
              <a:gd name="T59" fmla="*/ 2147483646 h 3930"/>
              <a:gd name="T60" fmla="*/ 2147483646 w 679"/>
              <a:gd name="T61" fmla="*/ 2147483646 h 3930"/>
              <a:gd name="T62" fmla="*/ 2147483646 w 679"/>
              <a:gd name="T63" fmla="*/ 2147483646 h 3930"/>
              <a:gd name="T64" fmla="*/ 2147483646 w 679"/>
              <a:gd name="T65" fmla="*/ 2147483646 h 3930"/>
              <a:gd name="T66" fmla="*/ 2147483646 w 679"/>
              <a:gd name="T67" fmla="*/ 2147483646 h 3930"/>
              <a:gd name="T68" fmla="*/ 2147483646 w 679"/>
              <a:gd name="T69" fmla="*/ 2147483646 h 3930"/>
              <a:gd name="T70" fmla="*/ 2147483646 w 679"/>
              <a:gd name="T71" fmla="*/ 2147483646 h 3930"/>
              <a:gd name="T72" fmla="*/ 2147483646 w 679"/>
              <a:gd name="T73" fmla="*/ 2147483646 h 3930"/>
              <a:gd name="T74" fmla="*/ 2147483646 w 679"/>
              <a:gd name="T75" fmla="*/ 2147483646 h 393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679" h="3930">
                <a:moveTo>
                  <a:pt x="366" y="3930"/>
                </a:moveTo>
                <a:lnTo>
                  <a:pt x="338" y="3926"/>
                </a:lnTo>
                <a:lnTo>
                  <a:pt x="311" y="3911"/>
                </a:lnTo>
                <a:lnTo>
                  <a:pt x="285" y="3887"/>
                </a:lnTo>
                <a:lnTo>
                  <a:pt x="260" y="3855"/>
                </a:lnTo>
                <a:lnTo>
                  <a:pt x="240" y="3812"/>
                </a:lnTo>
                <a:lnTo>
                  <a:pt x="223" y="3763"/>
                </a:lnTo>
                <a:lnTo>
                  <a:pt x="215" y="3703"/>
                </a:lnTo>
                <a:lnTo>
                  <a:pt x="211" y="3635"/>
                </a:lnTo>
                <a:lnTo>
                  <a:pt x="213" y="3468"/>
                </a:lnTo>
                <a:lnTo>
                  <a:pt x="221" y="3188"/>
                </a:lnTo>
                <a:lnTo>
                  <a:pt x="230" y="2837"/>
                </a:lnTo>
                <a:lnTo>
                  <a:pt x="243" y="2452"/>
                </a:lnTo>
                <a:lnTo>
                  <a:pt x="255" y="2075"/>
                </a:lnTo>
                <a:lnTo>
                  <a:pt x="266" y="1744"/>
                </a:lnTo>
                <a:lnTo>
                  <a:pt x="274" y="1500"/>
                </a:lnTo>
                <a:lnTo>
                  <a:pt x="281" y="1380"/>
                </a:lnTo>
                <a:lnTo>
                  <a:pt x="283" y="1339"/>
                </a:lnTo>
                <a:lnTo>
                  <a:pt x="243" y="1326"/>
                </a:lnTo>
                <a:lnTo>
                  <a:pt x="189" y="1301"/>
                </a:lnTo>
                <a:lnTo>
                  <a:pt x="143" y="1256"/>
                </a:lnTo>
                <a:lnTo>
                  <a:pt x="102" y="1194"/>
                </a:lnTo>
                <a:lnTo>
                  <a:pt x="68" y="1112"/>
                </a:lnTo>
                <a:lnTo>
                  <a:pt x="40" y="1014"/>
                </a:lnTo>
                <a:lnTo>
                  <a:pt x="19" y="903"/>
                </a:lnTo>
                <a:lnTo>
                  <a:pt x="6" y="774"/>
                </a:lnTo>
                <a:lnTo>
                  <a:pt x="0" y="633"/>
                </a:lnTo>
                <a:lnTo>
                  <a:pt x="4" y="500"/>
                </a:lnTo>
                <a:lnTo>
                  <a:pt x="21" y="379"/>
                </a:lnTo>
                <a:lnTo>
                  <a:pt x="49" y="272"/>
                </a:lnTo>
                <a:lnTo>
                  <a:pt x="89" y="180"/>
                </a:lnTo>
                <a:lnTo>
                  <a:pt x="136" y="105"/>
                </a:lnTo>
                <a:lnTo>
                  <a:pt x="194" y="49"/>
                </a:lnTo>
                <a:lnTo>
                  <a:pt x="260" y="13"/>
                </a:lnTo>
                <a:lnTo>
                  <a:pt x="330" y="0"/>
                </a:lnTo>
                <a:lnTo>
                  <a:pt x="366" y="2"/>
                </a:lnTo>
                <a:lnTo>
                  <a:pt x="402" y="11"/>
                </a:lnTo>
                <a:lnTo>
                  <a:pt x="434" y="26"/>
                </a:lnTo>
                <a:lnTo>
                  <a:pt x="468" y="45"/>
                </a:lnTo>
                <a:lnTo>
                  <a:pt x="498" y="70"/>
                </a:lnTo>
                <a:lnTo>
                  <a:pt x="525" y="100"/>
                </a:lnTo>
                <a:lnTo>
                  <a:pt x="553" y="135"/>
                </a:lnTo>
                <a:lnTo>
                  <a:pt x="576" y="175"/>
                </a:lnTo>
                <a:lnTo>
                  <a:pt x="600" y="218"/>
                </a:lnTo>
                <a:lnTo>
                  <a:pt x="619" y="267"/>
                </a:lnTo>
                <a:lnTo>
                  <a:pt x="636" y="319"/>
                </a:lnTo>
                <a:lnTo>
                  <a:pt x="651" y="374"/>
                </a:lnTo>
                <a:lnTo>
                  <a:pt x="662" y="432"/>
                </a:lnTo>
                <a:lnTo>
                  <a:pt x="670" y="494"/>
                </a:lnTo>
                <a:lnTo>
                  <a:pt x="676" y="558"/>
                </a:lnTo>
                <a:lnTo>
                  <a:pt x="679" y="625"/>
                </a:lnTo>
                <a:lnTo>
                  <a:pt x="676" y="762"/>
                </a:lnTo>
                <a:lnTo>
                  <a:pt x="666" y="886"/>
                </a:lnTo>
                <a:lnTo>
                  <a:pt x="647" y="997"/>
                </a:lnTo>
                <a:lnTo>
                  <a:pt x="621" y="1095"/>
                </a:lnTo>
                <a:lnTo>
                  <a:pt x="587" y="1179"/>
                </a:lnTo>
                <a:lnTo>
                  <a:pt x="549" y="1247"/>
                </a:lnTo>
                <a:lnTo>
                  <a:pt x="502" y="1296"/>
                </a:lnTo>
                <a:lnTo>
                  <a:pt x="451" y="1326"/>
                </a:lnTo>
                <a:lnTo>
                  <a:pt x="417" y="1341"/>
                </a:lnTo>
                <a:lnTo>
                  <a:pt x="419" y="1380"/>
                </a:lnTo>
                <a:lnTo>
                  <a:pt x="428" y="1515"/>
                </a:lnTo>
                <a:lnTo>
                  <a:pt x="440" y="1756"/>
                </a:lnTo>
                <a:lnTo>
                  <a:pt x="455" y="2073"/>
                </a:lnTo>
                <a:lnTo>
                  <a:pt x="472" y="2432"/>
                </a:lnTo>
                <a:lnTo>
                  <a:pt x="489" y="2800"/>
                </a:lnTo>
                <a:lnTo>
                  <a:pt x="502" y="3147"/>
                </a:lnTo>
                <a:lnTo>
                  <a:pt x="510" y="3436"/>
                </a:lnTo>
                <a:lnTo>
                  <a:pt x="515" y="3637"/>
                </a:lnTo>
                <a:lnTo>
                  <a:pt x="510" y="3706"/>
                </a:lnTo>
                <a:lnTo>
                  <a:pt x="502" y="3763"/>
                </a:lnTo>
                <a:lnTo>
                  <a:pt x="487" y="3815"/>
                </a:lnTo>
                <a:lnTo>
                  <a:pt x="468" y="3855"/>
                </a:lnTo>
                <a:lnTo>
                  <a:pt x="447" y="3887"/>
                </a:lnTo>
                <a:lnTo>
                  <a:pt x="421" y="3911"/>
                </a:lnTo>
                <a:lnTo>
                  <a:pt x="394" y="3926"/>
                </a:lnTo>
                <a:lnTo>
                  <a:pt x="366" y="3930"/>
                </a:lnTo>
                <a:close/>
              </a:path>
            </a:pathLst>
          </a:custGeom>
          <a:solidFill>
            <a:srgbClr val="CEEDF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4346" name="Picture 7">
            <a:hlinkClick r:id="" action="ppaction://noaction">
              <a:snd r:embed="rId14" name="BT4knees.wav"/>
            </a:hlinkClick>
            <a:extLst>
              <a:ext uri="{FF2B5EF4-FFF2-40B4-BE49-F238E27FC236}">
                <a16:creationId xmlns:a16="http://schemas.microsoft.com/office/drawing/2014/main" id="{4242152F-F9C4-4141-9B63-F3F354A86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8600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0" descr="MCj01311130000[1]">
            <a:extLst>
              <a:ext uri="{FF2B5EF4-FFF2-40B4-BE49-F238E27FC236}">
                <a16:creationId xmlns:a16="http://schemas.microsoft.com/office/drawing/2014/main" id="{32549232-23B4-904A-A801-9AB57E94B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9747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T4-Rev">
            <a:hlinkClick r:id="" action="ppaction://media"/>
            <a:extLst>
              <a:ext uri="{FF2B5EF4-FFF2-40B4-BE49-F238E27FC236}">
                <a16:creationId xmlns:a16="http://schemas.microsoft.com/office/drawing/2014/main" id="{44587F48-2356-5544-835D-AA031982D286}"/>
              </a:ext>
            </a:extLst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T4knees">
            <a:hlinkClick r:id="" action="ppaction://media"/>
            <a:extLst>
              <a:ext uri="{FF2B5EF4-FFF2-40B4-BE49-F238E27FC236}">
                <a16:creationId xmlns:a16="http://schemas.microsoft.com/office/drawing/2014/main" id="{8F00A3BD-9C13-2B4C-AF3F-1AA1844DB5CD}"/>
              </a:ext>
            </a:extLst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28600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oter Placeholder 4">
            <a:extLst>
              <a:ext uri="{FF2B5EF4-FFF2-40B4-BE49-F238E27FC236}">
                <a16:creationId xmlns:a16="http://schemas.microsoft.com/office/drawing/2014/main" id="{3A71EE6D-620E-C343-AC82-9E44B5679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Blending</a:t>
            </a:r>
          </a:p>
        </p:txBody>
      </p:sp>
      <p:sp>
        <p:nvSpPr>
          <p:cNvPr id="15363" name="Line 2">
            <a:extLst>
              <a:ext uri="{FF2B5EF4-FFF2-40B4-BE49-F238E27FC236}">
                <a16:creationId xmlns:a16="http://schemas.microsoft.com/office/drawing/2014/main" id="{E2D777D3-0760-D644-9CEA-22D5BEBC7737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1295400"/>
            <a:ext cx="0" cy="426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4" name="Line 3">
            <a:extLst>
              <a:ext uri="{FF2B5EF4-FFF2-40B4-BE49-F238E27FC236}">
                <a16:creationId xmlns:a16="http://schemas.microsoft.com/office/drawing/2014/main" id="{1946485A-0875-9A43-8794-5CAA31DAA6A2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1295400"/>
            <a:ext cx="0" cy="426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Text Box 4">
            <a:extLst>
              <a:ext uri="{FF2B5EF4-FFF2-40B4-BE49-F238E27FC236}">
                <a16:creationId xmlns:a16="http://schemas.microsoft.com/office/drawing/2014/main" id="{CA5EC725-EC59-4047-8D23-1190B829A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63246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T5</a:t>
            </a:r>
          </a:p>
        </p:txBody>
      </p:sp>
      <p:pic>
        <p:nvPicPr>
          <p:cNvPr id="15366" name="Picture 5" descr="MCj02962910000[1]">
            <a:hlinkClick r:id="" action="ppaction://noaction">
              <a:snd r:embed="rId10" name="BT5rose.wav"/>
            </a:hlinkClick>
            <a:extLst>
              <a:ext uri="{FF2B5EF4-FFF2-40B4-BE49-F238E27FC236}">
                <a16:creationId xmlns:a16="http://schemas.microsoft.com/office/drawing/2014/main" id="{E72199C9-F2B6-3442-9F4B-4000E7FA9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14600"/>
            <a:ext cx="298132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9">
            <a:hlinkClick r:id="" action="ppaction://noaction" highlightClick="1">
              <a:snd r:embed="rId12" name="BT5correct.wav"/>
            </a:hlinkClick>
            <a:extLst>
              <a:ext uri="{FF2B5EF4-FFF2-40B4-BE49-F238E27FC236}">
                <a16:creationId xmlns:a16="http://schemas.microsoft.com/office/drawing/2014/main" id="{21641E9F-CFB9-744B-8B57-6C2C84017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971800"/>
            <a:ext cx="2667000" cy="199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8" name="Picture 10">
            <a:hlinkClick r:id="" action="ppaction://noaction">
              <a:snd r:embed="rId14" name="BT5soup.wav"/>
            </a:hlinkClick>
            <a:extLst>
              <a:ext uri="{FF2B5EF4-FFF2-40B4-BE49-F238E27FC236}">
                <a16:creationId xmlns:a16="http://schemas.microsoft.com/office/drawing/2014/main" id="{600B42BF-8AE3-BE40-A910-BC2CCC0B0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43200"/>
            <a:ext cx="2667000" cy="241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9" name="Picture 12" descr="MCj01311130000[1]">
            <a:extLst>
              <a:ext uri="{FF2B5EF4-FFF2-40B4-BE49-F238E27FC236}">
                <a16:creationId xmlns:a16="http://schemas.microsoft.com/office/drawing/2014/main" id="{90E7D77A-FEDC-C344-9A8C-A692D840A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9747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T5-Rev">
            <a:hlinkClick r:id="" action="ppaction://media"/>
            <a:extLst>
              <a:ext uri="{FF2B5EF4-FFF2-40B4-BE49-F238E27FC236}">
                <a16:creationId xmlns:a16="http://schemas.microsoft.com/office/drawing/2014/main" id="{C6B9D30E-F908-684E-BA6F-17399EF2C18C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T5soup">
            <a:hlinkClick r:id="" action="ppaction://media"/>
            <a:extLst>
              <a:ext uri="{FF2B5EF4-FFF2-40B4-BE49-F238E27FC236}">
                <a16:creationId xmlns:a16="http://schemas.microsoft.com/office/drawing/2014/main" id="{0DFDF3AA-E604-8843-A2DB-F8ECC835E24A}"/>
              </a:ext>
            </a:extLst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2636838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T5rose">
            <a:hlinkClick r:id="" action="ppaction://media"/>
            <a:extLst>
              <a:ext uri="{FF2B5EF4-FFF2-40B4-BE49-F238E27FC236}">
                <a16:creationId xmlns:a16="http://schemas.microsoft.com/office/drawing/2014/main" id="{07F03893-DCAA-1B49-8DAF-BBE91CD7CE2D}"/>
              </a:ext>
            </a:extLst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2509838"/>
            <a:ext cx="28829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T5correct">
            <a:hlinkClick r:id="" action="ppaction://media"/>
            <a:extLst>
              <a:ext uri="{FF2B5EF4-FFF2-40B4-BE49-F238E27FC236}">
                <a16:creationId xmlns:a16="http://schemas.microsoft.com/office/drawing/2014/main" id="{60B05E90-24AB-8E4E-8753-C7B3F9B41E13}"/>
              </a:ext>
            </a:extLst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00" y="2659063"/>
            <a:ext cx="2500313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oter Placeholder 4">
            <a:extLst>
              <a:ext uri="{FF2B5EF4-FFF2-40B4-BE49-F238E27FC236}">
                <a16:creationId xmlns:a16="http://schemas.microsoft.com/office/drawing/2014/main" id="{4AD0CE47-3FFB-1848-9F1C-B346F4DFE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Blending</a:t>
            </a:r>
          </a:p>
        </p:txBody>
      </p:sp>
      <p:sp>
        <p:nvSpPr>
          <p:cNvPr id="16387" name="Line 2">
            <a:extLst>
              <a:ext uri="{FF2B5EF4-FFF2-40B4-BE49-F238E27FC236}">
                <a16:creationId xmlns:a16="http://schemas.microsoft.com/office/drawing/2014/main" id="{F7A55D05-10B7-7B47-B620-51B79BA3306A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1295400"/>
            <a:ext cx="0" cy="426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8" name="Line 3">
            <a:extLst>
              <a:ext uri="{FF2B5EF4-FFF2-40B4-BE49-F238E27FC236}">
                <a16:creationId xmlns:a16="http://schemas.microsoft.com/office/drawing/2014/main" id="{00A8EDD7-A334-F642-9DE3-8F9474EEC90F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1295400"/>
            <a:ext cx="0" cy="426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9" name="Text Box 4">
            <a:extLst>
              <a:ext uri="{FF2B5EF4-FFF2-40B4-BE49-F238E27FC236}">
                <a16:creationId xmlns:a16="http://schemas.microsoft.com/office/drawing/2014/main" id="{A80F4E5A-CBFE-8341-863E-C17840185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63246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07</a:t>
            </a:r>
          </a:p>
        </p:txBody>
      </p:sp>
      <p:pic>
        <p:nvPicPr>
          <p:cNvPr id="16390" name="Picture 5" descr="MCj03378400000[1]">
            <a:extLst>
              <a:ext uri="{FF2B5EF4-FFF2-40B4-BE49-F238E27FC236}">
                <a16:creationId xmlns:a16="http://schemas.microsoft.com/office/drawing/2014/main" id="{BA162D73-FAC8-5848-8ED3-2358FEF30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7050"/>
            <a:ext cx="28956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6">
            <a:extLst>
              <a:ext uri="{FF2B5EF4-FFF2-40B4-BE49-F238E27FC236}">
                <a16:creationId xmlns:a16="http://schemas.microsoft.com/office/drawing/2014/main" id="{2AFEB7E5-C6A8-3843-ABE0-E8F3947B4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752600"/>
            <a:ext cx="1844675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7" descr="MCj02958970000[1]">
            <a:extLst>
              <a:ext uri="{FF2B5EF4-FFF2-40B4-BE49-F238E27FC236}">
                <a16:creationId xmlns:a16="http://schemas.microsoft.com/office/drawing/2014/main" id="{C471493F-19DB-344D-A5EE-AD7481F83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828800"/>
            <a:ext cx="2085975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Line 8">
            <a:extLst>
              <a:ext uri="{FF2B5EF4-FFF2-40B4-BE49-F238E27FC236}">
                <a16:creationId xmlns:a16="http://schemas.microsoft.com/office/drawing/2014/main" id="{3720423D-AFF8-D741-B0E1-B93E8DAE97D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96050" y="4229100"/>
            <a:ext cx="1068388" cy="3429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394" name="Picture 11" descr="MCj01311130000[1]">
            <a:extLst>
              <a:ext uri="{FF2B5EF4-FFF2-40B4-BE49-F238E27FC236}">
                <a16:creationId xmlns:a16="http://schemas.microsoft.com/office/drawing/2014/main" id="{6C38BE20-4A42-9F49-8A78-75D5AFA96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9747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07-Rev">
            <a:hlinkClick r:id="" action="ppaction://media"/>
            <a:extLst>
              <a:ext uri="{FF2B5EF4-FFF2-40B4-BE49-F238E27FC236}">
                <a16:creationId xmlns:a16="http://schemas.microsoft.com/office/drawing/2014/main" id="{852AA9A2-DF50-344F-A53D-294EF4F36626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oter Placeholder 4">
            <a:extLst>
              <a:ext uri="{FF2B5EF4-FFF2-40B4-BE49-F238E27FC236}">
                <a16:creationId xmlns:a16="http://schemas.microsoft.com/office/drawing/2014/main" id="{25E696F7-9D42-E741-87ED-48B8556DE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Blending</a:t>
            </a:r>
          </a:p>
        </p:txBody>
      </p:sp>
      <p:sp>
        <p:nvSpPr>
          <p:cNvPr id="17411" name="Line 2">
            <a:extLst>
              <a:ext uri="{FF2B5EF4-FFF2-40B4-BE49-F238E27FC236}">
                <a16:creationId xmlns:a16="http://schemas.microsoft.com/office/drawing/2014/main" id="{8F9CCE22-98A4-3C43-BE27-70DE287C2EC6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1295400"/>
            <a:ext cx="0" cy="426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2" name="Line 3">
            <a:extLst>
              <a:ext uri="{FF2B5EF4-FFF2-40B4-BE49-F238E27FC236}">
                <a16:creationId xmlns:a16="http://schemas.microsoft.com/office/drawing/2014/main" id="{79D8CB7F-6993-CE4A-9075-DD08E1CD2AA8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1295400"/>
            <a:ext cx="0" cy="426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3" name="Text Box 4">
            <a:extLst>
              <a:ext uri="{FF2B5EF4-FFF2-40B4-BE49-F238E27FC236}">
                <a16:creationId xmlns:a16="http://schemas.microsoft.com/office/drawing/2014/main" id="{0A2D2886-9895-604D-B80D-28FA61679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63246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08</a:t>
            </a:r>
          </a:p>
        </p:txBody>
      </p:sp>
      <p:pic>
        <p:nvPicPr>
          <p:cNvPr id="17414" name="Picture 5" descr="MCj03346120000[1]">
            <a:extLst>
              <a:ext uri="{FF2B5EF4-FFF2-40B4-BE49-F238E27FC236}">
                <a16:creationId xmlns:a16="http://schemas.microsoft.com/office/drawing/2014/main" id="{C7B661B8-975A-6143-9B68-C4ADCAD00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90800"/>
            <a:ext cx="225742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6" descr="MCj02321800000[1]">
            <a:extLst>
              <a:ext uri="{FF2B5EF4-FFF2-40B4-BE49-F238E27FC236}">
                <a16:creationId xmlns:a16="http://schemas.microsoft.com/office/drawing/2014/main" id="{3A55127F-38A5-114F-955F-DC54A72FC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179638"/>
            <a:ext cx="2895600" cy="274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WordArt 7">
            <a:extLst>
              <a:ext uri="{FF2B5EF4-FFF2-40B4-BE49-F238E27FC236}">
                <a16:creationId xmlns:a16="http://schemas.microsoft.com/office/drawing/2014/main" id="{FFDBBE8D-7951-CD4E-98AC-87D07ACB85C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33800" y="2590800"/>
            <a:ext cx="106680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pic>
        <p:nvPicPr>
          <p:cNvPr id="17417" name="Picture 10" descr="MCj01311130000[1]">
            <a:extLst>
              <a:ext uri="{FF2B5EF4-FFF2-40B4-BE49-F238E27FC236}">
                <a16:creationId xmlns:a16="http://schemas.microsoft.com/office/drawing/2014/main" id="{219926A3-F141-0A43-A5ED-06BCCFA0E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9747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08-Rev">
            <a:hlinkClick r:id="" action="ppaction://media"/>
            <a:extLst>
              <a:ext uri="{FF2B5EF4-FFF2-40B4-BE49-F238E27FC236}">
                <a16:creationId xmlns:a16="http://schemas.microsoft.com/office/drawing/2014/main" id="{03137ACE-43E0-BC4C-9EEA-16BD061BAE84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oter Placeholder 4">
            <a:extLst>
              <a:ext uri="{FF2B5EF4-FFF2-40B4-BE49-F238E27FC236}">
                <a16:creationId xmlns:a16="http://schemas.microsoft.com/office/drawing/2014/main" id="{B935BD3D-37CA-C346-8FEE-8CBEC620B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Blending</a:t>
            </a:r>
          </a:p>
        </p:txBody>
      </p:sp>
      <p:sp>
        <p:nvSpPr>
          <p:cNvPr id="18435" name="Line 2">
            <a:extLst>
              <a:ext uri="{FF2B5EF4-FFF2-40B4-BE49-F238E27FC236}">
                <a16:creationId xmlns:a16="http://schemas.microsoft.com/office/drawing/2014/main" id="{04614613-B305-F942-9AA0-DE0030AAC9A9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1295400"/>
            <a:ext cx="0" cy="426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6" name="Line 3">
            <a:extLst>
              <a:ext uri="{FF2B5EF4-FFF2-40B4-BE49-F238E27FC236}">
                <a16:creationId xmlns:a16="http://schemas.microsoft.com/office/drawing/2014/main" id="{90A236AA-1478-9D4D-8C8E-C045E4C0DE50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1295400"/>
            <a:ext cx="0" cy="426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7" name="Text Box 4">
            <a:extLst>
              <a:ext uri="{FF2B5EF4-FFF2-40B4-BE49-F238E27FC236}">
                <a16:creationId xmlns:a16="http://schemas.microsoft.com/office/drawing/2014/main" id="{76B3F847-11C5-E84D-B3B0-3E8D9D6AD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63246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09</a:t>
            </a:r>
          </a:p>
        </p:txBody>
      </p:sp>
      <p:pic>
        <p:nvPicPr>
          <p:cNvPr id="18438" name="Picture 5" descr="MCj03970600000[1]">
            <a:extLst>
              <a:ext uri="{FF2B5EF4-FFF2-40B4-BE49-F238E27FC236}">
                <a16:creationId xmlns:a16="http://schemas.microsoft.com/office/drawing/2014/main" id="{575DDD24-9DDB-0741-A5E9-891248D67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05075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Freeform 9">
            <a:extLst>
              <a:ext uri="{FF2B5EF4-FFF2-40B4-BE49-F238E27FC236}">
                <a16:creationId xmlns:a16="http://schemas.microsoft.com/office/drawing/2014/main" id="{B453C04E-D5B0-C249-B0CF-F08D576BA6C8}"/>
              </a:ext>
            </a:extLst>
          </p:cNvPr>
          <p:cNvSpPr>
            <a:spLocks/>
          </p:cNvSpPr>
          <p:nvPr/>
        </p:nvSpPr>
        <p:spPr bwMode="auto">
          <a:xfrm>
            <a:off x="4810125" y="3900488"/>
            <a:ext cx="828675" cy="474662"/>
          </a:xfrm>
          <a:custGeom>
            <a:avLst/>
            <a:gdLst>
              <a:gd name="T0" fmla="*/ 0 w 1044"/>
              <a:gd name="T1" fmla="*/ 2147483646 h 598"/>
              <a:gd name="T2" fmla="*/ 2147483646 w 1044"/>
              <a:gd name="T3" fmla="*/ 2147483646 h 598"/>
              <a:gd name="T4" fmla="*/ 2147483646 w 1044"/>
              <a:gd name="T5" fmla="*/ 2147483646 h 598"/>
              <a:gd name="T6" fmla="*/ 2147483646 w 1044"/>
              <a:gd name="T7" fmla="*/ 2147483646 h 598"/>
              <a:gd name="T8" fmla="*/ 2147483646 w 1044"/>
              <a:gd name="T9" fmla="*/ 2147483646 h 598"/>
              <a:gd name="T10" fmla="*/ 2147483646 w 1044"/>
              <a:gd name="T11" fmla="*/ 2147483646 h 598"/>
              <a:gd name="T12" fmla="*/ 2147483646 w 1044"/>
              <a:gd name="T13" fmla="*/ 2147483646 h 598"/>
              <a:gd name="T14" fmla="*/ 2147483646 w 1044"/>
              <a:gd name="T15" fmla="*/ 2147483646 h 598"/>
              <a:gd name="T16" fmla="*/ 2147483646 w 1044"/>
              <a:gd name="T17" fmla="*/ 2147483646 h 598"/>
              <a:gd name="T18" fmla="*/ 2147483646 w 1044"/>
              <a:gd name="T19" fmla="*/ 2147483646 h 598"/>
              <a:gd name="T20" fmla="*/ 2147483646 w 1044"/>
              <a:gd name="T21" fmla="*/ 2147483646 h 598"/>
              <a:gd name="T22" fmla="*/ 2147483646 w 1044"/>
              <a:gd name="T23" fmla="*/ 2147483646 h 598"/>
              <a:gd name="T24" fmla="*/ 2147483646 w 1044"/>
              <a:gd name="T25" fmla="*/ 2147483646 h 598"/>
              <a:gd name="T26" fmla="*/ 2147483646 w 1044"/>
              <a:gd name="T27" fmla="*/ 2147483646 h 598"/>
              <a:gd name="T28" fmla="*/ 2147483646 w 1044"/>
              <a:gd name="T29" fmla="*/ 2147483646 h 598"/>
              <a:gd name="T30" fmla="*/ 2147483646 w 1044"/>
              <a:gd name="T31" fmla="*/ 2147483646 h 598"/>
              <a:gd name="T32" fmla="*/ 2147483646 w 1044"/>
              <a:gd name="T33" fmla="*/ 2147483646 h 598"/>
              <a:gd name="T34" fmla="*/ 2147483646 w 1044"/>
              <a:gd name="T35" fmla="*/ 2147483646 h 598"/>
              <a:gd name="T36" fmla="*/ 2147483646 w 1044"/>
              <a:gd name="T37" fmla="*/ 2147483646 h 598"/>
              <a:gd name="T38" fmla="*/ 2147483646 w 1044"/>
              <a:gd name="T39" fmla="*/ 2147483646 h 598"/>
              <a:gd name="T40" fmla="*/ 2147483646 w 1044"/>
              <a:gd name="T41" fmla="*/ 2147483646 h 598"/>
              <a:gd name="T42" fmla="*/ 2147483646 w 1044"/>
              <a:gd name="T43" fmla="*/ 2147483646 h 598"/>
              <a:gd name="T44" fmla="*/ 2147483646 w 1044"/>
              <a:gd name="T45" fmla="*/ 2147483646 h 598"/>
              <a:gd name="T46" fmla="*/ 2147483646 w 1044"/>
              <a:gd name="T47" fmla="*/ 2147483646 h 598"/>
              <a:gd name="T48" fmla="*/ 2147483646 w 1044"/>
              <a:gd name="T49" fmla="*/ 2147483646 h 598"/>
              <a:gd name="T50" fmla="*/ 2147483646 w 1044"/>
              <a:gd name="T51" fmla="*/ 2147483646 h 598"/>
              <a:gd name="T52" fmla="*/ 2147483646 w 1044"/>
              <a:gd name="T53" fmla="*/ 2147483646 h 598"/>
              <a:gd name="T54" fmla="*/ 2147483646 w 1044"/>
              <a:gd name="T55" fmla="*/ 2147483646 h 598"/>
              <a:gd name="T56" fmla="*/ 2147483646 w 1044"/>
              <a:gd name="T57" fmla="*/ 2147483646 h 598"/>
              <a:gd name="T58" fmla="*/ 2147483646 w 1044"/>
              <a:gd name="T59" fmla="*/ 2147483646 h 598"/>
              <a:gd name="T60" fmla="*/ 2147483646 w 1044"/>
              <a:gd name="T61" fmla="*/ 2147483646 h 598"/>
              <a:gd name="T62" fmla="*/ 2147483646 w 1044"/>
              <a:gd name="T63" fmla="*/ 2147483646 h 598"/>
              <a:gd name="T64" fmla="*/ 2147483646 w 1044"/>
              <a:gd name="T65" fmla="*/ 2147483646 h 598"/>
              <a:gd name="T66" fmla="*/ 2147483646 w 1044"/>
              <a:gd name="T67" fmla="*/ 2147483646 h 598"/>
              <a:gd name="T68" fmla="*/ 2147483646 w 1044"/>
              <a:gd name="T69" fmla="*/ 2147483646 h 598"/>
              <a:gd name="T70" fmla="*/ 2147483646 w 1044"/>
              <a:gd name="T71" fmla="*/ 2147483646 h 598"/>
              <a:gd name="T72" fmla="*/ 2147483646 w 1044"/>
              <a:gd name="T73" fmla="*/ 2147483646 h 598"/>
              <a:gd name="T74" fmla="*/ 2147483646 w 1044"/>
              <a:gd name="T75" fmla="*/ 2147483646 h 598"/>
              <a:gd name="T76" fmla="*/ 2147483646 w 1044"/>
              <a:gd name="T77" fmla="*/ 2147483646 h 598"/>
              <a:gd name="T78" fmla="*/ 2147483646 w 1044"/>
              <a:gd name="T79" fmla="*/ 2147483646 h 598"/>
              <a:gd name="T80" fmla="*/ 2147483646 w 1044"/>
              <a:gd name="T81" fmla="*/ 2147483646 h 598"/>
              <a:gd name="T82" fmla="*/ 2147483646 w 1044"/>
              <a:gd name="T83" fmla="*/ 2147483646 h 598"/>
              <a:gd name="T84" fmla="*/ 2147483646 w 1044"/>
              <a:gd name="T85" fmla="*/ 2147483646 h 598"/>
              <a:gd name="T86" fmla="*/ 2147483646 w 1044"/>
              <a:gd name="T87" fmla="*/ 2147483646 h 598"/>
              <a:gd name="T88" fmla="*/ 2147483646 w 1044"/>
              <a:gd name="T89" fmla="*/ 2147483646 h 598"/>
              <a:gd name="T90" fmla="*/ 2147483646 w 1044"/>
              <a:gd name="T91" fmla="*/ 2147483646 h 598"/>
              <a:gd name="T92" fmla="*/ 2147483646 w 1044"/>
              <a:gd name="T93" fmla="*/ 2147483646 h 598"/>
              <a:gd name="T94" fmla="*/ 2147483646 w 1044"/>
              <a:gd name="T95" fmla="*/ 2147483646 h 598"/>
              <a:gd name="T96" fmla="*/ 2147483646 w 1044"/>
              <a:gd name="T97" fmla="*/ 2147483646 h 598"/>
              <a:gd name="T98" fmla="*/ 2147483646 w 1044"/>
              <a:gd name="T99" fmla="*/ 2147483646 h 598"/>
              <a:gd name="T100" fmla="*/ 2147483646 w 1044"/>
              <a:gd name="T101" fmla="*/ 2147483646 h 598"/>
              <a:gd name="T102" fmla="*/ 2147483646 w 1044"/>
              <a:gd name="T103" fmla="*/ 2147483646 h 598"/>
              <a:gd name="T104" fmla="*/ 2147483646 w 1044"/>
              <a:gd name="T105" fmla="*/ 2147483646 h 598"/>
              <a:gd name="T106" fmla="*/ 2147483646 w 1044"/>
              <a:gd name="T107" fmla="*/ 2147483646 h 598"/>
              <a:gd name="T108" fmla="*/ 2147483646 w 1044"/>
              <a:gd name="T109" fmla="*/ 2147483646 h 598"/>
              <a:gd name="T110" fmla="*/ 2147483646 w 1044"/>
              <a:gd name="T111" fmla="*/ 2147483646 h 598"/>
              <a:gd name="T112" fmla="*/ 2147483646 w 1044"/>
              <a:gd name="T113" fmla="*/ 0 h 59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044" h="598">
                <a:moveTo>
                  <a:pt x="15" y="0"/>
                </a:moveTo>
                <a:lnTo>
                  <a:pt x="8" y="5"/>
                </a:lnTo>
                <a:lnTo>
                  <a:pt x="5" y="11"/>
                </a:lnTo>
                <a:lnTo>
                  <a:pt x="1" y="18"/>
                </a:lnTo>
                <a:lnTo>
                  <a:pt x="0" y="28"/>
                </a:lnTo>
                <a:lnTo>
                  <a:pt x="0" y="38"/>
                </a:lnTo>
                <a:lnTo>
                  <a:pt x="0" y="49"/>
                </a:lnTo>
                <a:lnTo>
                  <a:pt x="0" y="60"/>
                </a:lnTo>
                <a:lnTo>
                  <a:pt x="1" y="72"/>
                </a:lnTo>
                <a:lnTo>
                  <a:pt x="2" y="83"/>
                </a:lnTo>
                <a:lnTo>
                  <a:pt x="5" y="94"/>
                </a:lnTo>
                <a:lnTo>
                  <a:pt x="7" y="105"/>
                </a:lnTo>
                <a:lnTo>
                  <a:pt x="10" y="117"/>
                </a:lnTo>
                <a:lnTo>
                  <a:pt x="12" y="127"/>
                </a:lnTo>
                <a:lnTo>
                  <a:pt x="16" y="138"/>
                </a:lnTo>
                <a:lnTo>
                  <a:pt x="18" y="147"/>
                </a:lnTo>
                <a:lnTo>
                  <a:pt x="21" y="157"/>
                </a:lnTo>
                <a:lnTo>
                  <a:pt x="22" y="163"/>
                </a:lnTo>
                <a:lnTo>
                  <a:pt x="25" y="169"/>
                </a:lnTo>
                <a:lnTo>
                  <a:pt x="27" y="177"/>
                </a:lnTo>
                <a:lnTo>
                  <a:pt x="29" y="184"/>
                </a:lnTo>
                <a:lnTo>
                  <a:pt x="31" y="190"/>
                </a:lnTo>
                <a:lnTo>
                  <a:pt x="31" y="198"/>
                </a:lnTo>
                <a:lnTo>
                  <a:pt x="32" y="204"/>
                </a:lnTo>
                <a:lnTo>
                  <a:pt x="34" y="211"/>
                </a:lnTo>
                <a:lnTo>
                  <a:pt x="33" y="219"/>
                </a:lnTo>
                <a:lnTo>
                  <a:pt x="33" y="225"/>
                </a:lnTo>
                <a:lnTo>
                  <a:pt x="32" y="231"/>
                </a:lnTo>
                <a:lnTo>
                  <a:pt x="32" y="240"/>
                </a:lnTo>
                <a:lnTo>
                  <a:pt x="31" y="246"/>
                </a:lnTo>
                <a:lnTo>
                  <a:pt x="29" y="252"/>
                </a:lnTo>
                <a:lnTo>
                  <a:pt x="26" y="261"/>
                </a:lnTo>
                <a:lnTo>
                  <a:pt x="22" y="268"/>
                </a:lnTo>
                <a:lnTo>
                  <a:pt x="18" y="275"/>
                </a:lnTo>
                <a:lnTo>
                  <a:pt x="16" y="282"/>
                </a:lnTo>
                <a:lnTo>
                  <a:pt x="12" y="288"/>
                </a:lnTo>
                <a:lnTo>
                  <a:pt x="12" y="296"/>
                </a:lnTo>
                <a:lnTo>
                  <a:pt x="11" y="303"/>
                </a:lnTo>
                <a:lnTo>
                  <a:pt x="11" y="311"/>
                </a:lnTo>
                <a:lnTo>
                  <a:pt x="12" y="317"/>
                </a:lnTo>
                <a:lnTo>
                  <a:pt x="15" y="325"/>
                </a:lnTo>
                <a:lnTo>
                  <a:pt x="16" y="332"/>
                </a:lnTo>
                <a:lnTo>
                  <a:pt x="18" y="339"/>
                </a:lnTo>
                <a:lnTo>
                  <a:pt x="20" y="348"/>
                </a:lnTo>
                <a:lnTo>
                  <a:pt x="22" y="355"/>
                </a:lnTo>
                <a:lnTo>
                  <a:pt x="25" y="363"/>
                </a:lnTo>
                <a:lnTo>
                  <a:pt x="28" y="371"/>
                </a:lnTo>
                <a:lnTo>
                  <a:pt x="31" y="380"/>
                </a:lnTo>
                <a:lnTo>
                  <a:pt x="34" y="390"/>
                </a:lnTo>
                <a:lnTo>
                  <a:pt x="37" y="397"/>
                </a:lnTo>
                <a:lnTo>
                  <a:pt x="42" y="406"/>
                </a:lnTo>
                <a:lnTo>
                  <a:pt x="47" y="413"/>
                </a:lnTo>
                <a:lnTo>
                  <a:pt x="54" y="423"/>
                </a:lnTo>
                <a:lnTo>
                  <a:pt x="62" y="431"/>
                </a:lnTo>
                <a:lnTo>
                  <a:pt x="69" y="438"/>
                </a:lnTo>
                <a:lnTo>
                  <a:pt x="78" y="446"/>
                </a:lnTo>
                <a:lnTo>
                  <a:pt x="88" y="453"/>
                </a:lnTo>
                <a:lnTo>
                  <a:pt x="96" y="458"/>
                </a:lnTo>
                <a:lnTo>
                  <a:pt x="105" y="465"/>
                </a:lnTo>
                <a:lnTo>
                  <a:pt x="115" y="469"/>
                </a:lnTo>
                <a:lnTo>
                  <a:pt x="125" y="475"/>
                </a:lnTo>
                <a:lnTo>
                  <a:pt x="133" y="478"/>
                </a:lnTo>
                <a:lnTo>
                  <a:pt x="142" y="481"/>
                </a:lnTo>
                <a:lnTo>
                  <a:pt x="149" y="484"/>
                </a:lnTo>
                <a:lnTo>
                  <a:pt x="158" y="488"/>
                </a:lnTo>
                <a:lnTo>
                  <a:pt x="166" y="488"/>
                </a:lnTo>
                <a:lnTo>
                  <a:pt x="177" y="488"/>
                </a:lnTo>
                <a:lnTo>
                  <a:pt x="182" y="486"/>
                </a:lnTo>
                <a:lnTo>
                  <a:pt x="189" y="485"/>
                </a:lnTo>
                <a:lnTo>
                  <a:pt x="195" y="484"/>
                </a:lnTo>
                <a:lnTo>
                  <a:pt x="203" y="484"/>
                </a:lnTo>
                <a:lnTo>
                  <a:pt x="210" y="481"/>
                </a:lnTo>
                <a:lnTo>
                  <a:pt x="216" y="480"/>
                </a:lnTo>
                <a:lnTo>
                  <a:pt x="224" y="479"/>
                </a:lnTo>
                <a:lnTo>
                  <a:pt x="231" y="478"/>
                </a:lnTo>
                <a:lnTo>
                  <a:pt x="240" y="477"/>
                </a:lnTo>
                <a:lnTo>
                  <a:pt x="247" y="475"/>
                </a:lnTo>
                <a:lnTo>
                  <a:pt x="255" y="474"/>
                </a:lnTo>
                <a:lnTo>
                  <a:pt x="263" y="473"/>
                </a:lnTo>
                <a:lnTo>
                  <a:pt x="271" y="469"/>
                </a:lnTo>
                <a:lnTo>
                  <a:pt x="278" y="468"/>
                </a:lnTo>
                <a:lnTo>
                  <a:pt x="284" y="467"/>
                </a:lnTo>
                <a:lnTo>
                  <a:pt x="293" y="465"/>
                </a:lnTo>
                <a:lnTo>
                  <a:pt x="298" y="463"/>
                </a:lnTo>
                <a:lnTo>
                  <a:pt x="305" y="462"/>
                </a:lnTo>
                <a:lnTo>
                  <a:pt x="311" y="459"/>
                </a:lnTo>
                <a:lnTo>
                  <a:pt x="318" y="459"/>
                </a:lnTo>
                <a:lnTo>
                  <a:pt x="328" y="457"/>
                </a:lnTo>
                <a:lnTo>
                  <a:pt x="336" y="457"/>
                </a:lnTo>
                <a:lnTo>
                  <a:pt x="341" y="457"/>
                </a:lnTo>
                <a:lnTo>
                  <a:pt x="345" y="458"/>
                </a:lnTo>
                <a:lnTo>
                  <a:pt x="345" y="460"/>
                </a:lnTo>
                <a:lnTo>
                  <a:pt x="346" y="467"/>
                </a:lnTo>
                <a:lnTo>
                  <a:pt x="347" y="473"/>
                </a:lnTo>
                <a:lnTo>
                  <a:pt x="349" y="483"/>
                </a:lnTo>
                <a:lnTo>
                  <a:pt x="350" y="493"/>
                </a:lnTo>
                <a:lnTo>
                  <a:pt x="352" y="505"/>
                </a:lnTo>
                <a:lnTo>
                  <a:pt x="352" y="511"/>
                </a:lnTo>
                <a:lnTo>
                  <a:pt x="353" y="519"/>
                </a:lnTo>
                <a:lnTo>
                  <a:pt x="355" y="525"/>
                </a:lnTo>
                <a:lnTo>
                  <a:pt x="356" y="531"/>
                </a:lnTo>
                <a:lnTo>
                  <a:pt x="356" y="537"/>
                </a:lnTo>
                <a:lnTo>
                  <a:pt x="357" y="543"/>
                </a:lnTo>
                <a:lnTo>
                  <a:pt x="357" y="550"/>
                </a:lnTo>
                <a:lnTo>
                  <a:pt x="358" y="556"/>
                </a:lnTo>
                <a:lnTo>
                  <a:pt x="358" y="566"/>
                </a:lnTo>
                <a:lnTo>
                  <a:pt x="361" y="577"/>
                </a:lnTo>
                <a:lnTo>
                  <a:pt x="361" y="584"/>
                </a:lnTo>
                <a:lnTo>
                  <a:pt x="362" y="592"/>
                </a:lnTo>
                <a:lnTo>
                  <a:pt x="362" y="595"/>
                </a:lnTo>
                <a:lnTo>
                  <a:pt x="363" y="598"/>
                </a:lnTo>
                <a:lnTo>
                  <a:pt x="773" y="595"/>
                </a:lnTo>
                <a:lnTo>
                  <a:pt x="790" y="463"/>
                </a:lnTo>
                <a:lnTo>
                  <a:pt x="790" y="462"/>
                </a:lnTo>
                <a:lnTo>
                  <a:pt x="794" y="459"/>
                </a:lnTo>
                <a:lnTo>
                  <a:pt x="799" y="457"/>
                </a:lnTo>
                <a:lnTo>
                  <a:pt x="805" y="454"/>
                </a:lnTo>
                <a:lnTo>
                  <a:pt x="812" y="449"/>
                </a:lnTo>
                <a:lnTo>
                  <a:pt x="822" y="446"/>
                </a:lnTo>
                <a:lnTo>
                  <a:pt x="832" y="441"/>
                </a:lnTo>
                <a:lnTo>
                  <a:pt x="843" y="437"/>
                </a:lnTo>
                <a:lnTo>
                  <a:pt x="853" y="432"/>
                </a:lnTo>
                <a:lnTo>
                  <a:pt x="865" y="427"/>
                </a:lnTo>
                <a:lnTo>
                  <a:pt x="875" y="423"/>
                </a:lnTo>
                <a:lnTo>
                  <a:pt x="888" y="420"/>
                </a:lnTo>
                <a:lnTo>
                  <a:pt x="899" y="416"/>
                </a:lnTo>
                <a:lnTo>
                  <a:pt x="910" y="413"/>
                </a:lnTo>
                <a:lnTo>
                  <a:pt x="920" y="413"/>
                </a:lnTo>
                <a:lnTo>
                  <a:pt x="930" y="413"/>
                </a:lnTo>
                <a:lnTo>
                  <a:pt x="938" y="413"/>
                </a:lnTo>
                <a:lnTo>
                  <a:pt x="947" y="413"/>
                </a:lnTo>
                <a:lnTo>
                  <a:pt x="956" y="413"/>
                </a:lnTo>
                <a:lnTo>
                  <a:pt x="966" y="413"/>
                </a:lnTo>
                <a:lnTo>
                  <a:pt x="974" y="413"/>
                </a:lnTo>
                <a:lnTo>
                  <a:pt x="983" y="413"/>
                </a:lnTo>
                <a:lnTo>
                  <a:pt x="992" y="413"/>
                </a:lnTo>
                <a:lnTo>
                  <a:pt x="1001" y="413"/>
                </a:lnTo>
                <a:lnTo>
                  <a:pt x="1008" y="413"/>
                </a:lnTo>
                <a:lnTo>
                  <a:pt x="1015" y="413"/>
                </a:lnTo>
                <a:lnTo>
                  <a:pt x="1023" y="413"/>
                </a:lnTo>
                <a:lnTo>
                  <a:pt x="1029" y="413"/>
                </a:lnTo>
                <a:lnTo>
                  <a:pt x="1036" y="413"/>
                </a:lnTo>
                <a:lnTo>
                  <a:pt x="1042" y="412"/>
                </a:lnTo>
                <a:lnTo>
                  <a:pt x="1044" y="402"/>
                </a:lnTo>
                <a:lnTo>
                  <a:pt x="1044" y="392"/>
                </a:lnTo>
                <a:lnTo>
                  <a:pt x="1041" y="386"/>
                </a:lnTo>
                <a:lnTo>
                  <a:pt x="1039" y="381"/>
                </a:lnTo>
                <a:lnTo>
                  <a:pt x="1034" y="374"/>
                </a:lnTo>
                <a:lnTo>
                  <a:pt x="1031" y="371"/>
                </a:lnTo>
                <a:lnTo>
                  <a:pt x="1026" y="368"/>
                </a:lnTo>
                <a:lnTo>
                  <a:pt x="1020" y="364"/>
                </a:lnTo>
                <a:lnTo>
                  <a:pt x="1010" y="360"/>
                </a:lnTo>
                <a:lnTo>
                  <a:pt x="1000" y="356"/>
                </a:lnTo>
                <a:lnTo>
                  <a:pt x="993" y="354"/>
                </a:lnTo>
                <a:lnTo>
                  <a:pt x="987" y="351"/>
                </a:lnTo>
                <a:lnTo>
                  <a:pt x="980" y="349"/>
                </a:lnTo>
                <a:lnTo>
                  <a:pt x="973" y="348"/>
                </a:lnTo>
                <a:lnTo>
                  <a:pt x="966" y="345"/>
                </a:lnTo>
                <a:lnTo>
                  <a:pt x="958" y="343"/>
                </a:lnTo>
                <a:lnTo>
                  <a:pt x="950" y="340"/>
                </a:lnTo>
                <a:lnTo>
                  <a:pt x="943" y="339"/>
                </a:lnTo>
                <a:lnTo>
                  <a:pt x="935" y="337"/>
                </a:lnTo>
                <a:lnTo>
                  <a:pt x="926" y="334"/>
                </a:lnTo>
                <a:lnTo>
                  <a:pt x="917" y="332"/>
                </a:lnTo>
                <a:lnTo>
                  <a:pt x="909" y="329"/>
                </a:lnTo>
                <a:lnTo>
                  <a:pt x="900" y="328"/>
                </a:lnTo>
                <a:lnTo>
                  <a:pt x="893" y="325"/>
                </a:lnTo>
                <a:lnTo>
                  <a:pt x="884" y="323"/>
                </a:lnTo>
                <a:lnTo>
                  <a:pt x="875" y="322"/>
                </a:lnTo>
                <a:lnTo>
                  <a:pt x="867" y="318"/>
                </a:lnTo>
                <a:lnTo>
                  <a:pt x="859" y="317"/>
                </a:lnTo>
                <a:lnTo>
                  <a:pt x="853" y="316"/>
                </a:lnTo>
                <a:lnTo>
                  <a:pt x="846" y="314"/>
                </a:lnTo>
                <a:lnTo>
                  <a:pt x="839" y="313"/>
                </a:lnTo>
                <a:lnTo>
                  <a:pt x="833" y="312"/>
                </a:lnTo>
                <a:lnTo>
                  <a:pt x="827" y="311"/>
                </a:lnTo>
                <a:lnTo>
                  <a:pt x="823" y="311"/>
                </a:lnTo>
                <a:lnTo>
                  <a:pt x="816" y="309"/>
                </a:lnTo>
                <a:lnTo>
                  <a:pt x="810" y="308"/>
                </a:lnTo>
                <a:lnTo>
                  <a:pt x="802" y="307"/>
                </a:lnTo>
                <a:lnTo>
                  <a:pt x="797" y="307"/>
                </a:lnTo>
                <a:lnTo>
                  <a:pt x="790" y="306"/>
                </a:lnTo>
                <a:lnTo>
                  <a:pt x="781" y="306"/>
                </a:lnTo>
                <a:lnTo>
                  <a:pt x="774" y="306"/>
                </a:lnTo>
                <a:lnTo>
                  <a:pt x="767" y="306"/>
                </a:lnTo>
                <a:lnTo>
                  <a:pt x="758" y="306"/>
                </a:lnTo>
                <a:lnTo>
                  <a:pt x="748" y="306"/>
                </a:lnTo>
                <a:lnTo>
                  <a:pt x="739" y="306"/>
                </a:lnTo>
                <a:lnTo>
                  <a:pt x="732" y="306"/>
                </a:lnTo>
                <a:lnTo>
                  <a:pt x="723" y="306"/>
                </a:lnTo>
                <a:lnTo>
                  <a:pt x="716" y="306"/>
                </a:lnTo>
                <a:lnTo>
                  <a:pt x="706" y="306"/>
                </a:lnTo>
                <a:lnTo>
                  <a:pt x="699" y="306"/>
                </a:lnTo>
                <a:lnTo>
                  <a:pt x="690" y="306"/>
                </a:lnTo>
                <a:lnTo>
                  <a:pt x="682" y="306"/>
                </a:lnTo>
                <a:lnTo>
                  <a:pt x="674" y="306"/>
                </a:lnTo>
                <a:lnTo>
                  <a:pt x="666" y="306"/>
                </a:lnTo>
                <a:lnTo>
                  <a:pt x="659" y="306"/>
                </a:lnTo>
                <a:lnTo>
                  <a:pt x="653" y="306"/>
                </a:lnTo>
                <a:lnTo>
                  <a:pt x="645" y="306"/>
                </a:lnTo>
                <a:lnTo>
                  <a:pt x="640" y="307"/>
                </a:lnTo>
                <a:lnTo>
                  <a:pt x="629" y="307"/>
                </a:lnTo>
                <a:lnTo>
                  <a:pt x="622" y="307"/>
                </a:lnTo>
                <a:lnTo>
                  <a:pt x="616" y="307"/>
                </a:lnTo>
                <a:lnTo>
                  <a:pt x="613" y="308"/>
                </a:lnTo>
                <a:lnTo>
                  <a:pt x="611" y="308"/>
                </a:lnTo>
                <a:lnTo>
                  <a:pt x="607" y="308"/>
                </a:lnTo>
                <a:lnTo>
                  <a:pt x="601" y="309"/>
                </a:lnTo>
                <a:lnTo>
                  <a:pt x="596" y="312"/>
                </a:lnTo>
                <a:lnTo>
                  <a:pt x="587" y="313"/>
                </a:lnTo>
                <a:lnTo>
                  <a:pt x="580" y="316"/>
                </a:lnTo>
                <a:lnTo>
                  <a:pt x="570" y="317"/>
                </a:lnTo>
                <a:lnTo>
                  <a:pt x="562" y="320"/>
                </a:lnTo>
                <a:lnTo>
                  <a:pt x="553" y="322"/>
                </a:lnTo>
                <a:lnTo>
                  <a:pt x="544" y="324"/>
                </a:lnTo>
                <a:lnTo>
                  <a:pt x="537" y="327"/>
                </a:lnTo>
                <a:lnTo>
                  <a:pt x="529" y="328"/>
                </a:lnTo>
                <a:lnTo>
                  <a:pt x="523" y="329"/>
                </a:lnTo>
                <a:lnTo>
                  <a:pt x="517" y="330"/>
                </a:lnTo>
                <a:lnTo>
                  <a:pt x="514" y="330"/>
                </a:lnTo>
                <a:lnTo>
                  <a:pt x="513" y="332"/>
                </a:lnTo>
                <a:lnTo>
                  <a:pt x="508" y="328"/>
                </a:lnTo>
                <a:lnTo>
                  <a:pt x="503" y="325"/>
                </a:lnTo>
                <a:lnTo>
                  <a:pt x="496" y="318"/>
                </a:lnTo>
                <a:lnTo>
                  <a:pt x="488" y="313"/>
                </a:lnTo>
                <a:lnTo>
                  <a:pt x="482" y="306"/>
                </a:lnTo>
                <a:lnTo>
                  <a:pt x="476" y="301"/>
                </a:lnTo>
                <a:lnTo>
                  <a:pt x="472" y="296"/>
                </a:lnTo>
                <a:lnTo>
                  <a:pt x="471" y="296"/>
                </a:lnTo>
                <a:lnTo>
                  <a:pt x="467" y="296"/>
                </a:lnTo>
                <a:lnTo>
                  <a:pt x="459" y="294"/>
                </a:lnTo>
                <a:lnTo>
                  <a:pt x="451" y="293"/>
                </a:lnTo>
                <a:lnTo>
                  <a:pt x="444" y="292"/>
                </a:lnTo>
                <a:lnTo>
                  <a:pt x="436" y="291"/>
                </a:lnTo>
                <a:lnTo>
                  <a:pt x="428" y="290"/>
                </a:lnTo>
                <a:lnTo>
                  <a:pt x="417" y="287"/>
                </a:lnTo>
                <a:lnTo>
                  <a:pt x="405" y="286"/>
                </a:lnTo>
                <a:lnTo>
                  <a:pt x="399" y="283"/>
                </a:lnTo>
                <a:lnTo>
                  <a:pt x="393" y="282"/>
                </a:lnTo>
                <a:lnTo>
                  <a:pt x="387" y="281"/>
                </a:lnTo>
                <a:lnTo>
                  <a:pt x="381" y="280"/>
                </a:lnTo>
                <a:lnTo>
                  <a:pt x="375" y="277"/>
                </a:lnTo>
                <a:lnTo>
                  <a:pt x="368" y="275"/>
                </a:lnTo>
                <a:lnTo>
                  <a:pt x="361" y="273"/>
                </a:lnTo>
                <a:lnTo>
                  <a:pt x="355" y="272"/>
                </a:lnTo>
                <a:lnTo>
                  <a:pt x="347" y="268"/>
                </a:lnTo>
                <a:lnTo>
                  <a:pt x="340" y="267"/>
                </a:lnTo>
                <a:lnTo>
                  <a:pt x="334" y="263"/>
                </a:lnTo>
                <a:lnTo>
                  <a:pt x="326" y="263"/>
                </a:lnTo>
                <a:lnTo>
                  <a:pt x="318" y="259"/>
                </a:lnTo>
                <a:lnTo>
                  <a:pt x="310" y="255"/>
                </a:lnTo>
                <a:lnTo>
                  <a:pt x="302" y="250"/>
                </a:lnTo>
                <a:lnTo>
                  <a:pt x="293" y="245"/>
                </a:lnTo>
                <a:lnTo>
                  <a:pt x="283" y="240"/>
                </a:lnTo>
                <a:lnTo>
                  <a:pt x="273" y="234"/>
                </a:lnTo>
                <a:lnTo>
                  <a:pt x="263" y="228"/>
                </a:lnTo>
                <a:lnTo>
                  <a:pt x="253" y="221"/>
                </a:lnTo>
                <a:lnTo>
                  <a:pt x="248" y="218"/>
                </a:lnTo>
                <a:lnTo>
                  <a:pt x="242" y="214"/>
                </a:lnTo>
                <a:lnTo>
                  <a:pt x="237" y="210"/>
                </a:lnTo>
                <a:lnTo>
                  <a:pt x="232" y="208"/>
                </a:lnTo>
                <a:lnTo>
                  <a:pt x="222" y="200"/>
                </a:lnTo>
                <a:lnTo>
                  <a:pt x="213" y="193"/>
                </a:lnTo>
                <a:lnTo>
                  <a:pt x="206" y="189"/>
                </a:lnTo>
                <a:lnTo>
                  <a:pt x="201" y="185"/>
                </a:lnTo>
                <a:lnTo>
                  <a:pt x="196" y="181"/>
                </a:lnTo>
                <a:lnTo>
                  <a:pt x="191" y="178"/>
                </a:lnTo>
                <a:lnTo>
                  <a:pt x="182" y="169"/>
                </a:lnTo>
                <a:lnTo>
                  <a:pt x="172" y="163"/>
                </a:lnTo>
                <a:lnTo>
                  <a:pt x="162" y="156"/>
                </a:lnTo>
                <a:lnTo>
                  <a:pt x="152" y="147"/>
                </a:lnTo>
                <a:lnTo>
                  <a:pt x="142" y="141"/>
                </a:lnTo>
                <a:lnTo>
                  <a:pt x="135" y="135"/>
                </a:lnTo>
                <a:lnTo>
                  <a:pt x="126" y="127"/>
                </a:lnTo>
                <a:lnTo>
                  <a:pt x="117" y="121"/>
                </a:lnTo>
                <a:lnTo>
                  <a:pt x="111" y="114"/>
                </a:lnTo>
                <a:lnTo>
                  <a:pt x="105" y="110"/>
                </a:lnTo>
                <a:lnTo>
                  <a:pt x="97" y="104"/>
                </a:lnTo>
                <a:lnTo>
                  <a:pt x="93" y="100"/>
                </a:lnTo>
                <a:lnTo>
                  <a:pt x="86" y="96"/>
                </a:lnTo>
                <a:lnTo>
                  <a:pt x="84" y="93"/>
                </a:lnTo>
                <a:lnTo>
                  <a:pt x="78" y="89"/>
                </a:lnTo>
                <a:lnTo>
                  <a:pt x="76" y="88"/>
                </a:lnTo>
                <a:lnTo>
                  <a:pt x="15" y="0"/>
                </a:lnTo>
                <a:close/>
              </a:path>
            </a:pathLst>
          </a:custGeom>
          <a:solidFill>
            <a:srgbClr val="B0C7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0" name="Freeform 10">
            <a:extLst>
              <a:ext uri="{FF2B5EF4-FFF2-40B4-BE49-F238E27FC236}">
                <a16:creationId xmlns:a16="http://schemas.microsoft.com/office/drawing/2014/main" id="{F089DACD-59C0-4E4F-A846-E794FED29712}"/>
              </a:ext>
            </a:extLst>
          </p:cNvPr>
          <p:cNvSpPr>
            <a:spLocks/>
          </p:cNvSpPr>
          <p:nvPr/>
        </p:nvSpPr>
        <p:spPr bwMode="auto">
          <a:xfrm>
            <a:off x="5375275" y="4213225"/>
            <a:ext cx="168275" cy="160338"/>
          </a:xfrm>
          <a:custGeom>
            <a:avLst/>
            <a:gdLst>
              <a:gd name="T0" fmla="*/ 2147483646 w 212"/>
              <a:gd name="T1" fmla="*/ 2147483646 h 201"/>
              <a:gd name="T2" fmla="*/ 2147483646 w 212"/>
              <a:gd name="T3" fmla="*/ 2147483646 h 201"/>
              <a:gd name="T4" fmla="*/ 2147483646 w 212"/>
              <a:gd name="T5" fmla="*/ 2147483646 h 201"/>
              <a:gd name="T6" fmla="*/ 2147483646 w 212"/>
              <a:gd name="T7" fmla="*/ 2147483646 h 201"/>
              <a:gd name="T8" fmla="*/ 2147483646 w 212"/>
              <a:gd name="T9" fmla="*/ 2147483646 h 201"/>
              <a:gd name="T10" fmla="*/ 2147483646 w 212"/>
              <a:gd name="T11" fmla="*/ 2147483646 h 201"/>
              <a:gd name="T12" fmla="*/ 2147483646 w 212"/>
              <a:gd name="T13" fmla="*/ 2147483646 h 201"/>
              <a:gd name="T14" fmla="*/ 0 w 212"/>
              <a:gd name="T15" fmla="*/ 2147483646 h 201"/>
              <a:gd name="T16" fmla="*/ 0 w 212"/>
              <a:gd name="T17" fmla="*/ 2147483646 h 201"/>
              <a:gd name="T18" fmla="*/ 0 w 212"/>
              <a:gd name="T19" fmla="*/ 2147483646 h 201"/>
              <a:gd name="T20" fmla="*/ 2147483646 w 212"/>
              <a:gd name="T21" fmla="*/ 2147483646 h 201"/>
              <a:gd name="T22" fmla="*/ 2147483646 w 212"/>
              <a:gd name="T23" fmla="*/ 2147483646 h 201"/>
              <a:gd name="T24" fmla="*/ 2147483646 w 212"/>
              <a:gd name="T25" fmla="*/ 2147483646 h 201"/>
              <a:gd name="T26" fmla="*/ 2147483646 w 212"/>
              <a:gd name="T27" fmla="*/ 2147483646 h 201"/>
              <a:gd name="T28" fmla="*/ 2147483646 w 212"/>
              <a:gd name="T29" fmla="*/ 2147483646 h 201"/>
              <a:gd name="T30" fmla="*/ 2147483646 w 212"/>
              <a:gd name="T31" fmla="*/ 2147483646 h 201"/>
              <a:gd name="T32" fmla="*/ 2147483646 w 212"/>
              <a:gd name="T33" fmla="*/ 2147483646 h 201"/>
              <a:gd name="T34" fmla="*/ 2147483646 w 212"/>
              <a:gd name="T35" fmla="*/ 2147483646 h 201"/>
              <a:gd name="T36" fmla="*/ 2147483646 w 212"/>
              <a:gd name="T37" fmla="*/ 2147483646 h 201"/>
              <a:gd name="T38" fmla="*/ 2147483646 w 212"/>
              <a:gd name="T39" fmla="*/ 2147483646 h 201"/>
              <a:gd name="T40" fmla="*/ 2147483646 w 212"/>
              <a:gd name="T41" fmla="*/ 2147483646 h 201"/>
              <a:gd name="T42" fmla="*/ 2147483646 w 212"/>
              <a:gd name="T43" fmla="*/ 2147483646 h 201"/>
              <a:gd name="T44" fmla="*/ 2147483646 w 212"/>
              <a:gd name="T45" fmla="*/ 2147483646 h 201"/>
              <a:gd name="T46" fmla="*/ 2147483646 w 212"/>
              <a:gd name="T47" fmla="*/ 2147483646 h 201"/>
              <a:gd name="T48" fmla="*/ 2147483646 w 212"/>
              <a:gd name="T49" fmla="*/ 0 h 201"/>
              <a:gd name="T50" fmla="*/ 2147483646 w 212"/>
              <a:gd name="T51" fmla="*/ 0 h 201"/>
              <a:gd name="T52" fmla="*/ 2147483646 w 212"/>
              <a:gd name="T53" fmla="*/ 2147483646 h 201"/>
              <a:gd name="T54" fmla="*/ 2147483646 w 212"/>
              <a:gd name="T55" fmla="*/ 2147483646 h 201"/>
              <a:gd name="T56" fmla="*/ 2147483646 w 212"/>
              <a:gd name="T57" fmla="*/ 2147483646 h 201"/>
              <a:gd name="T58" fmla="*/ 2147483646 w 212"/>
              <a:gd name="T59" fmla="*/ 2147483646 h 201"/>
              <a:gd name="T60" fmla="*/ 2147483646 w 212"/>
              <a:gd name="T61" fmla="*/ 2147483646 h 201"/>
              <a:gd name="T62" fmla="*/ 2147483646 w 212"/>
              <a:gd name="T63" fmla="*/ 2147483646 h 201"/>
              <a:gd name="T64" fmla="*/ 2147483646 w 212"/>
              <a:gd name="T65" fmla="*/ 2147483646 h 201"/>
              <a:gd name="T66" fmla="*/ 2147483646 w 212"/>
              <a:gd name="T67" fmla="*/ 2147483646 h 201"/>
              <a:gd name="T68" fmla="*/ 2147483646 w 212"/>
              <a:gd name="T69" fmla="*/ 2147483646 h 201"/>
              <a:gd name="T70" fmla="*/ 2147483646 w 212"/>
              <a:gd name="T71" fmla="*/ 2147483646 h 201"/>
              <a:gd name="T72" fmla="*/ 2147483646 w 212"/>
              <a:gd name="T73" fmla="*/ 2147483646 h 201"/>
              <a:gd name="T74" fmla="*/ 2147483646 w 212"/>
              <a:gd name="T75" fmla="*/ 2147483646 h 201"/>
              <a:gd name="T76" fmla="*/ 2147483646 w 212"/>
              <a:gd name="T77" fmla="*/ 2147483646 h 201"/>
              <a:gd name="T78" fmla="*/ 2147483646 w 212"/>
              <a:gd name="T79" fmla="*/ 2147483646 h 201"/>
              <a:gd name="T80" fmla="*/ 2147483646 w 212"/>
              <a:gd name="T81" fmla="*/ 2147483646 h 201"/>
              <a:gd name="T82" fmla="*/ 2147483646 w 212"/>
              <a:gd name="T83" fmla="*/ 2147483646 h 201"/>
              <a:gd name="T84" fmla="*/ 2147483646 w 212"/>
              <a:gd name="T85" fmla="*/ 2147483646 h 201"/>
              <a:gd name="T86" fmla="*/ 2147483646 w 212"/>
              <a:gd name="T87" fmla="*/ 2147483646 h 201"/>
              <a:gd name="T88" fmla="*/ 2147483646 w 212"/>
              <a:gd name="T89" fmla="*/ 2147483646 h 201"/>
              <a:gd name="T90" fmla="*/ 2147483646 w 212"/>
              <a:gd name="T91" fmla="*/ 2147483646 h 201"/>
              <a:gd name="T92" fmla="*/ 2147483646 w 212"/>
              <a:gd name="T93" fmla="*/ 2147483646 h 20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212" h="201">
                <a:moveTo>
                  <a:pt x="77" y="192"/>
                </a:moveTo>
                <a:lnTo>
                  <a:pt x="72" y="195"/>
                </a:lnTo>
                <a:lnTo>
                  <a:pt x="67" y="199"/>
                </a:lnTo>
                <a:lnTo>
                  <a:pt x="58" y="200"/>
                </a:lnTo>
                <a:lnTo>
                  <a:pt x="48" y="201"/>
                </a:lnTo>
                <a:lnTo>
                  <a:pt x="37" y="200"/>
                </a:lnTo>
                <a:lnTo>
                  <a:pt x="27" y="198"/>
                </a:lnTo>
                <a:lnTo>
                  <a:pt x="19" y="194"/>
                </a:lnTo>
                <a:lnTo>
                  <a:pt x="15" y="192"/>
                </a:lnTo>
                <a:lnTo>
                  <a:pt x="11" y="188"/>
                </a:lnTo>
                <a:lnTo>
                  <a:pt x="9" y="182"/>
                </a:lnTo>
                <a:lnTo>
                  <a:pt x="5" y="174"/>
                </a:lnTo>
                <a:lnTo>
                  <a:pt x="5" y="167"/>
                </a:lnTo>
                <a:lnTo>
                  <a:pt x="1" y="156"/>
                </a:lnTo>
                <a:lnTo>
                  <a:pt x="0" y="146"/>
                </a:lnTo>
                <a:lnTo>
                  <a:pt x="0" y="133"/>
                </a:lnTo>
                <a:lnTo>
                  <a:pt x="0" y="122"/>
                </a:lnTo>
                <a:lnTo>
                  <a:pt x="0" y="116"/>
                </a:lnTo>
                <a:lnTo>
                  <a:pt x="0" y="109"/>
                </a:lnTo>
                <a:lnTo>
                  <a:pt x="0" y="102"/>
                </a:lnTo>
                <a:lnTo>
                  <a:pt x="1" y="96"/>
                </a:lnTo>
                <a:lnTo>
                  <a:pt x="3" y="90"/>
                </a:lnTo>
                <a:lnTo>
                  <a:pt x="5" y="84"/>
                </a:lnTo>
                <a:lnTo>
                  <a:pt x="5" y="76"/>
                </a:lnTo>
                <a:lnTo>
                  <a:pt x="9" y="71"/>
                </a:lnTo>
                <a:lnTo>
                  <a:pt x="10" y="64"/>
                </a:lnTo>
                <a:lnTo>
                  <a:pt x="14" y="59"/>
                </a:lnTo>
                <a:lnTo>
                  <a:pt x="16" y="53"/>
                </a:lnTo>
                <a:lnTo>
                  <a:pt x="20" y="49"/>
                </a:lnTo>
                <a:lnTo>
                  <a:pt x="24" y="42"/>
                </a:lnTo>
                <a:lnTo>
                  <a:pt x="27" y="38"/>
                </a:lnTo>
                <a:lnTo>
                  <a:pt x="32" y="33"/>
                </a:lnTo>
                <a:lnTo>
                  <a:pt x="38" y="30"/>
                </a:lnTo>
                <a:lnTo>
                  <a:pt x="43" y="26"/>
                </a:lnTo>
                <a:lnTo>
                  <a:pt x="48" y="21"/>
                </a:lnTo>
                <a:lnTo>
                  <a:pt x="55" y="18"/>
                </a:lnTo>
                <a:lnTo>
                  <a:pt x="61" y="16"/>
                </a:lnTo>
                <a:lnTo>
                  <a:pt x="68" y="12"/>
                </a:lnTo>
                <a:lnTo>
                  <a:pt x="74" y="9"/>
                </a:lnTo>
                <a:lnTo>
                  <a:pt x="80" y="8"/>
                </a:lnTo>
                <a:lnTo>
                  <a:pt x="89" y="7"/>
                </a:lnTo>
                <a:lnTo>
                  <a:pt x="95" y="4"/>
                </a:lnTo>
                <a:lnTo>
                  <a:pt x="102" y="3"/>
                </a:lnTo>
                <a:lnTo>
                  <a:pt x="110" y="2"/>
                </a:lnTo>
                <a:lnTo>
                  <a:pt x="118" y="2"/>
                </a:lnTo>
                <a:lnTo>
                  <a:pt x="124" y="1"/>
                </a:lnTo>
                <a:lnTo>
                  <a:pt x="131" y="1"/>
                </a:lnTo>
                <a:lnTo>
                  <a:pt x="139" y="1"/>
                </a:lnTo>
                <a:lnTo>
                  <a:pt x="146" y="1"/>
                </a:lnTo>
                <a:lnTo>
                  <a:pt x="152" y="0"/>
                </a:lnTo>
                <a:lnTo>
                  <a:pt x="158" y="0"/>
                </a:lnTo>
                <a:lnTo>
                  <a:pt x="163" y="0"/>
                </a:lnTo>
                <a:lnTo>
                  <a:pt x="171" y="0"/>
                </a:lnTo>
                <a:lnTo>
                  <a:pt x="181" y="1"/>
                </a:lnTo>
                <a:lnTo>
                  <a:pt x="192" y="3"/>
                </a:lnTo>
                <a:lnTo>
                  <a:pt x="199" y="4"/>
                </a:lnTo>
                <a:lnTo>
                  <a:pt x="205" y="7"/>
                </a:lnTo>
                <a:lnTo>
                  <a:pt x="209" y="8"/>
                </a:lnTo>
                <a:lnTo>
                  <a:pt x="212" y="12"/>
                </a:lnTo>
                <a:lnTo>
                  <a:pt x="209" y="13"/>
                </a:lnTo>
                <a:lnTo>
                  <a:pt x="205" y="16"/>
                </a:lnTo>
                <a:lnTo>
                  <a:pt x="199" y="19"/>
                </a:lnTo>
                <a:lnTo>
                  <a:pt x="192" y="23"/>
                </a:lnTo>
                <a:lnTo>
                  <a:pt x="182" y="27"/>
                </a:lnTo>
                <a:lnTo>
                  <a:pt x="172" y="32"/>
                </a:lnTo>
                <a:lnTo>
                  <a:pt x="161" y="37"/>
                </a:lnTo>
                <a:lnTo>
                  <a:pt x="150" y="42"/>
                </a:lnTo>
                <a:lnTo>
                  <a:pt x="142" y="43"/>
                </a:lnTo>
                <a:lnTo>
                  <a:pt x="136" y="45"/>
                </a:lnTo>
                <a:lnTo>
                  <a:pt x="131" y="48"/>
                </a:lnTo>
                <a:lnTo>
                  <a:pt x="125" y="52"/>
                </a:lnTo>
                <a:lnTo>
                  <a:pt x="114" y="54"/>
                </a:lnTo>
                <a:lnTo>
                  <a:pt x="104" y="60"/>
                </a:lnTo>
                <a:lnTo>
                  <a:pt x="94" y="63"/>
                </a:lnTo>
                <a:lnTo>
                  <a:pt x="89" y="68"/>
                </a:lnTo>
                <a:lnTo>
                  <a:pt x="83" y="71"/>
                </a:lnTo>
                <a:lnTo>
                  <a:pt x="82" y="75"/>
                </a:lnTo>
                <a:lnTo>
                  <a:pt x="79" y="78"/>
                </a:lnTo>
                <a:lnTo>
                  <a:pt x="78" y="84"/>
                </a:lnTo>
                <a:lnTo>
                  <a:pt x="78" y="90"/>
                </a:lnTo>
                <a:lnTo>
                  <a:pt x="78" y="99"/>
                </a:lnTo>
                <a:lnTo>
                  <a:pt x="77" y="106"/>
                </a:lnTo>
                <a:lnTo>
                  <a:pt x="77" y="116"/>
                </a:lnTo>
                <a:lnTo>
                  <a:pt x="77" y="127"/>
                </a:lnTo>
                <a:lnTo>
                  <a:pt x="77" y="138"/>
                </a:lnTo>
                <a:lnTo>
                  <a:pt x="76" y="148"/>
                </a:lnTo>
                <a:lnTo>
                  <a:pt x="76" y="158"/>
                </a:lnTo>
                <a:lnTo>
                  <a:pt x="76" y="167"/>
                </a:lnTo>
                <a:lnTo>
                  <a:pt x="76" y="175"/>
                </a:lnTo>
                <a:lnTo>
                  <a:pt x="76" y="180"/>
                </a:lnTo>
                <a:lnTo>
                  <a:pt x="76" y="187"/>
                </a:lnTo>
                <a:lnTo>
                  <a:pt x="76" y="190"/>
                </a:lnTo>
                <a:lnTo>
                  <a:pt x="77" y="192"/>
                </a:lnTo>
                <a:close/>
              </a:path>
            </a:pathLst>
          </a:custGeom>
          <a:solidFill>
            <a:srgbClr val="9CB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1" name="Freeform 11">
            <a:extLst>
              <a:ext uri="{FF2B5EF4-FFF2-40B4-BE49-F238E27FC236}">
                <a16:creationId xmlns:a16="http://schemas.microsoft.com/office/drawing/2014/main" id="{16FF3900-4E71-6940-9C0F-8A6FFD7CF39E}"/>
              </a:ext>
            </a:extLst>
          </p:cNvPr>
          <p:cNvSpPr>
            <a:spLocks/>
          </p:cNvSpPr>
          <p:nvPr/>
        </p:nvSpPr>
        <p:spPr bwMode="auto">
          <a:xfrm>
            <a:off x="4818063" y="3903663"/>
            <a:ext cx="368300" cy="266700"/>
          </a:xfrm>
          <a:custGeom>
            <a:avLst/>
            <a:gdLst>
              <a:gd name="T0" fmla="*/ 2147483646 w 462"/>
              <a:gd name="T1" fmla="*/ 2147483646 h 336"/>
              <a:gd name="T2" fmla="*/ 2147483646 w 462"/>
              <a:gd name="T3" fmla="*/ 2147483646 h 336"/>
              <a:gd name="T4" fmla="*/ 2147483646 w 462"/>
              <a:gd name="T5" fmla="*/ 2147483646 h 336"/>
              <a:gd name="T6" fmla="*/ 2147483646 w 462"/>
              <a:gd name="T7" fmla="*/ 2147483646 h 336"/>
              <a:gd name="T8" fmla="*/ 2147483646 w 462"/>
              <a:gd name="T9" fmla="*/ 2147483646 h 336"/>
              <a:gd name="T10" fmla="*/ 2147483646 w 462"/>
              <a:gd name="T11" fmla="*/ 2147483646 h 336"/>
              <a:gd name="T12" fmla="*/ 2147483646 w 462"/>
              <a:gd name="T13" fmla="*/ 2147483646 h 336"/>
              <a:gd name="T14" fmla="*/ 2147483646 w 462"/>
              <a:gd name="T15" fmla="*/ 2147483646 h 336"/>
              <a:gd name="T16" fmla="*/ 2147483646 w 462"/>
              <a:gd name="T17" fmla="*/ 2147483646 h 336"/>
              <a:gd name="T18" fmla="*/ 2147483646 w 462"/>
              <a:gd name="T19" fmla="*/ 2147483646 h 336"/>
              <a:gd name="T20" fmla="*/ 2147483646 w 462"/>
              <a:gd name="T21" fmla="*/ 2147483646 h 336"/>
              <a:gd name="T22" fmla="*/ 2147483646 w 462"/>
              <a:gd name="T23" fmla="*/ 2147483646 h 336"/>
              <a:gd name="T24" fmla="*/ 2147483646 w 462"/>
              <a:gd name="T25" fmla="*/ 2147483646 h 336"/>
              <a:gd name="T26" fmla="*/ 2147483646 w 462"/>
              <a:gd name="T27" fmla="*/ 2147483646 h 336"/>
              <a:gd name="T28" fmla="*/ 2147483646 w 462"/>
              <a:gd name="T29" fmla="*/ 2147483646 h 336"/>
              <a:gd name="T30" fmla="*/ 2147483646 w 462"/>
              <a:gd name="T31" fmla="*/ 2147483646 h 336"/>
              <a:gd name="T32" fmla="*/ 2147483646 w 462"/>
              <a:gd name="T33" fmla="*/ 2147483646 h 336"/>
              <a:gd name="T34" fmla="*/ 2147483646 w 462"/>
              <a:gd name="T35" fmla="*/ 2147483646 h 336"/>
              <a:gd name="T36" fmla="*/ 2147483646 w 462"/>
              <a:gd name="T37" fmla="*/ 2147483646 h 336"/>
              <a:gd name="T38" fmla="*/ 2147483646 w 462"/>
              <a:gd name="T39" fmla="*/ 2147483646 h 336"/>
              <a:gd name="T40" fmla="*/ 2147483646 w 462"/>
              <a:gd name="T41" fmla="*/ 2147483646 h 336"/>
              <a:gd name="T42" fmla="*/ 2147483646 w 462"/>
              <a:gd name="T43" fmla="*/ 2147483646 h 336"/>
              <a:gd name="T44" fmla="*/ 2147483646 w 462"/>
              <a:gd name="T45" fmla="*/ 2147483646 h 336"/>
              <a:gd name="T46" fmla="*/ 2147483646 w 462"/>
              <a:gd name="T47" fmla="*/ 2147483646 h 336"/>
              <a:gd name="T48" fmla="*/ 2147483646 w 462"/>
              <a:gd name="T49" fmla="*/ 2147483646 h 336"/>
              <a:gd name="T50" fmla="*/ 2147483646 w 462"/>
              <a:gd name="T51" fmla="*/ 2147483646 h 336"/>
              <a:gd name="T52" fmla="*/ 2147483646 w 462"/>
              <a:gd name="T53" fmla="*/ 2147483646 h 336"/>
              <a:gd name="T54" fmla="*/ 2147483646 w 462"/>
              <a:gd name="T55" fmla="*/ 2147483646 h 336"/>
              <a:gd name="T56" fmla="*/ 2147483646 w 462"/>
              <a:gd name="T57" fmla="*/ 2147483646 h 336"/>
              <a:gd name="T58" fmla="*/ 2147483646 w 462"/>
              <a:gd name="T59" fmla="*/ 2147483646 h 336"/>
              <a:gd name="T60" fmla="*/ 2147483646 w 462"/>
              <a:gd name="T61" fmla="*/ 2147483646 h 336"/>
              <a:gd name="T62" fmla="*/ 2147483646 w 462"/>
              <a:gd name="T63" fmla="*/ 2147483646 h 336"/>
              <a:gd name="T64" fmla="*/ 2147483646 w 462"/>
              <a:gd name="T65" fmla="*/ 2147483646 h 336"/>
              <a:gd name="T66" fmla="*/ 2147483646 w 462"/>
              <a:gd name="T67" fmla="*/ 2147483646 h 336"/>
              <a:gd name="T68" fmla="*/ 2147483646 w 462"/>
              <a:gd name="T69" fmla="*/ 2147483646 h 336"/>
              <a:gd name="T70" fmla="*/ 2147483646 w 462"/>
              <a:gd name="T71" fmla="*/ 2147483646 h 336"/>
              <a:gd name="T72" fmla="*/ 2147483646 w 462"/>
              <a:gd name="T73" fmla="*/ 2147483646 h 336"/>
              <a:gd name="T74" fmla="*/ 0 w 462"/>
              <a:gd name="T75" fmla="*/ 0 h 336"/>
              <a:gd name="T76" fmla="*/ 0 w 462"/>
              <a:gd name="T77" fmla="*/ 2147483646 h 336"/>
              <a:gd name="T78" fmla="*/ 0 w 462"/>
              <a:gd name="T79" fmla="*/ 2147483646 h 336"/>
              <a:gd name="T80" fmla="*/ 0 w 462"/>
              <a:gd name="T81" fmla="*/ 2147483646 h 336"/>
              <a:gd name="T82" fmla="*/ 2147483646 w 462"/>
              <a:gd name="T83" fmla="*/ 2147483646 h 336"/>
              <a:gd name="T84" fmla="*/ 2147483646 w 462"/>
              <a:gd name="T85" fmla="*/ 2147483646 h 336"/>
              <a:gd name="T86" fmla="*/ 2147483646 w 462"/>
              <a:gd name="T87" fmla="*/ 2147483646 h 336"/>
              <a:gd name="T88" fmla="*/ 2147483646 w 462"/>
              <a:gd name="T89" fmla="*/ 2147483646 h 336"/>
              <a:gd name="T90" fmla="*/ 2147483646 w 462"/>
              <a:gd name="T91" fmla="*/ 2147483646 h 336"/>
              <a:gd name="T92" fmla="*/ 2147483646 w 462"/>
              <a:gd name="T93" fmla="*/ 2147483646 h 3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62" h="336">
                <a:moveTo>
                  <a:pt x="17" y="169"/>
                </a:moveTo>
                <a:lnTo>
                  <a:pt x="21" y="171"/>
                </a:lnTo>
                <a:lnTo>
                  <a:pt x="28" y="175"/>
                </a:lnTo>
                <a:lnTo>
                  <a:pt x="36" y="180"/>
                </a:lnTo>
                <a:lnTo>
                  <a:pt x="46" y="186"/>
                </a:lnTo>
                <a:lnTo>
                  <a:pt x="49" y="190"/>
                </a:lnTo>
                <a:lnTo>
                  <a:pt x="54" y="194"/>
                </a:lnTo>
                <a:lnTo>
                  <a:pt x="61" y="197"/>
                </a:lnTo>
                <a:lnTo>
                  <a:pt x="67" y="201"/>
                </a:lnTo>
                <a:lnTo>
                  <a:pt x="73" y="205"/>
                </a:lnTo>
                <a:lnTo>
                  <a:pt x="78" y="208"/>
                </a:lnTo>
                <a:lnTo>
                  <a:pt x="84" y="213"/>
                </a:lnTo>
                <a:lnTo>
                  <a:pt x="91" y="217"/>
                </a:lnTo>
                <a:lnTo>
                  <a:pt x="96" y="221"/>
                </a:lnTo>
                <a:lnTo>
                  <a:pt x="104" y="226"/>
                </a:lnTo>
                <a:lnTo>
                  <a:pt x="110" y="230"/>
                </a:lnTo>
                <a:lnTo>
                  <a:pt x="116" y="234"/>
                </a:lnTo>
                <a:lnTo>
                  <a:pt x="124" y="238"/>
                </a:lnTo>
                <a:lnTo>
                  <a:pt x="130" y="242"/>
                </a:lnTo>
                <a:lnTo>
                  <a:pt x="136" y="247"/>
                </a:lnTo>
                <a:lnTo>
                  <a:pt x="143" y="251"/>
                </a:lnTo>
                <a:lnTo>
                  <a:pt x="148" y="254"/>
                </a:lnTo>
                <a:lnTo>
                  <a:pt x="156" y="259"/>
                </a:lnTo>
                <a:lnTo>
                  <a:pt x="162" y="262"/>
                </a:lnTo>
                <a:lnTo>
                  <a:pt x="168" y="267"/>
                </a:lnTo>
                <a:lnTo>
                  <a:pt x="174" y="270"/>
                </a:lnTo>
                <a:lnTo>
                  <a:pt x="180" y="273"/>
                </a:lnTo>
                <a:lnTo>
                  <a:pt x="187" y="277"/>
                </a:lnTo>
                <a:lnTo>
                  <a:pt x="193" y="280"/>
                </a:lnTo>
                <a:lnTo>
                  <a:pt x="198" y="283"/>
                </a:lnTo>
                <a:lnTo>
                  <a:pt x="204" y="284"/>
                </a:lnTo>
                <a:lnTo>
                  <a:pt x="210" y="287"/>
                </a:lnTo>
                <a:lnTo>
                  <a:pt x="219" y="290"/>
                </a:lnTo>
                <a:lnTo>
                  <a:pt x="225" y="293"/>
                </a:lnTo>
                <a:lnTo>
                  <a:pt x="234" y="295"/>
                </a:lnTo>
                <a:lnTo>
                  <a:pt x="242" y="299"/>
                </a:lnTo>
                <a:lnTo>
                  <a:pt x="252" y="303"/>
                </a:lnTo>
                <a:lnTo>
                  <a:pt x="262" y="304"/>
                </a:lnTo>
                <a:lnTo>
                  <a:pt x="271" y="306"/>
                </a:lnTo>
                <a:lnTo>
                  <a:pt x="281" y="309"/>
                </a:lnTo>
                <a:lnTo>
                  <a:pt x="291" y="313"/>
                </a:lnTo>
                <a:lnTo>
                  <a:pt x="300" y="314"/>
                </a:lnTo>
                <a:lnTo>
                  <a:pt x="310" y="316"/>
                </a:lnTo>
                <a:lnTo>
                  <a:pt x="320" y="319"/>
                </a:lnTo>
                <a:lnTo>
                  <a:pt x="331" y="322"/>
                </a:lnTo>
                <a:lnTo>
                  <a:pt x="340" y="324"/>
                </a:lnTo>
                <a:lnTo>
                  <a:pt x="349" y="325"/>
                </a:lnTo>
                <a:lnTo>
                  <a:pt x="357" y="326"/>
                </a:lnTo>
                <a:lnTo>
                  <a:pt x="368" y="329"/>
                </a:lnTo>
                <a:lnTo>
                  <a:pt x="377" y="330"/>
                </a:lnTo>
                <a:lnTo>
                  <a:pt x="386" y="331"/>
                </a:lnTo>
                <a:lnTo>
                  <a:pt x="393" y="332"/>
                </a:lnTo>
                <a:lnTo>
                  <a:pt x="402" y="335"/>
                </a:lnTo>
                <a:lnTo>
                  <a:pt x="409" y="335"/>
                </a:lnTo>
                <a:lnTo>
                  <a:pt x="417" y="336"/>
                </a:lnTo>
                <a:lnTo>
                  <a:pt x="423" y="336"/>
                </a:lnTo>
                <a:lnTo>
                  <a:pt x="430" y="336"/>
                </a:lnTo>
                <a:lnTo>
                  <a:pt x="440" y="336"/>
                </a:lnTo>
                <a:lnTo>
                  <a:pt x="448" y="336"/>
                </a:lnTo>
                <a:lnTo>
                  <a:pt x="455" y="330"/>
                </a:lnTo>
                <a:lnTo>
                  <a:pt x="461" y="325"/>
                </a:lnTo>
                <a:lnTo>
                  <a:pt x="462" y="317"/>
                </a:lnTo>
                <a:lnTo>
                  <a:pt x="461" y="313"/>
                </a:lnTo>
                <a:lnTo>
                  <a:pt x="456" y="305"/>
                </a:lnTo>
                <a:lnTo>
                  <a:pt x="454" y="301"/>
                </a:lnTo>
                <a:lnTo>
                  <a:pt x="450" y="296"/>
                </a:lnTo>
                <a:lnTo>
                  <a:pt x="448" y="296"/>
                </a:lnTo>
                <a:lnTo>
                  <a:pt x="444" y="295"/>
                </a:lnTo>
                <a:lnTo>
                  <a:pt x="443" y="294"/>
                </a:lnTo>
                <a:lnTo>
                  <a:pt x="435" y="293"/>
                </a:lnTo>
                <a:lnTo>
                  <a:pt x="430" y="293"/>
                </a:lnTo>
                <a:lnTo>
                  <a:pt x="420" y="290"/>
                </a:lnTo>
                <a:lnTo>
                  <a:pt x="412" y="288"/>
                </a:lnTo>
                <a:lnTo>
                  <a:pt x="402" y="285"/>
                </a:lnTo>
                <a:lnTo>
                  <a:pt x="392" y="283"/>
                </a:lnTo>
                <a:lnTo>
                  <a:pt x="381" y="280"/>
                </a:lnTo>
                <a:lnTo>
                  <a:pt x="370" y="278"/>
                </a:lnTo>
                <a:lnTo>
                  <a:pt x="359" y="274"/>
                </a:lnTo>
                <a:lnTo>
                  <a:pt x="349" y="272"/>
                </a:lnTo>
                <a:lnTo>
                  <a:pt x="339" y="269"/>
                </a:lnTo>
                <a:lnTo>
                  <a:pt x="329" y="267"/>
                </a:lnTo>
                <a:lnTo>
                  <a:pt x="320" y="264"/>
                </a:lnTo>
                <a:lnTo>
                  <a:pt x="314" y="263"/>
                </a:lnTo>
                <a:lnTo>
                  <a:pt x="308" y="260"/>
                </a:lnTo>
                <a:lnTo>
                  <a:pt x="304" y="259"/>
                </a:lnTo>
                <a:lnTo>
                  <a:pt x="298" y="256"/>
                </a:lnTo>
                <a:lnTo>
                  <a:pt x="294" y="253"/>
                </a:lnTo>
                <a:lnTo>
                  <a:pt x="287" y="249"/>
                </a:lnTo>
                <a:lnTo>
                  <a:pt x="281" y="244"/>
                </a:lnTo>
                <a:lnTo>
                  <a:pt x="273" y="239"/>
                </a:lnTo>
                <a:lnTo>
                  <a:pt x="266" y="236"/>
                </a:lnTo>
                <a:lnTo>
                  <a:pt x="257" y="228"/>
                </a:lnTo>
                <a:lnTo>
                  <a:pt x="250" y="223"/>
                </a:lnTo>
                <a:lnTo>
                  <a:pt x="241" y="217"/>
                </a:lnTo>
                <a:lnTo>
                  <a:pt x="232" y="211"/>
                </a:lnTo>
                <a:lnTo>
                  <a:pt x="224" y="205"/>
                </a:lnTo>
                <a:lnTo>
                  <a:pt x="216" y="199"/>
                </a:lnTo>
                <a:lnTo>
                  <a:pt x="208" y="192"/>
                </a:lnTo>
                <a:lnTo>
                  <a:pt x="199" y="186"/>
                </a:lnTo>
                <a:lnTo>
                  <a:pt x="189" y="180"/>
                </a:lnTo>
                <a:lnTo>
                  <a:pt x="182" y="174"/>
                </a:lnTo>
                <a:lnTo>
                  <a:pt x="173" y="166"/>
                </a:lnTo>
                <a:lnTo>
                  <a:pt x="167" y="161"/>
                </a:lnTo>
                <a:lnTo>
                  <a:pt x="158" y="154"/>
                </a:lnTo>
                <a:lnTo>
                  <a:pt x="152" y="149"/>
                </a:lnTo>
                <a:lnTo>
                  <a:pt x="146" y="143"/>
                </a:lnTo>
                <a:lnTo>
                  <a:pt x="140" y="140"/>
                </a:lnTo>
                <a:lnTo>
                  <a:pt x="133" y="134"/>
                </a:lnTo>
                <a:lnTo>
                  <a:pt x="129" y="132"/>
                </a:lnTo>
                <a:lnTo>
                  <a:pt x="125" y="128"/>
                </a:lnTo>
                <a:lnTo>
                  <a:pt x="121" y="124"/>
                </a:lnTo>
                <a:lnTo>
                  <a:pt x="115" y="121"/>
                </a:lnTo>
                <a:lnTo>
                  <a:pt x="0" y="0"/>
                </a:lnTo>
                <a:lnTo>
                  <a:pt x="0" y="2"/>
                </a:lnTo>
                <a:lnTo>
                  <a:pt x="0" y="8"/>
                </a:lnTo>
                <a:lnTo>
                  <a:pt x="0" y="12"/>
                </a:lnTo>
                <a:lnTo>
                  <a:pt x="0" y="17"/>
                </a:lnTo>
                <a:lnTo>
                  <a:pt x="0" y="24"/>
                </a:lnTo>
                <a:lnTo>
                  <a:pt x="0" y="30"/>
                </a:lnTo>
                <a:lnTo>
                  <a:pt x="0" y="36"/>
                </a:lnTo>
                <a:lnTo>
                  <a:pt x="0" y="44"/>
                </a:lnTo>
                <a:lnTo>
                  <a:pt x="0" y="51"/>
                </a:lnTo>
                <a:lnTo>
                  <a:pt x="1" y="59"/>
                </a:lnTo>
                <a:lnTo>
                  <a:pt x="1" y="66"/>
                </a:lnTo>
                <a:lnTo>
                  <a:pt x="2" y="73"/>
                </a:lnTo>
                <a:lnTo>
                  <a:pt x="2" y="80"/>
                </a:lnTo>
                <a:lnTo>
                  <a:pt x="4" y="88"/>
                </a:lnTo>
                <a:lnTo>
                  <a:pt x="4" y="93"/>
                </a:lnTo>
                <a:lnTo>
                  <a:pt x="4" y="101"/>
                </a:lnTo>
                <a:lnTo>
                  <a:pt x="5" y="107"/>
                </a:lnTo>
                <a:lnTo>
                  <a:pt x="6" y="114"/>
                </a:lnTo>
                <a:lnTo>
                  <a:pt x="6" y="122"/>
                </a:lnTo>
                <a:lnTo>
                  <a:pt x="9" y="128"/>
                </a:lnTo>
                <a:lnTo>
                  <a:pt x="9" y="134"/>
                </a:lnTo>
                <a:lnTo>
                  <a:pt x="10" y="142"/>
                </a:lnTo>
                <a:lnTo>
                  <a:pt x="12" y="152"/>
                </a:lnTo>
                <a:lnTo>
                  <a:pt x="15" y="160"/>
                </a:lnTo>
                <a:lnTo>
                  <a:pt x="16" y="165"/>
                </a:lnTo>
                <a:lnTo>
                  <a:pt x="17" y="169"/>
                </a:lnTo>
                <a:close/>
              </a:path>
            </a:pathLst>
          </a:custGeom>
          <a:solidFill>
            <a:srgbClr val="9CB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2" name="Freeform 12">
            <a:extLst>
              <a:ext uri="{FF2B5EF4-FFF2-40B4-BE49-F238E27FC236}">
                <a16:creationId xmlns:a16="http://schemas.microsoft.com/office/drawing/2014/main" id="{39F5E175-4921-6746-883A-B1DED3108B7D}"/>
              </a:ext>
            </a:extLst>
          </p:cNvPr>
          <p:cNvSpPr>
            <a:spLocks/>
          </p:cNvSpPr>
          <p:nvPr/>
        </p:nvSpPr>
        <p:spPr bwMode="auto">
          <a:xfrm>
            <a:off x="3709988" y="2627313"/>
            <a:ext cx="1504950" cy="814387"/>
          </a:xfrm>
          <a:custGeom>
            <a:avLst/>
            <a:gdLst>
              <a:gd name="T0" fmla="*/ 2147483646 w 1896"/>
              <a:gd name="T1" fmla="*/ 2147483646 h 1025"/>
              <a:gd name="T2" fmla="*/ 2147483646 w 1896"/>
              <a:gd name="T3" fmla="*/ 2147483646 h 1025"/>
              <a:gd name="T4" fmla="*/ 2147483646 w 1896"/>
              <a:gd name="T5" fmla="*/ 2147483646 h 1025"/>
              <a:gd name="T6" fmla="*/ 2147483646 w 1896"/>
              <a:gd name="T7" fmla="*/ 2147483646 h 1025"/>
              <a:gd name="T8" fmla="*/ 2147483646 w 1896"/>
              <a:gd name="T9" fmla="*/ 2147483646 h 1025"/>
              <a:gd name="T10" fmla="*/ 2147483646 w 1896"/>
              <a:gd name="T11" fmla="*/ 2147483646 h 1025"/>
              <a:gd name="T12" fmla="*/ 2147483646 w 1896"/>
              <a:gd name="T13" fmla="*/ 2147483646 h 1025"/>
              <a:gd name="T14" fmla="*/ 2147483646 w 1896"/>
              <a:gd name="T15" fmla="*/ 2147483646 h 1025"/>
              <a:gd name="T16" fmla="*/ 2147483646 w 1896"/>
              <a:gd name="T17" fmla="*/ 2147483646 h 1025"/>
              <a:gd name="T18" fmla="*/ 2147483646 w 1896"/>
              <a:gd name="T19" fmla="*/ 2147483646 h 1025"/>
              <a:gd name="T20" fmla="*/ 2147483646 w 1896"/>
              <a:gd name="T21" fmla="*/ 2147483646 h 1025"/>
              <a:gd name="T22" fmla="*/ 2147483646 w 1896"/>
              <a:gd name="T23" fmla="*/ 2147483646 h 1025"/>
              <a:gd name="T24" fmla="*/ 2147483646 w 1896"/>
              <a:gd name="T25" fmla="*/ 2147483646 h 1025"/>
              <a:gd name="T26" fmla="*/ 2147483646 w 1896"/>
              <a:gd name="T27" fmla="*/ 2147483646 h 1025"/>
              <a:gd name="T28" fmla="*/ 2147483646 w 1896"/>
              <a:gd name="T29" fmla="*/ 2147483646 h 1025"/>
              <a:gd name="T30" fmla="*/ 2147483646 w 1896"/>
              <a:gd name="T31" fmla="*/ 2147483646 h 1025"/>
              <a:gd name="T32" fmla="*/ 2147483646 w 1896"/>
              <a:gd name="T33" fmla="*/ 2147483646 h 1025"/>
              <a:gd name="T34" fmla="*/ 2147483646 w 1896"/>
              <a:gd name="T35" fmla="*/ 0 h 1025"/>
              <a:gd name="T36" fmla="*/ 2147483646 w 1896"/>
              <a:gd name="T37" fmla="*/ 2147483646 h 1025"/>
              <a:gd name="T38" fmla="*/ 2147483646 w 1896"/>
              <a:gd name="T39" fmla="*/ 2147483646 h 1025"/>
              <a:gd name="T40" fmla="*/ 2147483646 w 1896"/>
              <a:gd name="T41" fmla="*/ 2147483646 h 1025"/>
              <a:gd name="T42" fmla="*/ 2147483646 w 1896"/>
              <a:gd name="T43" fmla="*/ 2147483646 h 1025"/>
              <a:gd name="T44" fmla="*/ 2147483646 w 1896"/>
              <a:gd name="T45" fmla="*/ 2147483646 h 1025"/>
              <a:gd name="T46" fmla="*/ 2147483646 w 1896"/>
              <a:gd name="T47" fmla="*/ 2147483646 h 1025"/>
              <a:gd name="T48" fmla="*/ 2147483646 w 1896"/>
              <a:gd name="T49" fmla="*/ 2147483646 h 1025"/>
              <a:gd name="T50" fmla="*/ 2147483646 w 1896"/>
              <a:gd name="T51" fmla="*/ 2147483646 h 1025"/>
              <a:gd name="T52" fmla="*/ 2147483646 w 1896"/>
              <a:gd name="T53" fmla="*/ 2147483646 h 1025"/>
              <a:gd name="T54" fmla="*/ 2147483646 w 1896"/>
              <a:gd name="T55" fmla="*/ 2147483646 h 1025"/>
              <a:gd name="T56" fmla="*/ 2147483646 w 1896"/>
              <a:gd name="T57" fmla="*/ 2147483646 h 1025"/>
              <a:gd name="T58" fmla="*/ 2147483646 w 1896"/>
              <a:gd name="T59" fmla="*/ 2147483646 h 1025"/>
              <a:gd name="T60" fmla="*/ 2147483646 w 1896"/>
              <a:gd name="T61" fmla="*/ 2147483646 h 1025"/>
              <a:gd name="T62" fmla="*/ 2147483646 w 1896"/>
              <a:gd name="T63" fmla="*/ 2147483646 h 1025"/>
              <a:gd name="T64" fmla="*/ 2147483646 w 1896"/>
              <a:gd name="T65" fmla="*/ 2147483646 h 1025"/>
              <a:gd name="T66" fmla="*/ 2147483646 w 1896"/>
              <a:gd name="T67" fmla="*/ 2147483646 h 1025"/>
              <a:gd name="T68" fmla="*/ 2147483646 w 1896"/>
              <a:gd name="T69" fmla="*/ 2147483646 h 1025"/>
              <a:gd name="T70" fmla="*/ 2147483646 w 1896"/>
              <a:gd name="T71" fmla="*/ 2147483646 h 1025"/>
              <a:gd name="T72" fmla="*/ 2147483646 w 1896"/>
              <a:gd name="T73" fmla="*/ 2147483646 h 1025"/>
              <a:gd name="T74" fmla="*/ 2147483646 w 1896"/>
              <a:gd name="T75" fmla="*/ 2147483646 h 1025"/>
              <a:gd name="T76" fmla="*/ 2147483646 w 1896"/>
              <a:gd name="T77" fmla="*/ 2147483646 h 1025"/>
              <a:gd name="T78" fmla="*/ 2147483646 w 1896"/>
              <a:gd name="T79" fmla="*/ 2147483646 h 1025"/>
              <a:gd name="T80" fmla="*/ 2147483646 w 1896"/>
              <a:gd name="T81" fmla="*/ 2147483646 h 1025"/>
              <a:gd name="T82" fmla="*/ 2147483646 w 1896"/>
              <a:gd name="T83" fmla="*/ 2147483646 h 1025"/>
              <a:gd name="T84" fmla="*/ 2147483646 w 1896"/>
              <a:gd name="T85" fmla="*/ 2147483646 h 1025"/>
              <a:gd name="T86" fmla="*/ 2147483646 w 1896"/>
              <a:gd name="T87" fmla="*/ 2147483646 h 1025"/>
              <a:gd name="T88" fmla="*/ 2147483646 w 1896"/>
              <a:gd name="T89" fmla="*/ 2147483646 h 1025"/>
              <a:gd name="T90" fmla="*/ 2147483646 w 1896"/>
              <a:gd name="T91" fmla="*/ 2147483646 h 1025"/>
              <a:gd name="T92" fmla="*/ 2147483646 w 1896"/>
              <a:gd name="T93" fmla="*/ 2147483646 h 1025"/>
              <a:gd name="T94" fmla="*/ 2147483646 w 1896"/>
              <a:gd name="T95" fmla="*/ 2147483646 h 1025"/>
              <a:gd name="T96" fmla="*/ 2147483646 w 1896"/>
              <a:gd name="T97" fmla="*/ 2147483646 h 1025"/>
              <a:gd name="T98" fmla="*/ 2147483646 w 1896"/>
              <a:gd name="T99" fmla="*/ 2147483646 h 1025"/>
              <a:gd name="T100" fmla="*/ 2147483646 w 1896"/>
              <a:gd name="T101" fmla="*/ 2147483646 h 1025"/>
              <a:gd name="T102" fmla="*/ 2147483646 w 1896"/>
              <a:gd name="T103" fmla="*/ 2147483646 h 1025"/>
              <a:gd name="T104" fmla="*/ 2147483646 w 1896"/>
              <a:gd name="T105" fmla="*/ 2147483646 h 1025"/>
              <a:gd name="T106" fmla="*/ 0 w 1896"/>
              <a:gd name="T107" fmla="*/ 2147483646 h 1025"/>
              <a:gd name="T108" fmla="*/ 2147483646 w 1896"/>
              <a:gd name="T109" fmla="*/ 2147483646 h 1025"/>
              <a:gd name="T110" fmla="*/ 2147483646 w 1896"/>
              <a:gd name="T111" fmla="*/ 2147483646 h 1025"/>
              <a:gd name="T112" fmla="*/ 2147483646 w 1896"/>
              <a:gd name="T113" fmla="*/ 2147483646 h 10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896" h="1025">
                <a:moveTo>
                  <a:pt x="251" y="48"/>
                </a:moveTo>
                <a:lnTo>
                  <a:pt x="261" y="44"/>
                </a:lnTo>
                <a:lnTo>
                  <a:pt x="272" y="41"/>
                </a:lnTo>
                <a:lnTo>
                  <a:pt x="283" y="38"/>
                </a:lnTo>
                <a:lnTo>
                  <a:pt x="294" y="36"/>
                </a:lnTo>
                <a:lnTo>
                  <a:pt x="305" y="32"/>
                </a:lnTo>
                <a:lnTo>
                  <a:pt x="316" y="31"/>
                </a:lnTo>
                <a:lnTo>
                  <a:pt x="327" y="28"/>
                </a:lnTo>
                <a:lnTo>
                  <a:pt x="340" y="28"/>
                </a:lnTo>
                <a:lnTo>
                  <a:pt x="350" y="26"/>
                </a:lnTo>
                <a:lnTo>
                  <a:pt x="360" y="25"/>
                </a:lnTo>
                <a:lnTo>
                  <a:pt x="371" y="22"/>
                </a:lnTo>
                <a:lnTo>
                  <a:pt x="382" y="21"/>
                </a:lnTo>
                <a:lnTo>
                  <a:pt x="393" y="20"/>
                </a:lnTo>
                <a:lnTo>
                  <a:pt x="403" y="18"/>
                </a:lnTo>
                <a:lnTo>
                  <a:pt x="414" y="18"/>
                </a:lnTo>
                <a:lnTo>
                  <a:pt x="425" y="18"/>
                </a:lnTo>
                <a:lnTo>
                  <a:pt x="435" y="17"/>
                </a:lnTo>
                <a:lnTo>
                  <a:pt x="445" y="17"/>
                </a:lnTo>
                <a:lnTo>
                  <a:pt x="455" y="17"/>
                </a:lnTo>
                <a:lnTo>
                  <a:pt x="466" y="17"/>
                </a:lnTo>
                <a:lnTo>
                  <a:pt x="476" y="17"/>
                </a:lnTo>
                <a:lnTo>
                  <a:pt x="486" y="17"/>
                </a:lnTo>
                <a:lnTo>
                  <a:pt x="496" y="18"/>
                </a:lnTo>
                <a:lnTo>
                  <a:pt x="506" y="20"/>
                </a:lnTo>
                <a:lnTo>
                  <a:pt x="514" y="20"/>
                </a:lnTo>
                <a:lnTo>
                  <a:pt x="523" y="21"/>
                </a:lnTo>
                <a:lnTo>
                  <a:pt x="532" y="22"/>
                </a:lnTo>
                <a:lnTo>
                  <a:pt x="540" y="23"/>
                </a:lnTo>
                <a:lnTo>
                  <a:pt x="549" y="25"/>
                </a:lnTo>
                <a:lnTo>
                  <a:pt x="557" y="27"/>
                </a:lnTo>
                <a:lnTo>
                  <a:pt x="565" y="28"/>
                </a:lnTo>
                <a:lnTo>
                  <a:pt x="574" y="31"/>
                </a:lnTo>
                <a:lnTo>
                  <a:pt x="581" y="32"/>
                </a:lnTo>
                <a:lnTo>
                  <a:pt x="588" y="34"/>
                </a:lnTo>
                <a:lnTo>
                  <a:pt x="596" y="37"/>
                </a:lnTo>
                <a:lnTo>
                  <a:pt x="603" y="39"/>
                </a:lnTo>
                <a:lnTo>
                  <a:pt x="612" y="43"/>
                </a:lnTo>
                <a:lnTo>
                  <a:pt x="621" y="47"/>
                </a:lnTo>
                <a:lnTo>
                  <a:pt x="628" y="51"/>
                </a:lnTo>
                <a:lnTo>
                  <a:pt x="638" y="56"/>
                </a:lnTo>
                <a:lnTo>
                  <a:pt x="645" y="59"/>
                </a:lnTo>
                <a:lnTo>
                  <a:pt x="655" y="63"/>
                </a:lnTo>
                <a:lnTo>
                  <a:pt x="665" y="68"/>
                </a:lnTo>
                <a:lnTo>
                  <a:pt x="675" y="73"/>
                </a:lnTo>
                <a:lnTo>
                  <a:pt x="685" y="78"/>
                </a:lnTo>
                <a:lnTo>
                  <a:pt x="695" y="83"/>
                </a:lnTo>
                <a:lnTo>
                  <a:pt x="700" y="85"/>
                </a:lnTo>
                <a:lnTo>
                  <a:pt x="706" y="89"/>
                </a:lnTo>
                <a:lnTo>
                  <a:pt x="711" y="91"/>
                </a:lnTo>
                <a:lnTo>
                  <a:pt x="718" y="94"/>
                </a:lnTo>
                <a:lnTo>
                  <a:pt x="728" y="99"/>
                </a:lnTo>
                <a:lnTo>
                  <a:pt x="741" y="103"/>
                </a:lnTo>
                <a:lnTo>
                  <a:pt x="745" y="105"/>
                </a:lnTo>
                <a:lnTo>
                  <a:pt x="752" y="108"/>
                </a:lnTo>
                <a:lnTo>
                  <a:pt x="758" y="110"/>
                </a:lnTo>
                <a:lnTo>
                  <a:pt x="764" y="114"/>
                </a:lnTo>
                <a:lnTo>
                  <a:pt x="771" y="114"/>
                </a:lnTo>
                <a:lnTo>
                  <a:pt x="778" y="116"/>
                </a:lnTo>
                <a:lnTo>
                  <a:pt x="784" y="119"/>
                </a:lnTo>
                <a:lnTo>
                  <a:pt x="791" y="122"/>
                </a:lnTo>
                <a:lnTo>
                  <a:pt x="797" y="124"/>
                </a:lnTo>
                <a:lnTo>
                  <a:pt x="805" y="125"/>
                </a:lnTo>
                <a:lnTo>
                  <a:pt x="811" y="127"/>
                </a:lnTo>
                <a:lnTo>
                  <a:pt x="818" y="131"/>
                </a:lnTo>
                <a:lnTo>
                  <a:pt x="825" y="132"/>
                </a:lnTo>
                <a:lnTo>
                  <a:pt x="832" y="134"/>
                </a:lnTo>
                <a:lnTo>
                  <a:pt x="839" y="135"/>
                </a:lnTo>
                <a:lnTo>
                  <a:pt x="847" y="136"/>
                </a:lnTo>
                <a:lnTo>
                  <a:pt x="854" y="137"/>
                </a:lnTo>
                <a:lnTo>
                  <a:pt x="862" y="140"/>
                </a:lnTo>
                <a:lnTo>
                  <a:pt x="869" y="141"/>
                </a:lnTo>
                <a:lnTo>
                  <a:pt x="878" y="143"/>
                </a:lnTo>
                <a:lnTo>
                  <a:pt x="886" y="145"/>
                </a:lnTo>
                <a:lnTo>
                  <a:pt x="895" y="146"/>
                </a:lnTo>
                <a:lnTo>
                  <a:pt x="903" y="146"/>
                </a:lnTo>
                <a:lnTo>
                  <a:pt x="911" y="147"/>
                </a:lnTo>
                <a:lnTo>
                  <a:pt x="920" y="148"/>
                </a:lnTo>
                <a:lnTo>
                  <a:pt x="930" y="150"/>
                </a:lnTo>
                <a:lnTo>
                  <a:pt x="938" y="151"/>
                </a:lnTo>
                <a:lnTo>
                  <a:pt x="948" y="152"/>
                </a:lnTo>
                <a:lnTo>
                  <a:pt x="956" y="152"/>
                </a:lnTo>
                <a:lnTo>
                  <a:pt x="964" y="152"/>
                </a:lnTo>
                <a:lnTo>
                  <a:pt x="973" y="152"/>
                </a:lnTo>
                <a:lnTo>
                  <a:pt x="983" y="152"/>
                </a:lnTo>
                <a:lnTo>
                  <a:pt x="990" y="151"/>
                </a:lnTo>
                <a:lnTo>
                  <a:pt x="999" y="151"/>
                </a:lnTo>
                <a:lnTo>
                  <a:pt x="1008" y="150"/>
                </a:lnTo>
                <a:lnTo>
                  <a:pt x="1016" y="150"/>
                </a:lnTo>
                <a:lnTo>
                  <a:pt x="1025" y="147"/>
                </a:lnTo>
                <a:lnTo>
                  <a:pt x="1032" y="146"/>
                </a:lnTo>
                <a:lnTo>
                  <a:pt x="1040" y="146"/>
                </a:lnTo>
                <a:lnTo>
                  <a:pt x="1048" y="145"/>
                </a:lnTo>
                <a:lnTo>
                  <a:pt x="1057" y="142"/>
                </a:lnTo>
                <a:lnTo>
                  <a:pt x="1066" y="141"/>
                </a:lnTo>
                <a:lnTo>
                  <a:pt x="1073" y="140"/>
                </a:lnTo>
                <a:lnTo>
                  <a:pt x="1082" y="139"/>
                </a:lnTo>
                <a:lnTo>
                  <a:pt x="1088" y="136"/>
                </a:lnTo>
                <a:lnTo>
                  <a:pt x="1097" y="135"/>
                </a:lnTo>
                <a:lnTo>
                  <a:pt x="1104" y="131"/>
                </a:lnTo>
                <a:lnTo>
                  <a:pt x="1111" y="130"/>
                </a:lnTo>
                <a:lnTo>
                  <a:pt x="1119" y="126"/>
                </a:lnTo>
                <a:lnTo>
                  <a:pt x="1126" y="125"/>
                </a:lnTo>
                <a:lnTo>
                  <a:pt x="1134" y="122"/>
                </a:lnTo>
                <a:lnTo>
                  <a:pt x="1141" y="121"/>
                </a:lnTo>
                <a:lnTo>
                  <a:pt x="1149" y="117"/>
                </a:lnTo>
                <a:lnTo>
                  <a:pt x="1156" y="115"/>
                </a:lnTo>
                <a:lnTo>
                  <a:pt x="1163" y="113"/>
                </a:lnTo>
                <a:lnTo>
                  <a:pt x="1171" y="110"/>
                </a:lnTo>
                <a:lnTo>
                  <a:pt x="1177" y="106"/>
                </a:lnTo>
                <a:lnTo>
                  <a:pt x="1184" y="104"/>
                </a:lnTo>
                <a:lnTo>
                  <a:pt x="1192" y="103"/>
                </a:lnTo>
                <a:lnTo>
                  <a:pt x="1199" y="100"/>
                </a:lnTo>
                <a:lnTo>
                  <a:pt x="1205" y="96"/>
                </a:lnTo>
                <a:lnTo>
                  <a:pt x="1213" y="93"/>
                </a:lnTo>
                <a:lnTo>
                  <a:pt x="1219" y="90"/>
                </a:lnTo>
                <a:lnTo>
                  <a:pt x="1227" y="88"/>
                </a:lnTo>
                <a:lnTo>
                  <a:pt x="1233" y="84"/>
                </a:lnTo>
                <a:lnTo>
                  <a:pt x="1239" y="82"/>
                </a:lnTo>
                <a:lnTo>
                  <a:pt x="1246" y="78"/>
                </a:lnTo>
                <a:lnTo>
                  <a:pt x="1252" y="75"/>
                </a:lnTo>
                <a:lnTo>
                  <a:pt x="1257" y="72"/>
                </a:lnTo>
                <a:lnTo>
                  <a:pt x="1265" y="69"/>
                </a:lnTo>
                <a:lnTo>
                  <a:pt x="1271" y="65"/>
                </a:lnTo>
                <a:lnTo>
                  <a:pt x="1278" y="63"/>
                </a:lnTo>
                <a:lnTo>
                  <a:pt x="1283" y="61"/>
                </a:lnTo>
                <a:lnTo>
                  <a:pt x="1290" y="58"/>
                </a:lnTo>
                <a:lnTo>
                  <a:pt x="1297" y="54"/>
                </a:lnTo>
                <a:lnTo>
                  <a:pt x="1303" y="52"/>
                </a:lnTo>
                <a:lnTo>
                  <a:pt x="1309" y="49"/>
                </a:lnTo>
                <a:lnTo>
                  <a:pt x="1314" y="46"/>
                </a:lnTo>
                <a:lnTo>
                  <a:pt x="1322" y="43"/>
                </a:lnTo>
                <a:lnTo>
                  <a:pt x="1328" y="41"/>
                </a:lnTo>
                <a:lnTo>
                  <a:pt x="1333" y="38"/>
                </a:lnTo>
                <a:lnTo>
                  <a:pt x="1339" y="36"/>
                </a:lnTo>
                <a:lnTo>
                  <a:pt x="1345" y="33"/>
                </a:lnTo>
                <a:lnTo>
                  <a:pt x="1353" y="31"/>
                </a:lnTo>
                <a:lnTo>
                  <a:pt x="1364" y="27"/>
                </a:lnTo>
                <a:lnTo>
                  <a:pt x="1375" y="22"/>
                </a:lnTo>
                <a:lnTo>
                  <a:pt x="1381" y="20"/>
                </a:lnTo>
                <a:lnTo>
                  <a:pt x="1387" y="18"/>
                </a:lnTo>
                <a:lnTo>
                  <a:pt x="1393" y="17"/>
                </a:lnTo>
                <a:lnTo>
                  <a:pt x="1400" y="17"/>
                </a:lnTo>
                <a:lnTo>
                  <a:pt x="1405" y="15"/>
                </a:lnTo>
                <a:lnTo>
                  <a:pt x="1410" y="13"/>
                </a:lnTo>
                <a:lnTo>
                  <a:pt x="1416" y="11"/>
                </a:lnTo>
                <a:lnTo>
                  <a:pt x="1423" y="10"/>
                </a:lnTo>
                <a:lnTo>
                  <a:pt x="1428" y="7"/>
                </a:lnTo>
                <a:lnTo>
                  <a:pt x="1436" y="6"/>
                </a:lnTo>
                <a:lnTo>
                  <a:pt x="1442" y="6"/>
                </a:lnTo>
                <a:lnTo>
                  <a:pt x="1449" y="6"/>
                </a:lnTo>
                <a:lnTo>
                  <a:pt x="1457" y="5"/>
                </a:lnTo>
                <a:lnTo>
                  <a:pt x="1463" y="4"/>
                </a:lnTo>
                <a:lnTo>
                  <a:pt x="1469" y="2"/>
                </a:lnTo>
                <a:lnTo>
                  <a:pt x="1478" y="2"/>
                </a:lnTo>
                <a:lnTo>
                  <a:pt x="1484" y="1"/>
                </a:lnTo>
                <a:lnTo>
                  <a:pt x="1491" y="1"/>
                </a:lnTo>
                <a:lnTo>
                  <a:pt x="1500" y="1"/>
                </a:lnTo>
                <a:lnTo>
                  <a:pt x="1507" y="1"/>
                </a:lnTo>
                <a:lnTo>
                  <a:pt x="1513" y="0"/>
                </a:lnTo>
                <a:lnTo>
                  <a:pt x="1522" y="0"/>
                </a:lnTo>
                <a:lnTo>
                  <a:pt x="1529" y="0"/>
                </a:lnTo>
                <a:lnTo>
                  <a:pt x="1537" y="0"/>
                </a:lnTo>
                <a:lnTo>
                  <a:pt x="1543" y="0"/>
                </a:lnTo>
                <a:lnTo>
                  <a:pt x="1552" y="0"/>
                </a:lnTo>
                <a:lnTo>
                  <a:pt x="1559" y="0"/>
                </a:lnTo>
                <a:lnTo>
                  <a:pt x="1568" y="0"/>
                </a:lnTo>
                <a:lnTo>
                  <a:pt x="1574" y="0"/>
                </a:lnTo>
                <a:lnTo>
                  <a:pt x="1584" y="0"/>
                </a:lnTo>
                <a:lnTo>
                  <a:pt x="1591" y="1"/>
                </a:lnTo>
                <a:lnTo>
                  <a:pt x="1600" y="2"/>
                </a:lnTo>
                <a:lnTo>
                  <a:pt x="1606" y="2"/>
                </a:lnTo>
                <a:lnTo>
                  <a:pt x="1616" y="4"/>
                </a:lnTo>
                <a:lnTo>
                  <a:pt x="1623" y="5"/>
                </a:lnTo>
                <a:lnTo>
                  <a:pt x="1632" y="6"/>
                </a:lnTo>
                <a:lnTo>
                  <a:pt x="1638" y="6"/>
                </a:lnTo>
                <a:lnTo>
                  <a:pt x="1647" y="7"/>
                </a:lnTo>
                <a:lnTo>
                  <a:pt x="1654" y="8"/>
                </a:lnTo>
                <a:lnTo>
                  <a:pt x="1662" y="10"/>
                </a:lnTo>
                <a:lnTo>
                  <a:pt x="1669" y="11"/>
                </a:lnTo>
                <a:lnTo>
                  <a:pt x="1677" y="12"/>
                </a:lnTo>
                <a:lnTo>
                  <a:pt x="1684" y="13"/>
                </a:lnTo>
                <a:lnTo>
                  <a:pt x="1691" y="16"/>
                </a:lnTo>
                <a:lnTo>
                  <a:pt x="1699" y="17"/>
                </a:lnTo>
                <a:lnTo>
                  <a:pt x="1706" y="18"/>
                </a:lnTo>
                <a:lnTo>
                  <a:pt x="1713" y="20"/>
                </a:lnTo>
                <a:lnTo>
                  <a:pt x="1721" y="22"/>
                </a:lnTo>
                <a:lnTo>
                  <a:pt x="1727" y="23"/>
                </a:lnTo>
                <a:lnTo>
                  <a:pt x="1734" y="27"/>
                </a:lnTo>
                <a:lnTo>
                  <a:pt x="1741" y="28"/>
                </a:lnTo>
                <a:lnTo>
                  <a:pt x="1748" y="31"/>
                </a:lnTo>
                <a:lnTo>
                  <a:pt x="1753" y="32"/>
                </a:lnTo>
                <a:lnTo>
                  <a:pt x="1761" y="34"/>
                </a:lnTo>
                <a:lnTo>
                  <a:pt x="1766" y="37"/>
                </a:lnTo>
                <a:lnTo>
                  <a:pt x="1773" y="39"/>
                </a:lnTo>
                <a:lnTo>
                  <a:pt x="1778" y="41"/>
                </a:lnTo>
                <a:lnTo>
                  <a:pt x="1784" y="43"/>
                </a:lnTo>
                <a:lnTo>
                  <a:pt x="1789" y="47"/>
                </a:lnTo>
                <a:lnTo>
                  <a:pt x="1797" y="49"/>
                </a:lnTo>
                <a:lnTo>
                  <a:pt x="1807" y="54"/>
                </a:lnTo>
                <a:lnTo>
                  <a:pt x="1816" y="61"/>
                </a:lnTo>
                <a:lnTo>
                  <a:pt x="1825" y="68"/>
                </a:lnTo>
                <a:lnTo>
                  <a:pt x="1834" y="74"/>
                </a:lnTo>
                <a:lnTo>
                  <a:pt x="1840" y="80"/>
                </a:lnTo>
                <a:lnTo>
                  <a:pt x="1847" y="88"/>
                </a:lnTo>
                <a:lnTo>
                  <a:pt x="1853" y="95"/>
                </a:lnTo>
                <a:lnTo>
                  <a:pt x="1860" y="105"/>
                </a:lnTo>
                <a:lnTo>
                  <a:pt x="1866" y="114"/>
                </a:lnTo>
                <a:lnTo>
                  <a:pt x="1871" y="125"/>
                </a:lnTo>
                <a:lnTo>
                  <a:pt x="1873" y="131"/>
                </a:lnTo>
                <a:lnTo>
                  <a:pt x="1876" y="136"/>
                </a:lnTo>
                <a:lnTo>
                  <a:pt x="1878" y="143"/>
                </a:lnTo>
                <a:lnTo>
                  <a:pt x="1881" y="150"/>
                </a:lnTo>
                <a:lnTo>
                  <a:pt x="1882" y="156"/>
                </a:lnTo>
                <a:lnTo>
                  <a:pt x="1884" y="161"/>
                </a:lnTo>
                <a:lnTo>
                  <a:pt x="1886" y="167"/>
                </a:lnTo>
                <a:lnTo>
                  <a:pt x="1888" y="174"/>
                </a:lnTo>
                <a:lnTo>
                  <a:pt x="1889" y="181"/>
                </a:lnTo>
                <a:lnTo>
                  <a:pt x="1891" y="188"/>
                </a:lnTo>
                <a:lnTo>
                  <a:pt x="1891" y="194"/>
                </a:lnTo>
                <a:lnTo>
                  <a:pt x="1893" y="202"/>
                </a:lnTo>
                <a:lnTo>
                  <a:pt x="1893" y="209"/>
                </a:lnTo>
                <a:lnTo>
                  <a:pt x="1894" y="215"/>
                </a:lnTo>
                <a:lnTo>
                  <a:pt x="1894" y="223"/>
                </a:lnTo>
                <a:lnTo>
                  <a:pt x="1896" y="231"/>
                </a:lnTo>
                <a:lnTo>
                  <a:pt x="1896" y="238"/>
                </a:lnTo>
                <a:lnTo>
                  <a:pt x="1896" y="245"/>
                </a:lnTo>
                <a:lnTo>
                  <a:pt x="1896" y="252"/>
                </a:lnTo>
                <a:lnTo>
                  <a:pt x="1896" y="262"/>
                </a:lnTo>
                <a:lnTo>
                  <a:pt x="1894" y="269"/>
                </a:lnTo>
                <a:lnTo>
                  <a:pt x="1893" y="276"/>
                </a:lnTo>
                <a:lnTo>
                  <a:pt x="1892" y="285"/>
                </a:lnTo>
                <a:lnTo>
                  <a:pt x="1891" y="292"/>
                </a:lnTo>
                <a:lnTo>
                  <a:pt x="1889" y="300"/>
                </a:lnTo>
                <a:lnTo>
                  <a:pt x="1888" y="307"/>
                </a:lnTo>
                <a:lnTo>
                  <a:pt x="1886" y="316"/>
                </a:lnTo>
                <a:lnTo>
                  <a:pt x="1884" y="324"/>
                </a:lnTo>
                <a:lnTo>
                  <a:pt x="1881" y="330"/>
                </a:lnTo>
                <a:lnTo>
                  <a:pt x="1879" y="339"/>
                </a:lnTo>
                <a:lnTo>
                  <a:pt x="1877" y="348"/>
                </a:lnTo>
                <a:lnTo>
                  <a:pt x="1875" y="357"/>
                </a:lnTo>
                <a:lnTo>
                  <a:pt x="1871" y="363"/>
                </a:lnTo>
                <a:lnTo>
                  <a:pt x="1868" y="371"/>
                </a:lnTo>
                <a:lnTo>
                  <a:pt x="1865" y="380"/>
                </a:lnTo>
                <a:lnTo>
                  <a:pt x="1861" y="389"/>
                </a:lnTo>
                <a:lnTo>
                  <a:pt x="1856" y="395"/>
                </a:lnTo>
                <a:lnTo>
                  <a:pt x="1851" y="404"/>
                </a:lnTo>
                <a:lnTo>
                  <a:pt x="1847" y="411"/>
                </a:lnTo>
                <a:lnTo>
                  <a:pt x="1842" y="420"/>
                </a:lnTo>
                <a:lnTo>
                  <a:pt x="1837" y="427"/>
                </a:lnTo>
                <a:lnTo>
                  <a:pt x="1831" y="435"/>
                </a:lnTo>
                <a:lnTo>
                  <a:pt x="1826" y="443"/>
                </a:lnTo>
                <a:lnTo>
                  <a:pt x="1820" y="452"/>
                </a:lnTo>
                <a:lnTo>
                  <a:pt x="1814" y="458"/>
                </a:lnTo>
                <a:lnTo>
                  <a:pt x="1807" y="467"/>
                </a:lnTo>
                <a:lnTo>
                  <a:pt x="1800" y="474"/>
                </a:lnTo>
                <a:lnTo>
                  <a:pt x="1794" y="482"/>
                </a:lnTo>
                <a:lnTo>
                  <a:pt x="1785" y="489"/>
                </a:lnTo>
                <a:lnTo>
                  <a:pt x="1779" y="498"/>
                </a:lnTo>
                <a:lnTo>
                  <a:pt x="1772" y="505"/>
                </a:lnTo>
                <a:lnTo>
                  <a:pt x="1764" y="513"/>
                </a:lnTo>
                <a:lnTo>
                  <a:pt x="1753" y="520"/>
                </a:lnTo>
                <a:lnTo>
                  <a:pt x="1746" y="526"/>
                </a:lnTo>
                <a:lnTo>
                  <a:pt x="1737" y="532"/>
                </a:lnTo>
                <a:lnTo>
                  <a:pt x="1730" y="540"/>
                </a:lnTo>
                <a:lnTo>
                  <a:pt x="1721" y="545"/>
                </a:lnTo>
                <a:lnTo>
                  <a:pt x="1713" y="552"/>
                </a:lnTo>
                <a:lnTo>
                  <a:pt x="1704" y="557"/>
                </a:lnTo>
                <a:lnTo>
                  <a:pt x="1696" y="563"/>
                </a:lnTo>
                <a:lnTo>
                  <a:pt x="1688" y="568"/>
                </a:lnTo>
                <a:lnTo>
                  <a:pt x="1680" y="574"/>
                </a:lnTo>
                <a:lnTo>
                  <a:pt x="1670" y="579"/>
                </a:lnTo>
                <a:lnTo>
                  <a:pt x="1663" y="584"/>
                </a:lnTo>
                <a:lnTo>
                  <a:pt x="1656" y="589"/>
                </a:lnTo>
                <a:lnTo>
                  <a:pt x="1648" y="594"/>
                </a:lnTo>
                <a:lnTo>
                  <a:pt x="1640" y="600"/>
                </a:lnTo>
                <a:lnTo>
                  <a:pt x="1633" y="605"/>
                </a:lnTo>
                <a:lnTo>
                  <a:pt x="1625" y="609"/>
                </a:lnTo>
                <a:lnTo>
                  <a:pt x="1616" y="614"/>
                </a:lnTo>
                <a:lnTo>
                  <a:pt x="1609" y="618"/>
                </a:lnTo>
                <a:lnTo>
                  <a:pt x="1602" y="623"/>
                </a:lnTo>
                <a:lnTo>
                  <a:pt x="1595" y="627"/>
                </a:lnTo>
                <a:lnTo>
                  <a:pt x="1586" y="630"/>
                </a:lnTo>
                <a:lnTo>
                  <a:pt x="1580" y="635"/>
                </a:lnTo>
                <a:lnTo>
                  <a:pt x="1574" y="639"/>
                </a:lnTo>
                <a:lnTo>
                  <a:pt x="1567" y="643"/>
                </a:lnTo>
                <a:lnTo>
                  <a:pt x="1560" y="646"/>
                </a:lnTo>
                <a:lnTo>
                  <a:pt x="1553" y="649"/>
                </a:lnTo>
                <a:lnTo>
                  <a:pt x="1547" y="653"/>
                </a:lnTo>
                <a:lnTo>
                  <a:pt x="1541" y="656"/>
                </a:lnTo>
                <a:lnTo>
                  <a:pt x="1533" y="660"/>
                </a:lnTo>
                <a:lnTo>
                  <a:pt x="1527" y="662"/>
                </a:lnTo>
                <a:lnTo>
                  <a:pt x="1522" y="666"/>
                </a:lnTo>
                <a:lnTo>
                  <a:pt x="1515" y="669"/>
                </a:lnTo>
                <a:lnTo>
                  <a:pt x="1508" y="670"/>
                </a:lnTo>
                <a:lnTo>
                  <a:pt x="1501" y="672"/>
                </a:lnTo>
                <a:lnTo>
                  <a:pt x="1496" y="676"/>
                </a:lnTo>
                <a:lnTo>
                  <a:pt x="1484" y="681"/>
                </a:lnTo>
                <a:lnTo>
                  <a:pt x="1473" y="686"/>
                </a:lnTo>
                <a:lnTo>
                  <a:pt x="1461" y="690"/>
                </a:lnTo>
                <a:lnTo>
                  <a:pt x="1452" y="693"/>
                </a:lnTo>
                <a:lnTo>
                  <a:pt x="1442" y="698"/>
                </a:lnTo>
                <a:lnTo>
                  <a:pt x="1433" y="702"/>
                </a:lnTo>
                <a:lnTo>
                  <a:pt x="1423" y="706"/>
                </a:lnTo>
                <a:lnTo>
                  <a:pt x="1416" y="709"/>
                </a:lnTo>
                <a:lnTo>
                  <a:pt x="1406" y="713"/>
                </a:lnTo>
                <a:lnTo>
                  <a:pt x="1400" y="716"/>
                </a:lnTo>
                <a:lnTo>
                  <a:pt x="1393" y="718"/>
                </a:lnTo>
                <a:lnTo>
                  <a:pt x="1386" y="722"/>
                </a:lnTo>
                <a:lnTo>
                  <a:pt x="1381" y="724"/>
                </a:lnTo>
                <a:lnTo>
                  <a:pt x="1377" y="728"/>
                </a:lnTo>
                <a:lnTo>
                  <a:pt x="1372" y="731"/>
                </a:lnTo>
                <a:lnTo>
                  <a:pt x="1366" y="734"/>
                </a:lnTo>
                <a:lnTo>
                  <a:pt x="1361" y="737"/>
                </a:lnTo>
                <a:lnTo>
                  <a:pt x="1355" y="743"/>
                </a:lnTo>
                <a:lnTo>
                  <a:pt x="1349" y="748"/>
                </a:lnTo>
                <a:lnTo>
                  <a:pt x="1342" y="754"/>
                </a:lnTo>
                <a:lnTo>
                  <a:pt x="1335" y="760"/>
                </a:lnTo>
                <a:lnTo>
                  <a:pt x="1329" y="768"/>
                </a:lnTo>
                <a:lnTo>
                  <a:pt x="1320" y="775"/>
                </a:lnTo>
                <a:lnTo>
                  <a:pt x="1312" y="783"/>
                </a:lnTo>
                <a:lnTo>
                  <a:pt x="1304" y="790"/>
                </a:lnTo>
                <a:lnTo>
                  <a:pt x="1297" y="800"/>
                </a:lnTo>
                <a:lnTo>
                  <a:pt x="1288" y="809"/>
                </a:lnTo>
                <a:lnTo>
                  <a:pt x="1280" y="817"/>
                </a:lnTo>
                <a:lnTo>
                  <a:pt x="1274" y="821"/>
                </a:lnTo>
                <a:lnTo>
                  <a:pt x="1269" y="826"/>
                </a:lnTo>
                <a:lnTo>
                  <a:pt x="1265" y="830"/>
                </a:lnTo>
                <a:lnTo>
                  <a:pt x="1260" y="836"/>
                </a:lnTo>
                <a:lnTo>
                  <a:pt x="1255" y="840"/>
                </a:lnTo>
                <a:lnTo>
                  <a:pt x="1249" y="844"/>
                </a:lnTo>
                <a:lnTo>
                  <a:pt x="1244" y="848"/>
                </a:lnTo>
                <a:lnTo>
                  <a:pt x="1239" y="853"/>
                </a:lnTo>
                <a:lnTo>
                  <a:pt x="1233" y="858"/>
                </a:lnTo>
                <a:lnTo>
                  <a:pt x="1228" y="862"/>
                </a:lnTo>
                <a:lnTo>
                  <a:pt x="1222" y="867"/>
                </a:lnTo>
                <a:lnTo>
                  <a:pt x="1217" y="873"/>
                </a:lnTo>
                <a:lnTo>
                  <a:pt x="1210" y="875"/>
                </a:lnTo>
                <a:lnTo>
                  <a:pt x="1204" y="882"/>
                </a:lnTo>
                <a:lnTo>
                  <a:pt x="1199" y="884"/>
                </a:lnTo>
                <a:lnTo>
                  <a:pt x="1194" y="890"/>
                </a:lnTo>
                <a:lnTo>
                  <a:pt x="1187" y="895"/>
                </a:lnTo>
                <a:lnTo>
                  <a:pt x="1182" y="899"/>
                </a:lnTo>
                <a:lnTo>
                  <a:pt x="1176" y="904"/>
                </a:lnTo>
                <a:lnTo>
                  <a:pt x="1171" y="909"/>
                </a:lnTo>
                <a:lnTo>
                  <a:pt x="1163" y="913"/>
                </a:lnTo>
                <a:lnTo>
                  <a:pt x="1157" y="916"/>
                </a:lnTo>
                <a:lnTo>
                  <a:pt x="1151" y="920"/>
                </a:lnTo>
                <a:lnTo>
                  <a:pt x="1145" y="925"/>
                </a:lnTo>
                <a:lnTo>
                  <a:pt x="1139" y="927"/>
                </a:lnTo>
                <a:lnTo>
                  <a:pt x="1131" y="932"/>
                </a:lnTo>
                <a:lnTo>
                  <a:pt x="1125" y="937"/>
                </a:lnTo>
                <a:lnTo>
                  <a:pt x="1119" y="941"/>
                </a:lnTo>
                <a:lnTo>
                  <a:pt x="1110" y="945"/>
                </a:lnTo>
                <a:lnTo>
                  <a:pt x="1104" y="949"/>
                </a:lnTo>
                <a:lnTo>
                  <a:pt x="1098" y="951"/>
                </a:lnTo>
                <a:lnTo>
                  <a:pt x="1090" y="956"/>
                </a:lnTo>
                <a:lnTo>
                  <a:pt x="1083" y="958"/>
                </a:lnTo>
                <a:lnTo>
                  <a:pt x="1077" y="962"/>
                </a:lnTo>
                <a:lnTo>
                  <a:pt x="1068" y="966"/>
                </a:lnTo>
                <a:lnTo>
                  <a:pt x="1062" y="970"/>
                </a:lnTo>
                <a:lnTo>
                  <a:pt x="1053" y="970"/>
                </a:lnTo>
                <a:lnTo>
                  <a:pt x="1046" y="973"/>
                </a:lnTo>
                <a:lnTo>
                  <a:pt x="1037" y="975"/>
                </a:lnTo>
                <a:lnTo>
                  <a:pt x="1031" y="978"/>
                </a:lnTo>
                <a:lnTo>
                  <a:pt x="1022" y="979"/>
                </a:lnTo>
                <a:lnTo>
                  <a:pt x="1015" y="981"/>
                </a:lnTo>
                <a:lnTo>
                  <a:pt x="1006" y="983"/>
                </a:lnTo>
                <a:lnTo>
                  <a:pt x="1000" y="986"/>
                </a:lnTo>
                <a:lnTo>
                  <a:pt x="993" y="986"/>
                </a:lnTo>
                <a:lnTo>
                  <a:pt x="984" y="988"/>
                </a:lnTo>
                <a:lnTo>
                  <a:pt x="977" y="988"/>
                </a:lnTo>
                <a:lnTo>
                  <a:pt x="971" y="991"/>
                </a:lnTo>
                <a:lnTo>
                  <a:pt x="963" y="991"/>
                </a:lnTo>
                <a:lnTo>
                  <a:pt x="954" y="991"/>
                </a:lnTo>
                <a:lnTo>
                  <a:pt x="948" y="992"/>
                </a:lnTo>
                <a:lnTo>
                  <a:pt x="941" y="993"/>
                </a:lnTo>
                <a:lnTo>
                  <a:pt x="933" y="993"/>
                </a:lnTo>
                <a:lnTo>
                  <a:pt x="926" y="993"/>
                </a:lnTo>
                <a:lnTo>
                  <a:pt x="919" y="993"/>
                </a:lnTo>
                <a:lnTo>
                  <a:pt x="911" y="993"/>
                </a:lnTo>
                <a:lnTo>
                  <a:pt x="905" y="993"/>
                </a:lnTo>
                <a:lnTo>
                  <a:pt x="899" y="993"/>
                </a:lnTo>
                <a:lnTo>
                  <a:pt x="891" y="993"/>
                </a:lnTo>
                <a:lnTo>
                  <a:pt x="885" y="994"/>
                </a:lnTo>
                <a:lnTo>
                  <a:pt x="878" y="993"/>
                </a:lnTo>
                <a:lnTo>
                  <a:pt x="872" y="993"/>
                </a:lnTo>
                <a:lnTo>
                  <a:pt x="865" y="992"/>
                </a:lnTo>
                <a:lnTo>
                  <a:pt x="858" y="992"/>
                </a:lnTo>
                <a:lnTo>
                  <a:pt x="846" y="991"/>
                </a:lnTo>
                <a:lnTo>
                  <a:pt x="836" y="991"/>
                </a:lnTo>
                <a:lnTo>
                  <a:pt x="828" y="989"/>
                </a:lnTo>
                <a:lnTo>
                  <a:pt x="822" y="989"/>
                </a:lnTo>
                <a:lnTo>
                  <a:pt x="816" y="987"/>
                </a:lnTo>
                <a:lnTo>
                  <a:pt x="811" y="987"/>
                </a:lnTo>
                <a:lnTo>
                  <a:pt x="801" y="984"/>
                </a:lnTo>
                <a:lnTo>
                  <a:pt x="791" y="983"/>
                </a:lnTo>
                <a:lnTo>
                  <a:pt x="781" y="981"/>
                </a:lnTo>
                <a:lnTo>
                  <a:pt x="771" y="981"/>
                </a:lnTo>
                <a:lnTo>
                  <a:pt x="764" y="978"/>
                </a:lnTo>
                <a:lnTo>
                  <a:pt x="758" y="977"/>
                </a:lnTo>
                <a:lnTo>
                  <a:pt x="750" y="975"/>
                </a:lnTo>
                <a:lnTo>
                  <a:pt x="744" y="973"/>
                </a:lnTo>
                <a:lnTo>
                  <a:pt x="739" y="971"/>
                </a:lnTo>
                <a:lnTo>
                  <a:pt x="736" y="971"/>
                </a:lnTo>
                <a:lnTo>
                  <a:pt x="729" y="970"/>
                </a:lnTo>
                <a:lnTo>
                  <a:pt x="522" y="1025"/>
                </a:lnTo>
                <a:lnTo>
                  <a:pt x="519" y="1024"/>
                </a:lnTo>
                <a:lnTo>
                  <a:pt x="518" y="1024"/>
                </a:lnTo>
                <a:lnTo>
                  <a:pt x="512" y="1023"/>
                </a:lnTo>
                <a:lnTo>
                  <a:pt x="507" y="1023"/>
                </a:lnTo>
                <a:lnTo>
                  <a:pt x="498" y="1022"/>
                </a:lnTo>
                <a:lnTo>
                  <a:pt x="488" y="1019"/>
                </a:lnTo>
                <a:lnTo>
                  <a:pt x="477" y="1017"/>
                </a:lnTo>
                <a:lnTo>
                  <a:pt x="466" y="1015"/>
                </a:lnTo>
                <a:lnTo>
                  <a:pt x="459" y="1013"/>
                </a:lnTo>
                <a:lnTo>
                  <a:pt x="452" y="1012"/>
                </a:lnTo>
                <a:lnTo>
                  <a:pt x="445" y="1009"/>
                </a:lnTo>
                <a:lnTo>
                  <a:pt x="438" y="1008"/>
                </a:lnTo>
                <a:lnTo>
                  <a:pt x="430" y="1004"/>
                </a:lnTo>
                <a:lnTo>
                  <a:pt x="423" y="1003"/>
                </a:lnTo>
                <a:lnTo>
                  <a:pt x="414" y="1001"/>
                </a:lnTo>
                <a:lnTo>
                  <a:pt x="407" y="999"/>
                </a:lnTo>
                <a:lnTo>
                  <a:pt x="398" y="996"/>
                </a:lnTo>
                <a:lnTo>
                  <a:pt x="389" y="992"/>
                </a:lnTo>
                <a:lnTo>
                  <a:pt x="381" y="989"/>
                </a:lnTo>
                <a:lnTo>
                  <a:pt x="371" y="986"/>
                </a:lnTo>
                <a:lnTo>
                  <a:pt x="362" y="981"/>
                </a:lnTo>
                <a:lnTo>
                  <a:pt x="353" y="978"/>
                </a:lnTo>
                <a:lnTo>
                  <a:pt x="345" y="975"/>
                </a:lnTo>
                <a:lnTo>
                  <a:pt x="336" y="971"/>
                </a:lnTo>
                <a:lnTo>
                  <a:pt x="326" y="966"/>
                </a:lnTo>
                <a:lnTo>
                  <a:pt x="316" y="960"/>
                </a:lnTo>
                <a:lnTo>
                  <a:pt x="306" y="955"/>
                </a:lnTo>
                <a:lnTo>
                  <a:pt x="297" y="950"/>
                </a:lnTo>
                <a:lnTo>
                  <a:pt x="287" y="944"/>
                </a:lnTo>
                <a:lnTo>
                  <a:pt x="277" y="937"/>
                </a:lnTo>
                <a:lnTo>
                  <a:pt x="267" y="931"/>
                </a:lnTo>
                <a:lnTo>
                  <a:pt x="258" y="926"/>
                </a:lnTo>
                <a:lnTo>
                  <a:pt x="248" y="918"/>
                </a:lnTo>
                <a:lnTo>
                  <a:pt x="238" y="910"/>
                </a:lnTo>
                <a:lnTo>
                  <a:pt x="229" y="903"/>
                </a:lnTo>
                <a:lnTo>
                  <a:pt x="220" y="895"/>
                </a:lnTo>
                <a:lnTo>
                  <a:pt x="210" y="885"/>
                </a:lnTo>
                <a:lnTo>
                  <a:pt x="200" y="878"/>
                </a:lnTo>
                <a:lnTo>
                  <a:pt x="191" y="869"/>
                </a:lnTo>
                <a:lnTo>
                  <a:pt x="182" y="862"/>
                </a:lnTo>
                <a:lnTo>
                  <a:pt x="172" y="851"/>
                </a:lnTo>
                <a:lnTo>
                  <a:pt x="163" y="841"/>
                </a:lnTo>
                <a:lnTo>
                  <a:pt x="154" y="830"/>
                </a:lnTo>
                <a:lnTo>
                  <a:pt x="146" y="820"/>
                </a:lnTo>
                <a:lnTo>
                  <a:pt x="136" y="809"/>
                </a:lnTo>
                <a:lnTo>
                  <a:pt x="128" y="797"/>
                </a:lnTo>
                <a:lnTo>
                  <a:pt x="118" y="785"/>
                </a:lnTo>
                <a:lnTo>
                  <a:pt x="112" y="774"/>
                </a:lnTo>
                <a:lnTo>
                  <a:pt x="104" y="760"/>
                </a:lnTo>
                <a:lnTo>
                  <a:pt x="96" y="747"/>
                </a:lnTo>
                <a:lnTo>
                  <a:pt x="89" y="734"/>
                </a:lnTo>
                <a:lnTo>
                  <a:pt x="83" y="721"/>
                </a:lnTo>
                <a:lnTo>
                  <a:pt x="75" y="706"/>
                </a:lnTo>
                <a:lnTo>
                  <a:pt x="68" y="691"/>
                </a:lnTo>
                <a:lnTo>
                  <a:pt x="63" y="676"/>
                </a:lnTo>
                <a:lnTo>
                  <a:pt x="57" y="661"/>
                </a:lnTo>
                <a:lnTo>
                  <a:pt x="50" y="645"/>
                </a:lnTo>
                <a:lnTo>
                  <a:pt x="44" y="628"/>
                </a:lnTo>
                <a:lnTo>
                  <a:pt x="39" y="613"/>
                </a:lnTo>
                <a:lnTo>
                  <a:pt x="34" y="598"/>
                </a:lnTo>
                <a:lnTo>
                  <a:pt x="29" y="583"/>
                </a:lnTo>
                <a:lnTo>
                  <a:pt x="26" y="568"/>
                </a:lnTo>
                <a:lnTo>
                  <a:pt x="23" y="555"/>
                </a:lnTo>
                <a:lnTo>
                  <a:pt x="20" y="542"/>
                </a:lnTo>
                <a:lnTo>
                  <a:pt x="16" y="527"/>
                </a:lnTo>
                <a:lnTo>
                  <a:pt x="12" y="514"/>
                </a:lnTo>
                <a:lnTo>
                  <a:pt x="11" y="500"/>
                </a:lnTo>
                <a:lnTo>
                  <a:pt x="10" y="489"/>
                </a:lnTo>
                <a:lnTo>
                  <a:pt x="6" y="475"/>
                </a:lnTo>
                <a:lnTo>
                  <a:pt x="5" y="464"/>
                </a:lnTo>
                <a:lnTo>
                  <a:pt x="2" y="452"/>
                </a:lnTo>
                <a:lnTo>
                  <a:pt x="2" y="441"/>
                </a:lnTo>
                <a:lnTo>
                  <a:pt x="1" y="428"/>
                </a:lnTo>
                <a:lnTo>
                  <a:pt x="0" y="417"/>
                </a:lnTo>
                <a:lnTo>
                  <a:pt x="0" y="406"/>
                </a:lnTo>
                <a:lnTo>
                  <a:pt x="0" y="396"/>
                </a:lnTo>
                <a:lnTo>
                  <a:pt x="0" y="385"/>
                </a:lnTo>
                <a:lnTo>
                  <a:pt x="0" y="375"/>
                </a:lnTo>
                <a:lnTo>
                  <a:pt x="0" y="365"/>
                </a:lnTo>
                <a:lnTo>
                  <a:pt x="1" y="357"/>
                </a:lnTo>
                <a:lnTo>
                  <a:pt x="1" y="347"/>
                </a:lnTo>
                <a:lnTo>
                  <a:pt x="1" y="338"/>
                </a:lnTo>
                <a:lnTo>
                  <a:pt x="1" y="328"/>
                </a:lnTo>
                <a:lnTo>
                  <a:pt x="2" y="321"/>
                </a:lnTo>
                <a:lnTo>
                  <a:pt x="2" y="312"/>
                </a:lnTo>
                <a:lnTo>
                  <a:pt x="5" y="304"/>
                </a:lnTo>
                <a:lnTo>
                  <a:pt x="6" y="296"/>
                </a:lnTo>
                <a:lnTo>
                  <a:pt x="8" y="290"/>
                </a:lnTo>
                <a:lnTo>
                  <a:pt x="8" y="282"/>
                </a:lnTo>
                <a:lnTo>
                  <a:pt x="11" y="275"/>
                </a:lnTo>
                <a:lnTo>
                  <a:pt x="12" y="267"/>
                </a:lnTo>
                <a:lnTo>
                  <a:pt x="13" y="261"/>
                </a:lnTo>
                <a:lnTo>
                  <a:pt x="15" y="254"/>
                </a:lnTo>
                <a:lnTo>
                  <a:pt x="17" y="248"/>
                </a:lnTo>
                <a:lnTo>
                  <a:pt x="18" y="241"/>
                </a:lnTo>
                <a:lnTo>
                  <a:pt x="22" y="238"/>
                </a:lnTo>
                <a:lnTo>
                  <a:pt x="24" y="226"/>
                </a:lnTo>
                <a:lnTo>
                  <a:pt x="28" y="218"/>
                </a:lnTo>
                <a:lnTo>
                  <a:pt x="33" y="209"/>
                </a:lnTo>
                <a:lnTo>
                  <a:pt x="37" y="202"/>
                </a:lnTo>
                <a:lnTo>
                  <a:pt x="39" y="196"/>
                </a:lnTo>
                <a:lnTo>
                  <a:pt x="43" y="189"/>
                </a:lnTo>
                <a:lnTo>
                  <a:pt x="46" y="186"/>
                </a:lnTo>
                <a:lnTo>
                  <a:pt x="49" y="182"/>
                </a:lnTo>
                <a:lnTo>
                  <a:pt x="53" y="177"/>
                </a:lnTo>
                <a:lnTo>
                  <a:pt x="54" y="176"/>
                </a:lnTo>
                <a:lnTo>
                  <a:pt x="165" y="83"/>
                </a:lnTo>
                <a:lnTo>
                  <a:pt x="251" y="48"/>
                </a:lnTo>
                <a:close/>
              </a:path>
            </a:pathLst>
          </a:custGeom>
          <a:solidFill>
            <a:srgbClr val="E0EB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3" name="Freeform 13">
            <a:extLst>
              <a:ext uri="{FF2B5EF4-FFF2-40B4-BE49-F238E27FC236}">
                <a16:creationId xmlns:a16="http://schemas.microsoft.com/office/drawing/2014/main" id="{F0AF03C7-ADEB-7344-8D4B-CD5D7DB3C7A8}"/>
              </a:ext>
            </a:extLst>
          </p:cNvPr>
          <p:cNvSpPr>
            <a:spLocks/>
          </p:cNvSpPr>
          <p:nvPr/>
        </p:nvSpPr>
        <p:spPr bwMode="auto">
          <a:xfrm>
            <a:off x="4324350" y="3579813"/>
            <a:ext cx="515938" cy="674687"/>
          </a:xfrm>
          <a:custGeom>
            <a:avLst/>
            <a:gdLst>
              <a:gd name="T0" fmla="*/ 2147483646 w 650"/>
              <a:gd name="T1" fmla="*/ 2147483646 h 850"/>
              <a:gd name="T2" fmla="*/ 2147483646 w 650"/>
              <a:gd name="T3" fmla="*/ 2147483646 h 850"/>
              <a:gd name="T4" fmla="*/ 2147483646 w 650"/>
              <a:gd name="T5" fmla="*/ 2147483646 h 850"/>
              <a:gd name="T6" fmla="*/ 2147483646 w 650"/>
              <a:gd name="T7" fmla="*/ 2147483646 h 850"/>
              <a:gd name="T8" fmla="*/ 2147483646 w 650"/>
              <a:gd name="T9" fmla="*/ 2147483646 h 850"/>
              <a:gd name="T10" fmla="*/ 2147483646 w 650"/>
              <a:gd name="T11" fmla="*/ 2147483646 h 850"/>
              <a:gd name="T12" fmla="*/ 2147483646 w 650"/>
              <a:gd name="T13" fmla="*/ 2147483646 h 850"/>
              <a:gd name="T14" fmla="*/ 2147483646 w 650"/>
              <a:gd name="T15" fmla="*/ 0 h 850"/>
              <a:gd name="T16" fmla="*/ 2147483646 w 650"/>
              <a:gd name="T17" fmla="*/ 2147483646 h 850"/>
              <a:gd name="T18" fmla="*/ 2147483646 w 650"/>
              <a:gd name="T19" fmla="*/ 2147483646 h 850"/>
              <a:gd name="T20" fmla="*/ 2147483646 w 650"/>
              <a:gd name="T21" fmla="*/ 2147483646 h 850"/>
              <a:gd name="T22" fmla="*/ 2147483646 w 650"/>
              <a:gd name="T23" fmla="*/ 2147483646 h 850"/>
              <a:gd name="T24" fmla="*/ 2147483646 w 650"/>
              <a:gd name="T25" fmla="*/ 2147483646 h 850"/>
              <a:gd name="T26" fmla="*/ 2147483646 w 650"/>
              <a:gd name="T27" fmla="*/ 2147483646 h 850"/>
              <a:gd name="T28" fmla="*/ 2147483646 w 650"/>
              <a:gd name="T29" fmla="*/ 2147483646 h 850"/>
              <a:gd name="T30" fmla="*/ 2147483646 w 650"/>
              <a:gd name="T31" fmla="*/ 2147483646 h 850"/>
              <a:gd name="T32" fmla="*/ 2147483646 w 650"/>
              <a:gd name="T33" fmla="*/ 2147483646 h 850"/>
              <a:gd name="T34" fmla="*/ 2147483646 w 650"/>
              <a:gd name="T35" fmla="*/ 2147483646 h 850"/>
              <a:gd name="T36" fmla="*/ 2147483646 w 650"/>
              <a:gd name="T37" fmla="*/ 2147483646 h 850"/>
              <a:gd name="T38" fmla="*/ 2147483646 w 650"/>
              <a:gd name="T39" fmla="*/ 2147483646 h 850"/>
              <a:gd name="T40" fmla="*/ 2147483646 w 650"/>
              <a:gd name="T41" fmla="*/ 2147483646 h 850"/>
              <a:gd name="T42" fmla="*/ 2147483646 w 650"/>
              <a:gd name="T43" fmla="*/ 2147483646 h 850"/>
              <a:gd name="T44" fmla="*/ 2147483646 w 650"/>
              <a:gd name="T45" fmla="*/ 2147483646 h 850"/>
              <a:gd name="T46" fmla="*/ 2147483646 w 650"/>
              <a:gd name="T47" fmla="*/ 2147483646 h 850"/>
              <a:gd name="T48" fmla="*/ 2147483646 w 650"/>
              <a:gd name="T49" fmla="*/ 2147483646 h 850"/>
              <a:gd name="T50" fmla="*/ 2147483646 w 650"/>
              <a:gd name="T51" fmla="*/ 2147483646 h 850"/>
              <a:gd name="T52" fmla="*/ 2147483646 w 650"/>
              <a:gd name="T53" fmla="*/ 2147483646 h 850"/>
              <a:gd name="T54" fmla="*/ 2147483646 w 650"/>
              <a:gd name="T55" fmla="*/ 2147483646 h 850"/>
              <a:gd name="T56" fmla="*/ 2147483646 w 650"/>
              <a:gd name="T57" fmla="*/ 2147483646 h 850"/>
              <a:gd name="T58" fmla="*/ 2147483646 w 650"/>
              <a:gd name="T59" fmla="*/ 2147483646 h 850"/>
              <a:gd name="T60" fmla="*/ 2147483646 w 650"/>
              <a:gd name="T61" fmla="*/ 2147483646 h 850"/>
              <a:gd name="T62" fmla="*/ 2147483646 w 650"/>
              <a:gd name="T63" fmla="*/ 2147483646 h 850"/>
              <a:gd name="T64" fmla="*/ 2147483646 w 650"/>
              <a:gd name="T65" fmla="*/ 2147483646 h 850"/>
              <a:gd name="T66" fmla="*/ 2147483646 w 650"/>
              <a:gd name="T67" fmla="*/ 2147483646 h 850"/>
              <a:gd name="T68" fmla="*/ 2147483646 w 650"/>
              <a:gd name="T69" fmla="*/ 2147483646 h 850"/>
              <a:gd name="T70" fmla="*/ 2147483646 w 650"/>
              <a:gd name="T71" fmla="*/ 2147483646 h 850"/>
              <a:gd name="T72" fmla="*/ 2147483646 w 650"/>
              <a:gd name="T73" fmla="*/ 2147483646 h 850"/>
              <a:gd name="T74" fmla="*/ 2147483646 w 650"/>
              <a:gd name="T75" fmla="*/ 2147483646 h 850"/>
              <a:gd name="T76" fmla="*/ 2147483646 w 650"/>
              <a:gd name="T77" fmla="*/ 2147483646 h 850"/>
              <a:gd name="T78" fmla="*/ 2147483646 w 650"/>
              <a:gd name="T79" fmla="*/ 2147483646 h 850"/>
              <a:gd name="T80" fmla="*/ 2147483646 w 650"/>
              <a:gd name="T81" fmla="*/ 2147483646 h 850"/>
              <a:gd name="T82" fmla="*/ 2147483646 w 650"/>
              <a:gd name="T83" fmla="*/ 2147483646 h 850"/>
              <a:gd name="T84" fmla="*/ 2147483646 w 650"/>
              <a:gd name="T85" fmla="*/ 2147483646 h 850"/>
              <a:gd name="T86" fmla="*/ 2147483646 w 650"/>
              <a:gd name="T87" fmla="*/ 2147483646 h 850"/>
              <a:gd name="T88" fmla="*/ 2147483646 w 650"/>
              <a:gd name="T89" fmla="*/ 2147483646 h 850"/>
              <a:gd name="T90" fmla="*/ 2147483646 w 650"/>
              <a:gd name="T91" fmla="*/ 2147483646 h 850"/>
              <a:gd name="T92" fmla="*/ 2147483646 w 650"/>
              <a:gd name="T93" fmla="*/ 2147483646 h 850"/>
              <a:gd name="T94" fmla="*/ 2147483646 w 650"/>
              <a:gd name="T95" fmla="*/ 2147483646 h 850"/>
              <a:gd name="T96" fmla="*/ 2147483646 w 650"/>
              <a:gd name="T97" fmla="*/ 2147483646 h 850"/>
              <a:gd name="T98" fmla="*/ 0 w 650"/>
              <a:gd name="T99" fmla="*/ 2147483646 h 850"/>
              <a:gd name="T100" fmla="*/ 2147483646 w 650"/>
              <a:gd name="T101" fmla="*/ 2147483646 h 850"/>
              <a:gd name="T102" fmla="*/ 2147483646 w 650"/>
              <a:gd name="T103" fmla="*/ 2147483646 h 850"/>
              <a:gd name="T104" fmla="*/ 2147483646 w 650"/>
              <a:gd name="T105" fmla="*/ 2147483646 h 850"/>
              <a:gd name="T106" fmla="*/ 2147483646 w 650"/>
              <a:gd name="T107" fmla="*/ 2147483646 h 850"/>
              <a:gd name="T108" fmla="*/ 2147483646 w 650"/>
              <a:gd name="T109" fmla="*/ 2147483646 h 850"/>
              <a:gd name="T110" fmla="*/ 2147483646 w 650"/>
              <a:gd name="T111" fmla="*/ 2147483646 h 85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650" h="850">
                <a:moveTo>
                  <a:pt x="220" y="210"/>
                </a:moveTo>
                <a:lnTo>
                  <a:pt x="217" y="208"/>
                </a:lnTo>
                <a:lnTo>
                  <a:pt x="215" y="203"/>
                </a:lnTo>
                <a:lnTo>
                  <a:pt x="210" y="196"/>
                </a:lnTo>
                <a:lnTo>
                  <a:pt x="206" y="187"/>
                </a:lnTo>
                <a:lnTo>
                  <a:pt x="202" y="180"/>
                </a:lnTo>
                <a:lnTo>
                  <a:pt x="200" y="173"/>
                </a:lnTo>
                <a:lnTo>
                  <a:pt x="198" y="166"/>
                </a:lnTo>
                <a:lnTo>
                  <a:pt x="195" y="161"/>
                </a:lnTo>
                <a:lnTo>
                  <a:pt x="191" y="154"/>
                </a:lnTo>
                <a:lnTo>
                  <a:pt x="189" y="145"/>
                </a:lnTo>
                <a:lnTo>
                  <a:pt x="186" y="137"/>
                </a:lnTo>
                <a:lnTo>
                  <a:pt x="185" y="131"/>
                </a:lnTo>
                <a:lnTo>
                  <a:pt x="181" y="121"/>
                </a:lnTo>
                <a:lnTo>
                  <a:pt x="179" y="114"/>
                </a:lnTo>
                <a:lnTo>
                  <a:pt x="178" y="105"/>
                </a:lnTo>
                <a:lnTo>
                  <a:pt x="178" y="99"/>
                </a:lnTo>
                <a:lnTo>
                  <a:pt x="176" y="90"/>
                </a:lnTo>
                <a:lnTo>
                  <a:pt x="176" y="82"/>
                </a:lnTo>
                <a:lnTo>
                  <a:pt x="176" y="75"/>
                </a:lnTo>
                <a:lnTo>
                  <a:pt x="178" y="69"/>
                </a:lnTo>
                <a:lnTo>
                  <a:pt x="178" y="61"/>
                </a:lnTo>
                <a:lnTo>
                  <a:pt x="180" y="54"/>
                </a:lnTo>
                <a:lnTo>
                  <a:pt x="183" y="47"/>
                </a:lnTo>
                <a:lnTo>
                  <a:pt x="188" y="42"/>
                </a:lnTo>
                <a:lnTo>
                  <a:pt x="190" y="36"/>
                </a:lnTo>
                <a:lnTo>
                  <a:pt x="198" y="31"/>
                </a:lnTo>
                <a:lnTo>
                  <a:pt x="202" y="27"/>
                </a:lnTo>
                <a:lnTo>
                  <a:pt x="210" y="25"/>
                </a:lnTo>
                <a:lnTo>
                  <a:pt x="216" y="20"/>
                </a:lnTo>
                <a:lnTo>
                  <a:pt x="222" y="16"/>
                </a:lnTo>
                <a:lnTo>
                  <a:pt x="230" y="14"/>
                </a:lnTo>
                <a:lnTo>
                  <a:pt x="236" y="11"/>
                </a:lnTo>
                <a:lnTo>
                  <a:pt x="242" y="7"/>
                </a:lnTo>
                <a:lnTo>
                  <a:pt x="248" y="6"/>
                </a:lnTo>
                <a:lnTo>
                  <a:pt x="253" y="5"/>
                </a:lnTo>
                <a:lnTo>
                  <a:pt x="259" y="4"/>
                </a:lnTo>
                <a:lnTo>
                  <a:pt x="268" y="0"/>
                </a:lnTo>
                <a:lnTo>
                  <a:pt x="278" y="0"/>
                </a:lnTo>
                <a:lnTo>
                  <a:pt x="287" y="0"/>
                </a:lnTo>
                <a:lnTo>
                  <a:pt x="295" y="4"/>
                </a:lnTo>
                <a:lnTo>
                  <a:pt x="303" y="5"/>
                </a:lnTo>
                <a:lnTo>
                  <a:pt x="310" y="11"/>
                </a:lnTo>
                <a:lnTo>
                  <a:pt x="317" y="16"/>
                </a:lnTo>
                <a:lnTo>
                  <a:pt x="326" y="26"/>
                </a:lnTo>
                <a:lnTo>
                  <a:pt x="329" y="28"/>
                </a:lnTo>
                <a:lnTo>
                  <a:pt x="332" y="35"/>
                </a:lnTo>
                <a:lnTo>
                  <a:pt x="336" y="38"/>
                </a:lnTo>
                <a:lnTo>
                  <a:pt x="340" y="46"/>
                </a:lnTo>
                <a:lnTo>
                  <a:pt x="343" y="52"/>
                </a:lnTo>
                <a:lnTo>
                  <a:pt x="348" y="58"/>
                </a:lnTo>
                <a:lnTo>
                  <a:pt x="352" y="67"/>
                </a:lnTo>
                <a:lnTo>
                  <a:pt x="358" y="75"/>
                </a:lnTo>
                <a:lnTo>
                  <a:pt x="361" y="82"/>
                </a:lnTo>
                <a:lnTo>
                  <a:pt x="366" y="90"/>
                </a:lnTo>
                <a:lnTo>
                  <a:pt x="369" y="98"/>
                </a:lnTo>
                <a:lnTo>
                  <a:pt x="374" y="105"/>
                </a:lnTo>
                <a:lnTo>
                  <a:pt x="378" y="111"/>
                </a:lnTo>
                <a:lnTo>
                  <a:pt x="382" y="119"/>
                </a:lnTo>
                <a:lnTo>
                  <a:pt x="387" y="125"/>
                </a:lnTo>
                <a:lnTo>
                  <a:pt x="390" y="132"/>
                </a:lnTo>
                <a:lnTo>
                  <a:pt x="394" y="139"/>
                </a:lnTo>
                <a:lnTo>
                  <a:pt x="398" y="145"/>
                </a:lnTo>
                <a:lnTo>
                  <a:pt x="400" y="151"/>
                </a:lnTo>
                <a:lnTo>
                  <a:pt x="405" y="157"/>
                </a:lnTo>
                <a:lnTo>
                  <a:pt x="409" y="163"/>
                </a:lnTo>
                <a:lnTo>
                  <a:pt x="411" y="168"/>
                </a:lnTo>
                <a:lnTo>
                  <a:pt x="415" y="175"/>
                </a:lnTo>
                <a:lnTo>
                  <a:pt x="420" y="180"/>
                </a:lnTo>
                <a:lnTo>
                  <a:pt x="425" y="187"/>
                </a:lnTo>
                <a:lnTo>
                  <a:pt x="431" y="197"/>
                </a:lnTo>
                <a:lnTo>
                  <a:pt x="435" y="203"/>
                </a:lnTo>
                <a:lnTo>
                  <a:pt x="441" y="209"/>
                </a:lnTo>
                <a:lnTo>
                  <a:pt x="446" y="218"/>
                </a:lnTo>
                <a:lnTo>
                  <a:pt x="449" y="220"/>
                </a:lnTo>
                <a:lnTo>
                  <a:pt x="450" y="220"/>
                </a:lnTo>
                <a:lnTo>
                  <a:pt x="454" y="222"/>
                </a:lnTo>
                <a:lnTo>
                  <a:pt x="460" y="225"/>
                </a:lnTo>
                <a:lnTo>
                  <a:pt x="470" y="229"/>
                </a:lnTo>
                <a:lnTo>
                  <a:pt x="473" y="230"/>
                </a:lnTo>
                <a:lnTo>
                  <a:pt x="479" y="233"/>
                </a:lnTo>
                <a:lnTo>
                  <a:pt x="484" y="236"/>
                </a:lnTo>
                <a:lnTo>
                  <a:pt x="492" y="240"/>
                </a:lnTo>
                <a:lnTo>
                  <a:pt x="498" y="243"/>
                </a:lnTo>
                <a:lnTo>
                  <a:pt x="505" y="246"/>
                </a:lnTo>
                <a:lnTo>
                  <a:pt x="512" y="250"/>
                </a:lnTo>
                <a:lnTo>
                  <a:pt x="518" y="255"/>
                </a:lnTo>
                <a:lnTo>
                  <a:pt x="525" y="259"/>
                </a:lnTo>
                <a:lnTo>
                  <a:pt x="531" y="262"/>
                </a:lnTo>
                <a:lnTo>
                  <a:pt x="538" y="267"/>
                </a:lnTo>
                <a:lnTo>
                  <a:pt x="545" y="272"/>
                </a:lnTo>
                <a:lnTo>
                  <a:pt x="550" y="277"/>
                </a:lnTo>
                <a:lnTo>
                  <a:pt x="557" y="284"/>
                </a:lnTo>
                <a:lnTo>
                  <a:pt x="562" y="287"/>
                </a:lnTo>
                <a:lnTo>
                  <a:pt x="569" y="293"/>
                </a:lnTo>
                <a:lnTo>
                  <a:pt x="573" y="300"/>
                </a:lnTo>
                <a:lnTo>
                  <a:pt x="580" y="305"/>
                </a:lnTo>
                <a:lnTo>
                  <a:pt x="583" y="312"/>
                </a:lnTo>
                <a:lnTo>
                  <a:pt x="588" y="318"/>
                </a:lnTo>
                <a:lnTo>
                  <a:pt x="591" y="326"/>
                </a:lnTo>
                <a:lnTo>
                  <a:pt x="594" y="332"/>
                </a:lnTo>
                <a:lnTo>
                  <a:pt x="597" y="338"/>
                </a:lnTo>
                <a:lnTo>
                  <a:pt x="599" y="347"/>
                </a:lnTo>
                <a:lnTo>
                  <a:pt x="599" y="353"/>
                </a:lnTo>
                <a:lnTo>
                  <a:pt x="601" y="359"/>
                </a:lnTo>
                <a:lnTo>
                  <a:pt x="601" y="367"/>
                </a:lnTo>
                <a:lnTo>
                  <a:pt x="602" y="373"/>
                </a:lnTo>
                <a:lnTo>
                  <a:pt x="603" y="379"/>
                </a:lnTo>
                <a:lnTo>
                  <a:pt x="604" y="386"/>
                </a:lnTo>
                <a:lnTo>
                  <a:pt x="606" y="393"/>
                </a:lnTo>
                <a:lnTo>
                  <a:pt x="607" y="400"/>
                </a:lnTo>
                <a:lnTo>
                  <a:pt x="607" y="405"/>
                </a:lnTo>
                <a:lnTo>
                  <a:pt x="608" y="411"/>
                </a:lnTo>
                <a:lnTo>
                  <a:pt x="609" y="419"/>
                </a:lnTo>
                <a:lnTo>
                  <a:pt x="611" y="425"/>
                </a:lnTo>
                <a:lnTo>
                  <a:pt x="612" y="436"/>
                </a:lnTo>
                <a:lnTo>
                  <a:pt x="614" y="448"/>
                </a:lnTo>
                <a:lnTo>
                  <a:pt x="614" y="457"/>
                </a:lnTo>
                <a:lnTo>
                  <a:pt x="616" y="467"/>
                </a:lnTo>
                <a:lnTo>
                  <a:pt x="617" y="476"/>
                </a:lnTo>
                <a:lnTo>
                  <a:pt x="618" y="484"/>
                </a:lnTo>
                <a:lnTo>
                  <a:pt x="618" y="489"/>
                </a:lnTo>
                <a:lnTo>
                  <a:pt x="619" y="495"/>
                </a:lnTo>
                <a:lnTo>
                  <a:pt x="620" y="498"/>
                </a:lnTo>
                <a:lnTo>
                  <a:pt x="622" y="502"/>
                </a:lnTo>
                <a:lnTo>
                  <a:pt x="622" y="503"/>
                </a:lnTo>
                <a:lnTo>
                  <a:pt x="622" y="508"/>
                </a:lnTo>
                <a:lnTo>
                  <a:pt x="623" y="513"/>
                </a:lnTo>
                <a:lnTo>
                  <a:pt x="627" y="521"/>
                </a:lnTo>
                <a:lnTo>
                  <a:pt x="629" y="529"/>
                </a:lnTo>
                <a:lnTo>
                  <a:pt x="632" y="540"/>
                </a:lnTo>
                <a:lnTo>
                  <a:pt x="634" y="550"/>
                </a:lnTo>
                <a:lnTo>
                  <a:pt x="638" y="561"/>
                </a:lnTo>
                <a:lnTo>
                  <a:pt x="640" y="571"/>
                </a:lnTo>
                <a:lnTo>
                  <a:pt x="643" y="582"/>
                </a:lnTo>
                <a:lnTo>
                  <a:pt x="644" y="593"/>
                </a:lnTo>
                <a:lnTo>
                  <a:pt x="646" y="604"/>
                </a:lnTo>
                <a:lnTo>
                  <a:pt x="648" y="613"/>
                </a:lnTo>
                <a:lnTo>
                  <a:pt x="650" y="622"/>
                </a:lnTo>
                <a:lnTo>
                  <a:pt x="650" y="628"/>
                </a:lnTo>
                <a:lnTo>
                  <a:pt x="650" y="635"/>
                </a:lnTo>
                <a:lnTo>
                  <a:pt x="646" y="639"/>
                </a:lnTo>
                <a:lnTo>
                  <a:pt x="643" y="648"/>
                </a:lnTo>
                <a:lnTo>
                  <a:pt x="639" y="651"/>
                </a:lnTo>
                <a:lnTo>
                  <a:pt x="635" y="656"/>
                </a:lnTo>
                <a:lnTo>
                  <a:pt x="632" y="664"/>
                </a:lnTo>
                <a:lnTo>
                  <a:pt x="629" y="670"/>
                </a:lnTo>
                <a:lnTo>
                  <a:pt x="623" y="676"/>
                </a:lnTo>
                <a:lnTo>
                  <a:pt x="619" y="682"/>
                </a:lnTo>
                <a:lnTo>
                  <a:pt x="614" y="690"/>
                </a:lnTo>
                <a:lnTo>
                  <a:pt x="611" y="697"/>
                </a:lnTo>
                <a:lnTo>
                  <a:pt x="604" y="703"/>
                </a:lnTo>
                <a:lnTo>
                  <a:pt x="601" y="712"/>
                </a:lnTo>
                <a:lnTo>
                  <a:pt x="594" y="720"/>
                </a:lnTo>
                <a:lnTo>
                  <a:pt x="591" y="728"/>
                </a:lnTo>
                <a:lnTo>
                  <a:pt x="583" y="734"/>
                </a:lnTo>
                <a:lnTo>
                  <a:pt x="580" y="742"/>
                </a:lnTo>
                <a:lnTo>
                  <a:pt x="573" y="748"/>
                </a:lnTo>
                <a:lnTo>
                  <a:pt x="569" y="755"/>
                </a:lnTo>
                <a:lnTo>
                  <a:pt x="564" y="762"/>
                </a:lnTo>
                <a:lnTo>
                  <a:pt x="559" y="768"/>
                </a:lnTo>
                <a:lnTo>
                  <a:pt x="555" y="774"/>
                </a:lnTo>
                <a:lnTo>
                  <a:pt x="551" y="780"/>
                </a:lnTo>
                <a:lnTo>
                  <a:pt x="544" y="789"/>
                </a:lnTo>
                <a:lnTo>
                  <a:pt x="538" y="796"/>
                </a:lnTo>
                <a:lnTo>
                  <a:pt x="534" y="802"/>
                </a:lnTo>
                <a:lnTo>
                  <a:pt x="534" y="805"/>
                </a:lnTo>
                <a:lnTo>
                  <a:pt x="530" y="805"/>
                </a:lnTo>
                <a:lnTo>
                  <a:pt x="526" y="806"/>
                </a:lnTo>
                <a:lnTo>
                  <a:pt x="517" y="809"/>
                </a:lnTo>
                <a:lnTo>
                  <a:pt x="508" y="814"/>
                </a:lnTo>
                <a:lnTo>
                  <a:pt x="502" y="815"/>
                </a:lnTo>
                <a:lnTo>
                  <a:pt x="496" y="817"/>
                </a:lnTo>
                <a:lnTo>
                  <a:pt x="489" y="819"/>
                </a:lnTo>
                <a:lnTo>
                  <a:pt x="483" y="822"/>
                </a:lnTo>
                <a:lnTo>
                  <a:pt x="475" y="825"/>
                </a:lnTo>
                <a:lnTo>
                  <a:pt x="468" y="828"/>
                </a:lnTo>
                <a:lnTo>
                  <a:pt x="462" y="830"/>
                </a:lnTo>
                <a:lnTo>
                  <a:pt x="455" y="833"/>
                </a:lnTo>
                <a:lnTo>
                  <a:pt x="446" y="835"/>
                </a:lnTo>
                <a:lnTo>
                  <a:pt x="439" y="838"/>
                </a:lnTo>
                <a:lnTo>
                  <a:pt x="431" y="838"/>
                </a:lnTo>
                <a:lnTo>
                  <a:pt x="423" y="842"/>
                </a:lnTo>
                <a:lnTo>
                  <a:pt x="415" y="843"/>
                </a:lnTo>
                <a:lnTo>
                  <a:pt x="408" y="845"/>
                </a:lnTo>
                <a:lnTo>
                  <a:pt x="400" y="846"/>
                </a:lnTo>
                <a:lnTo>
                  <a:pt x="393" y="848"/>
                </a:lnTo>
                <a:lnTo>
                  <a:pt x="385" y="848"/>
                </a:lnTo>
                <a:lnTo>
                  <a:pt x="379" y="850"/>
                </a:lnTo>
                <a:lnTo>
                  <a:pt x="372" y="850"/>
                </a:lnTo>
                <a:lnTo>
                  <a:pt x="367" y="850"/>
                </a:lnTo>
                <a:lnTo>
                  <a:pt x="356" y="847"/>
                </a:lnTo>
                <a:lnTo>
                  <a:pt x="347" y="845"/>
                </a:lnTo>
                <a:lnTo>
                  <a:pt x="337" y="838"/>
                </a:lnTo>
                <a:lnTo>
                  <a:pt x="330" y="832"/>
                </a:lnTo>
                <a:lnTo>
                  <a:pt x="324" y="826"/>
                </a:lnTo>
                <a:lnTo>
                  <a:pt x="317" y="820"/>
                </a:lnTo>
                <a:lnTo>
                  <a:pt x="311" y="812"/>
                </a:lnTo>
                <a:lnTo>
                  <a:pt x="306" y="806"/>
                </a:lnTo>
                <a:lnTo>
                  <a:pt x="303" y="799"/>
                </a:lnTo>
                <a:lnTo>
                  <a:pt x="299" y="793"/>
                </a:lnTo>
                <a:lnTo>
                  <a:pt x="295" y="785"/>
                </a:lnTo>
                <a:lnTo>
                  <a:pt x="292" y="779"/>
                </a:lnTo>
                <a:lnTo>
                  <a:pt x="289" y="773"/>
                </a:lnTo>
                <a:lnTo>
                  <a:pt x="288" y="769"/>
                </a:lnTo>
                <a:lnTo>
                  <a:pt x="284" y="763"/>
                </a:lnTo>
                <a:lnTo>
                  <a:pt x="284" y="760"/>
                </a:lnTo>
                <a:lnTo>
                  <a:pt x="283" y="759"/>
                </a:lnTo>
                <a:lnTo>
                  <a:pt x="280" y="759"/>
                </a:lnTo>
                <a:lnTo>
                  <a:pt x="274" y="758"/>
                </a:lnTo>
                <a:lnTo>
                  <a:pt x="269" y="758"/>
                </a:lnTo>
                <a:lnTo>
                  <a:pt x="262" y="755"/>
                </a:lnTo>
                <a:lnTo>
                  <a:pt x="253" y="754"/>
                </a:lnTo>
                <a:lnTo>
                  <a:pt x="245" y="753"/>
                </a:lnTo>
                <a:lnTo>
                  <a:pt x="236" y="752"/>
                </a:lnTo>
                <a:lnTo>
                  <a:pt x="226" y="748"/>
                </a:lnTo>
                <a:lnTo>
                  <a:pt x="216" y="744"/>
                </a:lnTo>
                <a:lnTo>
                  <a:pt x="206" y="739"/>
                </a:lnTo>
                <a:lnTo>
                  <a:pt x="200" y="734"/>
                </a:lnTo>
                <a:lnTo>
                  <a:pt x="190" y="728"/>
                </a:lnTo>
                <a:lnTo>
                  <a:pt x="185" y="721"/>
                </a:lnTo>
                <a:lnTo>
                  <a:pt x="179" y="713"/>
                </a:lnTo>
                <a:lnTo>
                  <a:pt x="178" y="706"/>
                </a:lnTo>
                <a:lnTo>
                  <a:pt x="174" y="696"/>
                </a:lnTo>
                <a:lnTo>
                  <a:pt x="172" y="687"/>
                </a:lnTo>
                <a:lnTo>
                  <a:pt x="169" y="679"/>
                </a:lnTo>
                <a:lnTo>
                  <a:pt x="168" y="671"/>
                </a:lnTo>
                <a:lnTo>
                  <a:pt x="164" y="665"/>
                </a:lnTo>
                <a:lnTo>
                  <a:pt x="163" y="658"/>
                </a:lnTo>
                <a:lnTo>
                  <a:pt x="160" y="653"/>
                </a:lnTo>
                <a:lnTo>
                  <a:pt x="159" y="648"/>
                </a:lnTo>
                <a:lnTo>
                  <a:pt x="157" y="639"/>
                </a:lnTo>
                <a:lnTo>
                  <a:pt x="154" y="634"/>
                </a:lnTo>
                <a:lnTo>
                  <a:pt x="153" y="630"/>
                </a:lnTo>
                <a:lnTo>
                  <a:pt x="73" y="580"/>
                </a:lnTo>
                <a:lnTo>
                  <a:pt x="70" y="472"/>
                </a:lnTo>
                <a:lnTo>
                  <a:pt x="68" y="471"/>
                </a:lnTo>
                <a:lnTo>
                  <a:pt x="64" y="469"/>
                </a:lnTo>
                <a:lnTo>
                  <a:pt x="59" y="467"/>
                </a:lnTo>
                <a:lnTo>
                  <a:pt x="53" y="466"/>
                </a:lnTo>
                <a:lnTo>
                  <a:pt x="45" y="461"/>
                </a:lnTo>
                <a:lnTo>
                  <a:pt x="38" y="456"/>
                </a:lnTo>
                <a:lnTo>
                  <a:pt x="31" y="451"/>
                </a:lnTo>
                <a:lnTo>
                  <a:pt x="23" y="445"/>
                </a:lnTo>
                <a:lnTo>
                  <a:pt x="16" y="437"/>
                </a:lnTo>
                <a:lnTo>
                  <a:pt x="10" y="430"/>
                </a:lnTo>
                <a:lnTo>
                  <a:pt x="5" y="421"/>
                </a:lnTo>
                <a:lnTo>
                  <a:pt x="2" y="411"/>
                </a:lnTo>
                <a:lnTo>
                  <a:pt x="0" y="400"/>
                </a:lnTo>
                <a:lnTo>
                  <a:pt x="2" y="389"/>
                </a:lnTo>
                <a:lnTo>
                  <a:pt x="3" y="381"/>
                </a:lnTo>
                <a:lnTo>
                  <a:pt x="7" y="375"/>
                </a:lnTo>
                <a:lnTo>
                  <a:pt x="10" y="369"/>
                </a:lnTo>
                <a:lnTo>
                  <a:pt x="16" y="363"/>
                </a:lnTo>
                <a:lnTo>
                  <a:pt x="19" y="355"/>
                </a:lnTo>
                <a:lnTo>
                  <a:pt x="24" y="347"/>
                </a:lnTo>
                <a:lnTo>
                  <a:pt x="29" y="341"/>
                </a:lnTo>
                <a:lnTo>
                  <a:pt x="36" y="334"/>
                </a:lnTo>
                <a:lnTo>
                  <a:pt x="42" y="327"/>
                </a:lnTo>
                <a:lnTo>
                  <a:pt x="47" y="321"/>
                </a:lnTo>
                <a:lnTo>
                  <a:pt x="53" y="315"/>
                </a:lnTo>
                <a:lnTo>
                  <a:pt x="60" y="311"/>
                </a:lnTo>
                <a:lnTo>
                  <a:pt x="65" y="303"/>
                </a:lnTo>
                <a:lnTo>
                  <a:pt x="73" y="298"/>
                </a:lnTo>
                <a:lnTo>
                  <a:pt x="79" y="293"/>
                </a:lnTo>
                <a:lnTo>
                  <a:pt x="85" y="289"/>
                </a:lnTo>
                <a:lnTo>
                  <a:pt x="91" y="284"/>
                </a:lnTo>
                <a:lnTo>
                  <a:pt x="97" y="279"/>
                </a:lnTo>
                <a:lnTo>
                  <a:pt x="105" y="275"/>
                </a:lnTo>
                <a:lnTo>
                  <a:pt x="111" y="272"/>
                </a:lnTo>
                <a:lnTo>
                  <a:pt x="115" y="267"/>
                </a:lnTo>
                <a:lnTo>
                  <a:pt x="121" y="262"/>
                </a:lnTo>
                <a:lnTo>
                  <a:pt x="126" y="260"/>
                </a:lnTo>
                <a:lnTo>
                  <a:pt x="132" y="258"/>
                </a:lnTo>
                <a:lnTo>
                  <a:pt x="141" y="250"/>
                </a:lnTo>
                <a:lnTo>
                  <a:pt x="151" y="248"/>
                </a:lnTo>
                <a:lnTo>
                  <a:pt x="157" y="243"/>
                </a:lnTo>
                <a:lnTo>
                  <a:pt x="162" y="240"/>
                </a:lnTo>
                <a:lnTo>
                  <a:pt x="165" y="240"/>
                </a:lnTo>
                <a:lnTo>
                  <a:pt x="168" y="240"/>
                </a:lnTo>
                <a:lnTo>
                  <a:pt x="220" y="210"/>
                </a:lnTo>
                <a:close/>
              </a:path>
            </a:pathLst>
          </a:custGeom>
          <a:solidFill>
            <a:srgbClr val="FFCC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4" name="Freeform 14">
            <a:extLst>
              <a:ext uri="{FF2B5EF4-FFF2-40B4-BE49-F238E27FC236}">
                <a16:creationId xmlns:a16="http://schemas.microsoft.com/office/drawing/2014/main" id="{50EFD848-B04D-E940-A5FC-DB1179772B10}"/>
              </a:ext>
            </a:extLst>
          </p:cNvPr>
          <p:cNvSpPr>
            <a:spLocks/>
          </p:cNvSpPr>
          <p:nvPr/>
        </p:nvSpPr>
        <p:spPr bwMode="auto">
          <a:xfrm>
            <a:off x="4527550" y="4006850"/>
            <a:ext cx="155575" cy="88900"/>
          </a:xfrm>
          <a:custGeom>
            <a:avLst/>
            <a:gdLst>
              <a:gd name="T0" fmla="*/ 2147483646 w 194"/>
              <a:gd name="T1" fmla="*/ 2147483646 h 113"/>
              <a:gd name="T2" fmla="*/ 2147483646 w 194"/>
              <a:gd name="T3" fmla="*/ 0 h 113"/>
              <a:gd name="T4" fmla="*/ 2147483646 w 194"/>
              <a:gd name="T5" fmla="*/ 2147483646 h 113"/>
              <a:gd name="T6" fmla="*/ 2147483646 w 194"/>
              <a:gd name="T7" fmla="*/ 2147483646 h 113"/>
              <a:gd name="T8" fmla="*/ 2147483646 w 194"/>
              <a:gd name="T9" fmla="*/ 2147483646 h 113"/>
              <a:gd name="T10" fmla="*/ 2147483646 w 194"/>
              <a:gd name="T11" fmla="*/ 2147483646 h 113"/>
              <a:gd name="T12" fmla="*/ 2147483646 w 194"/>
              <a:gd name="T13" fmla="*/ 2147483646 h 113"/>
              <a:gd name="T14" fmla="*/ 2147483646 w 194"/>
              <a:gd name="T15" fmla="*/ 2147483646 h 113"/>
              <a:gd name="T16" fmla="*/ 2147483646 w 194"/>
              <a:gd name="T17" fmla="*/ 2147483646 h 113"/>
              <a:gd name="T18" fmla="*/ 2147483646 w 194"/>
              <a:gd name="T19" fmla="*/ 2147483646 h 113"/>
              <a:gd name="T20" fmla="*/ 2147483646 w 194"/>
              <a:gd name="T21" fmla="*/ 2147483646 h 113"/>
              <a:gd name="T22" fmla="*/ 2147483646 w 194"/>
              <a:gd name="T23" fmla="*/ 2147483646 h 113"/>
              <a:gd name="T24" fmla="*/ 2147483646 w 194"/>
              <a:gd name="T25" fmla="*/ 2147483646 h 113"/>
              <a:gd name="T26" fmla="*/ 2147483646 w 194"/>
              <a:gd name="T27" fmla="*/ 2147483646 h 113"/>
              <a:gd name="T28" fmla="*/ 2147483646 w 194"/>
              <a:gd name="T29" fmla="*/ 2147483646 h 113"/>
              <a:gd name="T30" fmla="*/ 2147483646 w 194"/>
              <a:gd name="T31" fmla="*/ 2147483646 h 113"/>
              <a:gd name="T32" fmla="*/ 2147483646 w 194"/>
              <a:gd name="T33" fmla="*/ 2147483646 h 113"/>
              <a:gd name="T34" fmla="*/ 2147483646 w 194"/>
              <a:gd name="T35" fmla="*/ 2147483646 h 113"/>
              <a:gd name="T36" fmla="*/ 2147483646 w 194"/>
              <a:gd name="T37" fmla="*/ 2147483646 h 113"/>
              <a:gd name="T38" fmla="*/ 2147483646 w 194"/>
              <a:gd name="T39" fmla="*/ 2147483646 h 113"/>
              <a:gd name="T40" fmla="*/ 2147483646 w 194"/>
              <a:gd name="T41" fmla="*/ 2147483646 h 113"/>
              <a:gd name="T42" fmla="*/ 2147483646 w 194"/>
              <a:gd name="T43" fmla="*/ 2147483646 h 113"/>
              <a:gd name="T44" fmla="*/ 2147483646 w 194"/>
              <a:gd name="T45" fmla="*/ 2147483646 h 113"/>
              <a:gd name="T46" fmla="*/ 2147483646 w 194"/>
              <a:gd name="T47" fmla="*/ 2147483646 h 113"/>
              <a:gd name="T48" fmla="*/ 2147483646 w 194"/>
              <a:gd name="T49" fmla="*/ 2147483646 h 113"/>
              <a:gd name="T50" fmla="*/ 0 w 194"/>
              <a:gd name="T51" fmla="*/ 2147483646 h 113"/>
              <a:gd name="T52" fmla="*/ 2147483646 w 194"/>
              <a:gd name="T53" fmla="*/ 2147483646 h 113"/>
              <a:gd name="T54" fmla="*/ 2147483646 w 194"/>
              <a:gd name="T55" fmla="*/ 2147483646 h 113"/>
              <a:gd name="T56" fmla="*/ 2147483646 w 194"/>
              <a:gd name="T57" fmla="*/ 2147483646 h 113"/>
              <a:gd name="T58" fmla="*/ 2147483646 w 194"/>
              <a:gd name="T59" fmla="*/ 2147483646 h 113"/>
              <a:gd name="T60" fmla="*/ 2147483646 w 194"/>
              <a:gd name="T61" fmla="*/ 2147483646 h 113"/>
              <a:gd name="T62" fmla="*/ 2147483646 w 194"/>
              <a:gd name="T63" fmla="*/ 2147483646 h 113"/>
              <a:gd name="T64" fmla="*/ 2147483646 w 194"/>
              <a:gd name="T65" fmla="*/ 2147483646 h 113"/>
              <a:gd name="T66" fmla="*/ 2147483646 w 194"/>
              <a:gd name="T67" fmla="*/ 2147483646 h 113"/>
              <a:gd name="T68" fmla="*/ 2147483646 w 194"/>
              <a:gd name="T69" fmla="*/ 2147483646 h 113"/>
              <a:gd name="T70" fmla="*/ 2147483646 w 194"/>
              <a:gd name="T71" fmla="*/ 2147483646 h 113"/>
              <a:gd name="T72" fmla="*/ 2147483646 w 194"/>
              <a:gd name="T73" fmla="*/ 2147483646 h 113"/>
              <a:gd name="T74" fmla="*/ 2147483646 w 194"/>
              <a:gd name="T75" fmla="*/ 2147483646 h 113"/>
              <a:gd name="T76" fmla="*/ 2147483646 w 194"/>
              <a:gd name="T77" fmla="*/ 2147483646 h 113"/>
              <a:gd name="T78" fmla="*/ 2147483646 w 194"/>
              <a:gd name="T79" fmla="*/ 2147483646 h 113"/>
              <a:gd name="T80" fmla="*/ 2147483646 w 194"/>
              <a:gd name="T81" fmla="*/ 2147483646 h 113"/>
              <a:gd name="T82" fmla="*/ 2147483646 w 194"/>
              <a:gd name="T83" fmla="*/ 2147483646 h 113"/>
              <a:gd name="T84" fmla="*/ 2147483646 w 194"/>
              <a:gd name="T85" fmla="*/ 2147483646 h 113"/>
              <a:gd name="T86" fmla="*/ 2147483646 w 194"/>
              <a:gd name="T87" fmla="*/ 2147483646 h 113"/>
              <a:gd name="T88" fmla="*/ 2147483646 w 194"/>
              <a:gd name="T89" fmla="*/ 2147483646 h 113"/>
              <a:gd name="T90" fmla="*/ 2147483646 w 194"/>
              <a:gd name="T91" fmla="*/ 2147483646 h 113"/>
              <a:gd name="T92" fmla="*/ 2147483646 w 194"/>
              <a:gd name="T93" fmla="*/ 2147483646 h 113"/>
              <a:gd name="T94" fmla="*/ 2147483646 w 194"/>
              <a:gd name="T95" fmla="*/ 2147483646 h 113"/>
              <a:gd name="T96" fmla="*/ 2147483646 w 194"/>
              <a:gd name="T97" fmla="*/ 2147483646 h 113"/>
              <a:gd name="T98" fmla="*/ 2147483646 w 194"/>
              <a:gd name="T99" fmla="*/ 2147483646 h 113"/>
              <a:gd name="T100" fmla="*/ 2147483646 w 194"/>
              <a:gd name="T101" fmla="*/ 2147483646 h 113"/>
              <a:gd name="T102" fmla="*/ 2147483646 w 194"/>
              <a:gd name="T103" fmla="*/ 2147483646 h 113"/>
              <a:gd name="T104" fmla="*/ 2147483646 w 194"/>
              <a:gd name="T105" fmla="*/ 2147483646 h 113"/>
              <a:gd name="T106" fmla="*/ 2147483646 w 194"/>
              <a:gd name="T107" fmla="*/ 2147483646 h 113"/>
              <a:gd name="T108" fmla="*/ 2147483646 w 194"/>
              <a:gd name="T109" fmla="*/ 2147483646 h 113"/>
              <a:gd name="T110" fmla="*/ 2147483646 w 194"/>
              <a:gd name="T111" fmla="*/ 2147483646 h 113"/>
              <a:gd name="T112" fmla="*/ 2147483646 w 194"/>
              <a:gd name="T113" fmla="*/ 2147483646 h 113"/>
              <a:gd name="T114" fmla="*/ 2147483646 w 194"/>
              <a:gd name="T115" fmla="*/ 2147483646 h 113"/>
              <a:gd name="T116" fmla="*/ 2147483646 w 194"/>
              <a:gd name="T117" fmla="*/ 2147483646 h 11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94" h="113">
                <a:moveTo>
                  <a:pt x="189" y="2"/>
                </a:moveTo>
                <a:lnTo>
                  <a:pt x="184" y="0"/>
                </a:lnTo>
                <a:lnTo>
                  <a:pt x="178" y="3"/>
                </a:lnTo>
                <a:lnTo>
                  <a:pt x="172" y="4"/>
                </a:lnTo>
                <a:lnTo>
                  <a:pt x="164" y="10"/>
                </a:lnTo>
                <a:lnTo>
                  <a:pt x="156" y="13"/>
                </a:lnTo>
                <a:lnTo>
                  <a:pt x="148" y="19"/>
                </a:lnTo>
                <a:lnTo>
                  <a:pt x="141" y="25"/>
                </a:lnTo>
                <a:lnTo>
                  <a:pt x="133" y="33"/>
                </a:lnTo>
                <a:lnTo>
                  <a:pt x="122" y="38"/>
                </a:lnTo>
                <a:lnTo>
                  <a:pt x="114" y="45"/>
                </a:lnTo>
                <a:lnTo>
                  <a:pt x="104" y="51"/>
                </a:lnTo>
                <a:lnTo>
                  <a:pt x="95" y="57"/>
                </a:lnTo>
                <a:lnTo>
                  <a:pt x="86" y="62"/>
                </a:lnTo>
                <a:lnTo>
                  <a:pt x="78" y="67"/>
                </a:lnTo>
                <a:lnTo>
                  <a:pt x="69" y="71"/>
                </a:lnTo>
                <a:lnTo>
                  <a:pt x="62" y="75"/>
                </a:lnTo>
                <a:lnTo>
                  <a:pt x="53" y="76"/>
                </a:lnTo>
                <a:lnTo>
                  <a:pt x="46" y="77"/>
                </a:lnTo>
                <a:lnTo>
                  <a:pt x="38" y="77"/>
                </a:lnTo>
                <a:lnTo>
                  <a:pt x="33" y="78"/>
                </a:lnTo>
                <a:lnTo>
                  <a:pt x="22" y="81"/>
                </a:lnTo>
                <a:lnTo>
                  <a:pt x="15" y="85"/>
                </a:lnTo>
                <a:lnTo>
                  <a:pt x="6" y="87"/>
                </a:lnTo>
                <a:lnTo>
                  <a:pt x="4" y="90"/>
                </a:lnTo>
                <a:lnTo>
                  <a:pt x="0" y="93"/>
                </a:lnTo>
                <a:lnTo>
                  <a:pt x="1" y="98"/>
                </a:lnTo>
                <a:lnTo>
                  <a:pt x="4" y="102"/>
                </a:lnTo>
                <a:lnTo>
                  <a:pt x="9" y="107"/>
                </a:lnTo>
                <a:lnTo>
                  <a:pt x="16" y="109"/>
                </a:lnTo>
                <a:lnTo>
                  <a:pt x="27" y="112"/>
                </a:lnTo>
                <a:lnTo>
                  <a:pt x="37" y="112"/>
                </a:lnTo>
                <a:lnTo>
                  <a:pt x="48" y="113"/>
                </a:lnTo>
                <a:lnTo>
                  <a:pt x="58" y="112"/>
                </a:lnTo>
                <a:lnTo>
                  <a:pt x="69" y="112"/>
                </a:lnTo>
                <a:lnTo>
                  <a:pt x="73" y="109"/>
                </a:lnTo>
                <a:lnTo>
                  <a:pt x="80" y="108"/>
                </a:lnTo>
                <a:lnTo>
                  <a:pt x="86" y="104"/>
                </a:lnTo>
                <a:lnTo>
                  <a:pt x="96" y="102"/>
                </a:lnTo>
                <a:lnTo>
                  <a:pt x="104" y="98"/>
                </a:lnTo>
                <a:lnTo>
                  <a:pt x="114" y="93"/>
                </a:lnTo>
                <a:lnTo>
                  <a:pt x="124" y="88"/>
                </a:lnTo>
                <a:lnTo>
                  <a:pt x="133" y="85"/>
                </a:lnTo>
                <a:lnTo>
                  <a:pt x="143" y="77"/>
                </a:lnTo>
                <a:lnTo>
                  <a:pt x="153" y="72"/>
                </a:lnTo>
                <a:lnTo>
                  <a:pt x="161" y="67"/>
                </a:lnTo>
                <a:lnTo>
                  <a:pt x="169" y="62"/>
                </a:lnTo>
                <a:lnTo>
                  <a:pt x="174" y="56"/>
                </a:lnTo>
                <a:lnTo>
                  <a:pt x="182" y="52"/>
                </a:lnTo>
                <a:lnTo>
                  <a:pt x="185" y="49"/>
                </a:lnTo>
                <a:lnTo>
                  <a:pt x="190" y="46"/>
                </a:lnTo>
                <a:lnTo>
                  <a:pt x="193" y="39"/>
                </a:lnTo>
                <a:lnTo>
                  <a:pt x="194" y="31"/>
                </a:lnTo>
                <a:lnTo>
                  <a:pt x="193" y="24"/>
                </a:lnTo>
                <a:lnTo>
                  <a:pt x="193" y="17"/>
                </a:lnTo>
                <a:lnTo>
                  <a:pt x="190" y="10"/>
                </a:lnTo>
                <a:lnTo>
                  <a:pt x="190" y="5"/>
                </a:lnTo>
                <a:lnTo>
                  <a:pt x="189" y="2"/>
                </a:lnTo>
                <a:close/>
              </a:path>
            </a:pathLst>
          </a:custGeom>
          <a:solidFill>
            <a:srgbClr val="FFE0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5" name="Freeform 15">
            <a:extLst>
              <a:ext uri="{FF2B5EF4-FFF2-40B4-BE49-F238E27FC236}">
                <a16:creationId xmlns:a16="http://schemas.microsoft.com/office/drawing/2014/main" id="{53157B79-3153-F641-B550-D72962B0AB85}"/>
              </a:ext>
            </a:extLst>
          </p:cNvPr>
          <p:cNvSpPr>
            <a:spLocks/>
          </p:cNvSpPr>
          <p:nvPr/>
        </p:nvSpPr>
        <p:spPr bwMode="auto">
          <a:xfrm>
            <a:off x="4489450" y="3910013"/>
            <a:ext cx="139700" cy="73025"/>
          </a:xfrm>
          <a:custGeom>
            <a:avLst/>
            <a:gdLst>
              <a:gd name="T0" fmla="*/ 2147483646 w 174"/>
              <a:gd name="T1" fmla="*/ 0 h 93"/>
              <a:gd name="T2" fmla="*/ 2147483646 w 174"/>
              <a:gd name="T3" fmla="*/ 0 h 93"/>
              <a:gd name="T4" fmla="*/ 2147483646 w 174"/>
              <a:gd name="T5" fmla="*/ 2147483646 h 93"/>
              <a:gd name="T6" fmla="*/ 2147483646 w 174"/>
              <a:gd name="T7" fmla="*/ 2147483646 h 93"/>
              <a:gd name="T8" fmla="*/ 2147483646 w 174"/>
              <a:gd name="T9" fmla="*/ 2147483646 h 93"/>
              <a:gd name="T10" fmla="*/ 2147483646 w 174"/>
              <a:gd name="T11" fmla="*/ 2147483646 h 93"/>
              <a:gd name="T12" fmla="*/ 2147483646 w 174"/>
              <a:gd name="T13" fmla="*/ 2147483646 h 93"/>
              <a:gd name="T14" fmla="*/ 2147483646 w 174"/>
              <a:gd name="T15" fmla="*/ 2147483646 h 93"/>
              <a:gd name="T16" fmla="*/ 2147483646 w 174"/>
              <a:gd name="T17" fmla="*/ 2147483646 h 93"/>
              <a:gd name="T18" fmla="*/ 2147483646 w 174"/>
              <a:gd name="T19" fmla="*/ 2147483646 h 93"/>
              <a:gd name="T20" fmla="*/ 2147483646 w 174"/>
              <a:gd name="T21" fmla="*/ 2147483646 h 93"/>
              <a:gd name="T22" fmla="*/ 2147483646 w 174"/>
              <a:gd name="T23" fmla="*/ 2147483646 h 93"/>
              <a:gd name="T24" fmla="*/ 2147483646 w 174"/>
              <a:gd name="T25" fmla="*/ 2147483646 h 93"/>
              <a:gd name="T26" fmla="*/ 2147483646 w 174"/>
              <a:gd name="T27" fmla="*/ 2147483646 h 93"/>
              <a:gd name="T28" fmla="*/ 2147483646 w 174"/>
              <a:gd name="T29" fmla="*/ 2147483646 h 93"/>
              <a:gd name="T30" fmla="*/ 2147483646 w 174"/>
              <a:gd name="T31" fmla="*/ 2147483646 h 93"/>
              <a:gd name="T32" fmla="*/ 2147483646 w 174"/>
              <a:gd name="T33" fmla="*/ 2147483646 h 93"/>
              <a:gd name="T34" fmla="*/ 2147483646 w 174"/>
              <a:gd name="T35" fmla="*/ 2147483646 h 93"/>
              <a:gd name="T36" fmla="*/ 2147483646 w 174"/>
              <a:gd name="T37" fmla="*/ 2147483646 h 93"/>
              <a:gd name="T38" fmla="*/ 2147483646 w 174"/>
              <a:gd name="T39" fmla="*/ 2147483646 h 93"/>
              <a:gd name="T40" fmla="*/ 2147483646 w 174"/>
              <a:gd name="T41" fmla="*/ 2147483646 h 93"/>
              <a:gd name="T42" fmla="*/ 2147483646 w 174"/>
              <a:gd name="T43" fmla="*/ 2147483646 h 93"/>
              <a:gd name="T44" fmla="*/ 2147483646 w 174"/>
              <a:gd name="T45" fmla="*/ 2147483646 h 93"/>
              <a:gd name="T46" fmla="*/ 0 w 174"/>
              <a:gd name="T47" fmla="*/ 2147483646 h 93"/>
              <a:gd name="T48" fmla="*/ 0 w 174"/>
              <a:gd name="T49" fmla="*/ 2147483646 h 93"/>
              <a:gd name="T50" fmla="*/ 2147483646 w 174"/>
              <a:gd name="T51" fmla="*/ 2147483646 h 93"/>
              <a:gd name="T52" fmla="*/ 2147483646 w 174"/>
              <a:gd name="T53" fmla="*/ 2147483646 h 93"/>
              <a:gd name="T54" fmla="*/ 2147483646 w 174"/>
              <a:gd name="T55" fmla="*/ 2147483646 h 93"/>
              <a:gd name="T56" fmla="*/ 2147483646 w 174"/>
              <a:gd name="T57" fmla="*/ 2147483646 h 93"/>
              <a:gd name="T58" fmla="*/ 2147483646 w 174"/>
              <a:gd name="T59" fmla="*/ 2147483646 h 93"/>
              <a:gd name="T60" fmla="*/ 2147483646 w 174"/>
              <a:gd name="T61" fmla="*/ 2147483646 h 93"/>
              <a:gd name="T62" fmla="*/ 2147483646 w 174"/>
              <a:gd name="T63" fmla="*/ 2147483646 h 93"/>
              <a:gd name="T64" fmla="*/ 2147483646 w 174"/>
              <a:gd name="T65" fmla="*/ 2147483646 h 93"/>
              <a:gd name="T66" fmla="*/ 2147483646 w 174"/>
              <a:gd name="T67" fmla="*/ 2147483646 h 93"/>
              <a:gd name="T68" fmla="*/ 2147483646 w 174"/>
              <a:gd name="T69" fmla="*/ 2147483646 h 93"/>
              <a:gd name="T70" fmla="*/ 2147483646 w 174"/>
              <a:gd name="T71" fmla="*/ 2147483646 h 93"/>
              <a:gd name="T72" fmla="*/ 2147483646 w 174"/>
              <a:gd name="T73" fmla="*/ 2147483646 h 93"/>
              <a:gd name="T74" fmla="*/ 2147483646 w 174"/>
              <a:gd name="T75" fmla="*/ 2147483646 h 93"/>
              <a:gd name="T76" fmla="*/ 2147483646 w 174"/>
              <a:gd name="T77" fmla="*/ 2147483646 h 93"/>
              <a:gd name="T78" fmla="*/ 2147483646 w 174"/>
              <a:gd name="T79" fmla="*/ 2147483646 h 93"/>
              <a:gd name="T80" fmla="*/ 2147483646 w 174"/>
              <a:gd name="T81" fmla="*/ 2147483646 h 93"/>
              <a:gd name="T82" fmla="*/ 2147483646 w 174"/>
              <a:gd name="T83" fmla="*/ 2147483646 h 93"/>
              <a:gd name="T84" fmla="*/ 2147483646 w 174"/>
              <a:gd name="T85" fmla="*/ 2147483646 h 93"/>
              <a:gd name="T86" fmla="*/ 2147483646 w 174"/>
              <a:gd name="T87" fmla="*/ 2147483646 h 93"/>
              <a:gd name="T88" fmla="*/ 2147483646 w 174"/>
              <a:gd name="T89" fmla="*/ 2147483646 h 93"/>
              <a:gd name="T90" fmla="*/ 2147483646 w 174"/>
              <a:gd name="T91" fmla="*/ 2147483646 h 93"/>
              <a:gd name="T92" fmla="*/ 2147483646 w 174"/>
              <a:gd name="T93" fmla="*/ 2147483646 h 93"/>
              <a:gd name="T94" fmla="*/ 2147483646 w 174"/>
              <a:gd name="T95" fmla="*/ 2147483646 h 93"/>
              <a:gd name="T96" fmla="*/ 2147483646 w 174"/>
              <a:gd name="T97" fmla="*/ 2147483646 h 93"/>
              <a:gd name="T98" fmla="*/ 2147483646 w 174"/>
              <a:gd name="T99" fmla="*/ 2147483646 h 93"/>
              <a:gd name="T100" fmla="*/ 2147483646 w 174"/>
              <a:gd name="T101" fmla="*/ 2147483646 h 93"/>
              <a:gd name="T102" fmla="*/ 2147483646 w 174"/>
              <a:gd name="T103" fmla="*/ 2147483646 h 93"/>
              <a:gd name="T104" fmla="*/ 2147483646 w 174"/>
              <a:gd name="T105" fmla="*/ 2147483646 h 93"/>
              <a:gd name="T106" fmla="*/ 2147483646 w 174"/>
              <a:gd name="T107" fmla="*/ 0 h 93"/>
              <a:gd name="T108" fmla="*/ 2147483646 w 174"/>
              <a:gd name="T109" fmla="*/ 0 h 93"/>
              <a:gd name="T110" fmla="*/ 2147483646 w 174"/>
              <a:gd name="T111" fmla="*/ 0 h 93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74" h="93">
                <a:moveTo>
                  <a:pt x="149" y="0"/>
                </a:moveTo>
                <a:lnTo>
                  <a:pt x="141" y="0"/>
                </a:lnTo>
                <a:lnTo>
                  <a:pt x="132" y="3"/>
                </a:lnTo>
                <a:lnTo>
                  <a:pt x="121" y="5"/>
                </a:lnTo>
                <a:lnTo>
                  <a:pt x="111" y="10"/>
                </a:lnTo>
                <a:lnTo>
                  <a:pt x="105" y="11"/>
                </a:lnTo>
                <a:lnTo>
                  <a:pt x="97" y="14"/>
                </a:lnTo>
                <a:lnTo>
                  <a:pt x="91" y="16"/>
                </a:lnTo>
                <a:lnTo>
                  <a:pt x="86" y="20"/>
                </a:lnTo>
                <a:lnTo>
                  <a:pt x="79" y="24"/>
                </a:lnTo>
                <a:lnTo>
                  <a:pt x="73" y="27"/>
                </a:lnTo>
                <a:lnTo>
                  <a:pt x="65" y="30"/>
                </a:lnTo>
                <a:lnTo>
                  <a:pt x="60" y="34"/>
                </a:lnTo>
                <a:lnTo>
                  <a:pt x="54" y="37"/>
                </a:lnTo>
                <a:lnTo>
                  <a:pt x="47" y="40"/>
                </a:lnTo>
                <a:lnTo>
                  <a:pt x="42" y="43"/>
                </a:lnTo>
                <a:lnTo>
                  <a:pt x="36" y="47"/>
                </a:lnTo>
                <a:lnTo>
                  <a:pt x="29" y="50"/>
                </a:lnTo>
                <a:lnTo>
                  <a:pt x="24" y="53"/>
                </a:lnTo>
                <a:lnTo>
                  <a:pt x="19" y="57"/>
                </a:lnTo>
                <a:lnTo>
                  <a:pt x="16" y="60"/>
                </a:lnTo>
                <a:lnTo>
                  <a:pt x="8" y="66"/>
                </a:lnTo>
                <a:lnTo>
                  <a:pt x="2" y="71"/>
                </a:lnTo>
                <a:lnTo>
                  <a:pt x="0" y="76"/>
                </a:lnTo>
                <a:lnTo>
                  <a:pt x="0" y="81"/>
                </a:lnTo>
                <a:lnTo>
                  <a:pt x="2" y="89"/>
                </a:lnTo>
                <a:lnTo>
                  <a:pt x="11" y="93"/>
                </a:lnTo>
                <a:lnTo>
                  <a:pt x="13" y="93"/>
                </a:lnTo>
                <a:lnTo>
                  <a:pt x="21" y="93"/>
                </a:lnTo>
                <a:lnTo>
                  <a:pt x="28" y="92"/>
                </a:lnTo>
                <a:lnTo>
                  <a:pt x="38" y="92"/>
                </a:lnTo>
                <a:lnTo>
                  <a:pt x="43" y="88"/>
                </a:lnTo>
                <a:lnTo>
                  <a:pt x="50" y="86"/>
                </a:lnTo>
                <a:lnTo>
                  <a:pt x="59" y="82"/>
                </a:lnTo>
                <a:lnTo>
                  <a:pt x="69" y="79"/>
                </a:lnTo>
                <a:lnTo>
                  <a:pt x="79" y="73"/>
                </a:lnTo>
                <a:lnTo>
                  <a:pt x="91" y="69"/>
                </a:lnTo>
                <a:lnTo>
                  <a:pt x="96" y="66"/>
                </a:lnTo>
                <a:lnTo>
                  <a:pt x="104" y="63"/>
                </a:lnTo>
                <a:lnTo>
                  <a:pt x="108" y="61"/>
                </a:lnTo>
                <a:lnTo>
                  <a:pt x="116" y="60"/>
                </a:lnTo>
                <a:lnTo>
                  <a:pt x="120" y="56"/>
                </a:lnTo>
                <a:lnTo>
                  <a:pt x="127" y="52"/>
                </a:lnTo>
                <a:lnTo>
                  <a:pt x="131" y="50"/>
                </a:lnTo>
                <a:lnTo>
                  <a:pt x="138" y="47"/>
                </a:lnTo>
                <a:lnTo>
                  <a:pt x="147" y="41"/>
                </a:lnTo>
                <a:lnTo>
                  <a:pt x="157" y="37"/>
                </a:lnTo>
                <a:lnTo>
                  <a:pt x="162" y="31"/>
                </a:lnTo>
                <a:lnTo>
                  <a:pt x="169" y="27"/>
                </a:lnTo>
                <a:lnTo>
                  <a:pt x="172" y="24"/>
                </a:lnTo>
                <a:lnTo>
                  <a:pt x="174" y="21"/>
                </a:lnTo>
                <a:lnTo>
                  <a:pt x="170" y="11"/>
                </a:lnTo>
                <a:lnTo>
                  <a:pt x="160" y="5"/>
                </a:lnTo>
                <a:lnTo>
                  <a:pt x="152" y="0"/>
                </a:lnTo>
                <a:lnTo>
                  <a:pt x="149" y="0"/>
                </a:lnTo>
                <a:close/>
              </a:path>
            </a:pathLst>
          </a:custGeom>
          <a:solidFill>
            <a:srgbClr val="FFE0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6" name="Freeform 16">
            <a:extLst>
              <a:ext uri="{FF2B5EF4-FFF2-40B4-BE49-F238E27FC236}">
                <a16:creationId xmlns:a16="http://schemas.microsoft.com/office/drawing/2014/main" id="{71A0B0B8-4386-7F4A-B3CB-71543DD76C0F}"/>
              </a:ext>
            </a:extLst>
          </p:cNvPr>
          <p:cNvSpPr>
            <a:spLocks/>
          </p:cNvSpPr>
          <p:nvPr/>
        </p:nvSpPr>
        <p:spPr bwMode="auto">
          <a:xfrm>
            <a:off x="4440238" y="3787775"/>
            <a:ext cx="107950" cy="58738"/>
          </a:xfrm>
          <a:custGeom>
            <a:avLst/>
            <a:gdLst>
              <a:gd name="T0" fmla="*/ 2147483646 w 136"/>
              <a:gd name="T1" fmla="*/ 0 h 74"/>
              <a:gd name="T2" fmla="*/ 2147483646 w 136"/>
              <a:gd name="T3" fmla="*/ 0 h 74"/>
              <a:gd name="T4" fmla="*/ 2147483646 w 136"/>
              <a:gd name="T5" fmla="*/ 2147483646 h 74"/>
              <a:gd name="T6" fmla="*/ 2147483646 w 136"/>
              <a:gd name="T7" fmla="*/ 2147483646 h 74"/>
              <a:gd name="T8" fmla="*/ 2147483646 w 136"/>
              <a:gd name="T9" fmla="*/ 2147483646 h 74"/>
              <a:gd name="T10" fmla="*/ 2147483646 w 136"/>
              <a:gd name="T11" fmla="*/ 2147483646 h 74"/>
              <a:gd name="T12" fmla="*/ 2147483646 w 136"/>
              <a:gd name="T13" fmla="*/ 2147483646 h 74"/>
              <a:gd name="T14" fmla="*/ 2147483646 w 136"/>
              <a:gd name="T15" fmla="*/ 2147483646 h 74"/>
              <a:gd name="T16" fmla="*/ 2147483646 w 136"/>
              <a:gd name="T17" fmla="*/ 2147483646 h 74"/>
              <a:gd name="T18" fmla="*/ 2147483646 w 136"/>
              <a:gd name="T19" fmla="*/ 2147483646 h 74"/>
              <a:gd name="T20" fmla="*/ 2147483646 w 136"/>
              <a:gd name="T21" fmla="*/ 2147483646 h 74"/>
              <a:gd name="T22" fmla="*/ 2147483646 w 136"/>
              <a:gd name="T23" fmla="*/ 2147483646 h 74"/>
              <a:gd name="T24" fmla="*/ 2147483646 w 136"/>
              <a:gd name="T25" fmla="*/ 2147483646 h 74"/>
              <a:gd name="T26" fmla="*/ 0 w 136"/>
              <a:gd name="T27" fmla="*/ 2147483646 h 74"/>
              <a:gd name="T28" fmla="*/ 0 w 136"/>
              <a:gd name="T29" fmla="*/ 2147483646 h 74"/>
              <a:gd name="T30" fmla="*/ 0 w 136"/>
              <a:gd name="T31" fmla="*/ 2147483646 h 74"/>
              <a:gd name="T32" fmla="*/ 2147483646 w 136"/>
              <a:gd name="T33" fmla="*/ 2147483646 h 74"/>
              <a:gd name="T34" fmla="*/ 2147483646 w 136"/>
              <a:gd name="T35" fmla="*/ 2147483646 h 74"/>
              <a:gd name="T36" fmla="*/ 2147483646 w 136"/>
              <a:gd name="T37" fmla="*/ 2147483646 h 74"/>
              <a:gd name="T38" fmla="*/ 2147483646 w 136"/>
              <a:gd name="T39" fmla="*/ 2147483646 h 74"/>
              <a:gd name="T40" fmla="*/ 2147483646 w 136"/>
              <a:gd name="T41" fmla="*/ 2147483646 h 74"/>
              <a:gd name="T42" fmla="*/ 2147483646 w 136"/>
              <a:gd name="T43" fmla="*/ 2147483646 h 74"/>
              <a:gd name="T44" fmla="*/ 2147483646 w 136"/>
              <a:gd name="T45" fmla="*/ 2147483646 h 74"/>
              <a:gd name="T46" fmla="*/ 2147483646 w 136"/>
              <a:gd name="T47" fmla="*/ 2147483646 h 74"/>
              <a:gd name="T48" fmla="*/ 2147483646 w 136"/>
              <a:gd name="T49" fmla="*/ 2147483646 h 74"/>
              <a:gd name="T50" fmla="*/ 2147483646 w 136"/>
              <a:gd name="T51" fmla="*/ 2147483646 h 74"/>
              <a:gd name="T52" fmla="*/ 2147483646 w 136"/>
              <a:gd name="T53" fmla="*/ 2147483646 h 74"/>
              <a:gd name="T54" fmla="*/ 2147483646 w 136"/>
              <a:gd name="T55" fmla="*/ 2147483646 h 74"/>
              <a:gd name="T56" fmla="*/ 2147483646 w 136"/>
              <a:gd name="T57" fmla="*/ 2147483646 h 74"/>
              <a:gd name="T58" fmla="*/ 2147483646 w 136"/>
              <a:gd name="T59" fmla="*/ 2147483646 h 74"/>
              <a:gd name="T60" fmla="*/ 2147483646 w 136"/>
              <a:gd name="T61" fmla="*/ 2147483646 h 74"/>
              <a:gd name="T62" fmla="*/ 2147483646 w 136"/>
              <a:gd name="T63" fmla="*/ 2147483646 h 74"/>
              <a:gd name="T64" fmla="*/ 2147483646 w 136"/>
              <a:gd name="T65" fmla="*/ 2147483646 h 74"/>
              <a:gd name="T66" fmla="*/ 2147483646 w 136"/>
              <a:gd name="T67" fmla="*/ 2147483646 h 74"/>
              <a:gd name="T68" fmla="*/ 2147483646 w 136"/>
              <a:gd name="T69" fmla="*/ 2147483646 h 74"/>
              <a:gd name="T70" fmla="*/ 2147483646 w 136"/>
              <a:gd name="T71" fmla="*/ 2147483646 h 74"/>
              <a:gd name="T72" fmla="*/ 2147483646 w 136"/>
              <a:gd name="T73" fmla="*/ 2147483646 h 74"/>
              <a:gd name="T74" fmla="*/ 2147483646 w 136"/>
              <a:gd name="T75" fmla="*/ 2147483646 h 74"/>
              <a:gd name="T76" fmla="*/ 2147483646 w 136"/>
              <a:gd name="T77" fmla="*/ 2147483646 h 74"/>
              <a:gd name="T78" fmla="*/ 2147483646 w 136"/>
              <a:gd name="T79" fmla="*/ 2147483646 h 74"/>
              <a:gd name="T80" fmla="*/ 2147483646 w 136"/>
              <a:gd name="T81" fmla="*/ 2147483646 h 74"/>
              <a:gd name="T82" fmla="*/ 2147483646 w 136"/>
              <a:gd name="T83" fmla="*/ 0 h 74"/>
              <a:gd name="T84" fmla="*/ 2147483646 w 136"/>
              <a:gd name="T85" fmla="*/ 0 h 74"/>
              <a:gd name="T86" fmla="*/ 2147483646 w 136"/>
              <a:gd name="T87" fmla="*/ 0 h 7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36" h="74">
                <a:moveTo>
                  <a:pt x="116" y="0"/>
                </a:moveTo>
                <a:lnTo>
                  <a:pt x="106" y="0"/>
                </a:lnTo>
                <a:lnTo>
                  <a:pt x="96" y="2"/>
                </a:lnTo>
                <a:lnTo>
                  <a:pt x="86" y="3"/>
                </a:lnTo>
                <a:lnTo>
                  <a:pt x="76" y="7"/>
                </a:lnTo>
                <a:lnTo>
                  <a:pt x="67" y="9"/>
                </a:lnTo>
                <a:lnTo>
                  <a:pt x="57" y="12"/>
                </a:lnTo>
                <a:lnTo>
                  <a:pt x="47" y="15"/>
                </a:lnTo>
                <a:lnTo>
                  <a:pt x="39" y="20"/>
                </a:lnTo>
                <a:lnTo>
                  <a:pt x="29" y="23"/>
                </a:lnTo>
                <a:lnTo>
                  <a:pt x="22" y="28"/>
                </a:lnTo>
                <a:lnTo>
                  <a:pt x="15" y="31"/>
                </a:lnTo>
                <a:lnTo>
                  <a:pt x="10" y="35"/>
                </a:lnTo>
                <a:lnTo>
                  <a:pt x="0" y="41"/>
                </a:lnTo>
                <a:lnTo>
                  <a:pt x="0" y="50"/>
                </a:lnTo>
                <a:lnTo>
                  <a:pt x="0" y="60"/>
                </a:lnTo>
                <a:lnTo>
                  <a:pt x="4" y="69"/>
                </a:lnTo>
                <a:lnTo>
                  <a:pt x="6" y="71"/>
                </a:lnTo>
                <a:lnTo>
                  <a:pt x="11" y="74"/>
                </a:lnTo>
                <a:lnTo>
                  <a:pt x="18" y="72"/>
                </a:lnTo>
                <a:lnTo>
                  <a:pt x="28" y="71"/>
                </a:lnTo>
                <a:lnTo>
                  <a:pt x="32" y="67"/>
                </a:lnTo>
                <a:lnTo>
                  <a:pt x="39" y="65"/>
                </a:lnTo>
                <a:lnTo>
                  <a:pt x="46" y="64"/>
                </a:lnTo>
                <a:lnTo>
                  <a:pt x="54" y="61"/>
                </a:lnTo>
                <a:lnTo>
                  <a:pt x="63" y="57"/>
                </a:lnTo>
                <a:lnTo>
                  <a:pt x="72" y="54"/>
                </a:lnTo>
                <a:lnTo>
                  <a:pt x="80" y="51"/>
                </a:lnTo>
                <a:lnTo>
                  <a:pt x="90" y="49"/>
                </a:lnTo>
                <a:lnTo>
                  <a:pt x="98" y="45"/>
                </a:lnTo>
                <a:lnTo>
                  <a:pt x="105" y="41"/>
                </a:lnTo>
                <a:lnTo>
                  <a:pt x="114" y="39"/>
                </a:lnTo>
                <a:lnTo>
                  <a:pt x="121" y="35"/>
                </a:lnTo>
                <a:lnTo>
                  <a:pt x="126" y="31"/>
                </a:lnTo>
                <a:lnTo>
                  <a:pt x="130" y="29"/>
                </a:lnTo>
                <a:lnTo>
                  <a:pt x="133" y="25"/>
                </a:lnTo>
                <a:lnTo>
                  <a:pt x="136" y="22"/>
                </a:lnTo>
                <a:lnTo>
                  <a:pt x="135" y="15"/>
                </a:lnTo>
                <a:lnTo>
                  <a:pt x="132" y="10"/>
                </a:lnTo>
                <a:lnTo>
                  <a:pt x="128" y="7"/>
                </a:lnTo>
                <a:lnTo>
                  <a:pt x="126" y="4"/>
                </a:lnTo>
                <a:lnTo>
                  <a:pt x="119" y="0"/>
                </a:lnTo>
                <a:lnTo>
                  <a:pt x="116" y="0"/>
                </a:lnTo>
                <a:close/>
              </a:path>
            </a:pathLst>
          </a:custGeom>
          <a:solidFill>
            <a:srgbClr val="FFE0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7" name="Freeform 17">
            <a:extLst>
              <a:ext uri="{FF2B5EF4-FFF2-40B4-BE49-F238E27FC236}">
                <a16:creationId xmlns:a16="http://schemas.microsoft.com/office/drawing/2014/main" id="{A548CDE1-3D0B-2D4A-8343-42E89841FF42}"/>
              </a:ext>
            </a:extLst>
          </p:cNvPr>
          <p:cNvSpPr>
            <a:spLocks/>
          </p:cNvSpPr>
          <p:nvPr/>
        </p:nvSpPr>
        <p:spPr bwMode="auto">
          <a:xfrm>
            <a:off x="5014913" y="3668713"/>
            <a:ext cx="514350" cy="484187"/>
          </a:xfrm>
          <a:custGeom>
            <a:avLst/>
            <a:gdLst>
              <a:gd name="T0" fmla="*/ 2147483646 w 648"/>
              <a:gd name="T1" fmla="*/ 2147483646 h 609"/>
              <a:gd name="T2" fmla="*/ 2147483646 w 648"/>
              <a:gd name="T3" fmla="*/ 2147483646 h 609"/>
              <a:gd name="T4" fmla="*/ 2147483646 w 648"/>
              <a:gd name="T5" fmla="*/ 2147483646 h 609"/>
              <a:gd name="T6" fmla="*/ 2147483646 w 648"/>
              <a:gd name="T7" fmla="*/ 2147483646 h 609"/>
              <a:gd name="T8" fmla="*/ 2147483646 w 648"/>
              <a:gd name="T9" fmla="*/ 2147483646 h 609"/>
              <a:gd name="T10" fmla="*/ 2147483646 w 648"/>
              <a:gd name="T11" fmla="*/ 2147483646 h 609"/>
              <a:gd name="T12" fmla="*/ 2147483646 w 648"/>
              <a:gd name="T13" fmla="*/ 2147483646 h 609"/>
              <a:gd name="T14" fmla="*/ 2147483646 w 648"/>
              <a:gd name="T15" fmla="*/ 2147483646 h 609"/>
              <a:gd name="T16" fmla="*/ 2147483646 w 648"/>
              <a:gd name="T17" fmla="*/ 2147483646 h 609"/>
              <a:gd name="T18" fmla="*/ 2147483646 w 648"/>
              <a:gd name="T19" fmla="*/ 2147483646 h 609"/>
              <a:gd name="T20" fmla="*/ 0 w 648"/>
              <a:gd name="T21" fmla="*/ 2147483646 h 609"/>
              <a:gd name="T22" fmla="*/ 2147483646 w 648"/>
              <a:gd name="T23" fmla="*/ 2147483646 h 609"/>
              <a:gd name="T24" fmla="*/ 2147483646 w 648"/>
              <a:gd name="T25" fmla="*/ 2147483646 h 609"/>
              <a:gd name="T26" fmla="*/ 2147483646 w 648"/>
              <a:gd name="T27" fmla="*/ 2147483646 h 609"/>
              <a:gd name="T28" fmla="*/ 2147483646 w 648"/>
              <a:gd name="T29" fmla="*/ 2147483646 h 609"/>
              <a:gd name="T30" fmla="*/ 2147483646 w 648"/>
              <a:gd name="T31" fmla="*/ 2147483646 h 609"/>
              <a:gd name="T32" fmla="*/ 2147483646 w 648"/>
              <a:gd name="T33" fmla="*/ 2147483646 h 609"/>
              <a:gd name="T34" fmla="*/ 2147483646 w 648"/>
              <a:gd name="T35" fmla="*/ 2147483646 h 609"/>
              <a:gd name="T36" fmla="*/ 2147483646 w 648"/>
              <a:gd name="T37" fmla="*/ 2147483646 h 609"/>
              <a:gd name="T38" fmla="*/ 2147483646 w 648"/>
              <a:gd name="T39" fmla="*/ 2147483646 h 609"/>
              <a:gd name="T40" fmla="*/ 2147483646 w 648"/>
              <a:gd name="T41" fmla="*/ 2147483646 h 609"/>
              <a:gd name="T42" fmla="*/ 2147483646 w 648"/>
              <a:gd name="T43" fmla="*/ 2147483646 h 609"/>
              <a:gd name="T44" fmla="*/ 2147483646 w 648"/>
              <a:gd name="T45" fmla="*/ 2147483646 h 609"/>
              <a:gd name="T46" fmla="*/ 2147483646 w 648"/>
              <a:gd name="T47" fmla="*/ 2147483646 h 609"/>
              <a:gd name="T48" fmla="*/ 2147483646 w 648"/>
              <a:gd name="T49" fmla="*/ 2147483646 h 609"/>
              <a:gd name="T50" fmla="*/ 2147483646 w 648"/>
              <a:gd name="T51" fmla="*/ 2147483646 h 609"/>
              <a:gd name="T52" fmla="*/ 2147483646 w 648"/>
              <a:gd name="T53" fmla="*/ 2147483646 h 609"/>
              <a:gd name="T54" fmla="*/ 2147483646 w 648"/>
              <a:gd name="T55" fmla="*/ 2147483646 h 609"/>
              <a:gd name="T56" fmla="*/ 2147483646 w 648"/>
              <a:gd name="T57" fmla="*/ 2147483646 h 609"/>
              <a:gd name="T58" fmla="*/ 2147483646 w 648"/>
              <a:gd name="T59" fmla="*/ 2147483646 h 609"/>
              <a:gd name="T60" fmla="*/ 2147483646 w 648"/>
              <a:gd name="T61" fmla="*/ 2147483646 h 609"/>
              <a:gd name="T62" fmla="*/ 2147483646 w 648"/>
              <a:gd name="T63" fmla="*/ 2147483646 h 609"/>
              <a:gd name="T64" fmla="*/ 2147483646 w 648"/>
              <a:gd name="T65" fmla="*/ 2147483646 h 609"/>
              <a:gd name="T66" fmla="*/ 2147483646 w 648"/>
              <a:gd name="T67" fmla="*/ 2147483646 h 609"/>
              <a:gd name="T68" fmla="*/ 2147483646 w 648"/>
              <a:gd name="T69" fmla="*/ 2147483646 h 609"/>
              <a:gd name="T70" fmla="*/ 2147483646 w 648"/>
              <a:gd name="T71" fmla="*/ 2147483646 h 609"/>
              <a:gd name="T72" fmla="*/ 2147483646 w 648"/>
              <a:gd name="T73" fmla="*/ 2147483646 h 609"/>
              <a:gd name="T74" fmla="*/ 2147483646 w 648"/>
              <a:gd name="T75" fmla="*/ 2147483646 h 609"/>
              <a:gd name="T76" fmla="*/ 2147483646 w 648"/>
              <a:gd name="T77" fmla="*/ 2147483646 h 609"/>
              <a:gd name="T78" fmla="*/ 2147483646 w 648"/>
              <a:gd name="T79" fmla="*/ 2147483646 h 609"/>
              <a:gd name="T80" fmla="*/ 2147483646 w 648"/>
              <a:gd name="T81" fmla="*/ 2147483646 h 609"/>
              <a:gd name="T82" fmla="*/ 2147483646 w 648"/>
              <a:gd name="T83" fmla="*/ 2147483646 h 609"/>
              <a:gd name="T84" fmla="*/ 2147483646 w 648"/>
              <a:gd name="T85" fmla="*/ 0 h 60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48" h="609">
                <a:moveTo>
                  <a:pt x="122" y="0"/>
                </a:moveTo>
                <a:lnTo>
                  <a:pt x="121" y="1"/>
                </a:lnTo>
                <a:lnTo>
                  <a:pt x="119" y="7"/>
                </a:lnTo>
                <a:lnTo>
                  <a:pt x="116" y="10"/>
                </a:lnTo>
                <a:lnTo>
                  <a:pt x="114" y="15"/>
                </a:lnTo>
                <a:lnTo>
                  <a:pt x="111" y="19"/>
                </a:lnTo>
                <a:lnTo>
                  <a:pt x="111" y="27"/>
                </a:lnTo>
                <a:lnTo>
                  <a:pt x="108" y="32"/>
                </a:lnTo>
                <a:lnTo>
                  <a:pt x="104" y="39"/>
                </a:lnTo>
                <a:lnTo>
                  <a:pt x="101" y="47"/>
                </a:lnTo>
                <a:lnTo>
                  <a:pt x="98" y="55"/>
                </a:lnTo>
                <a:lnTo>
                  <a:pt x="94" y="63"/>
                </a:lnTo>
                <a:lnTo>
                  <a:pt x="90" y="73"/>
                </a:lnTo>
                <a:lnTo>
                  <a:pt x="88" y="83"/>
                </a:lnTo>
                <a:lnTo>
                  <a:pt x="84" y="93"/>
                </a:lnTo>
                <a:lnTo>
                  <a:pt x="80" y="101"/>
                </a:lnTo>
                <a:lnTo>
                  <a:pt x="77" y="110"/>
                </a:lnTo>
                <a:lnTo>
                  <a:pt x="73" y="120"/>
                </a:lnTo>
                <a:lnTo>
                  <a:pt x="69" y="130"/>
                </a:lnTo>
                <a:lnTo>
                  <a:pt x="67" y="140"/>
                </a:lnTo>
                <a:lnTo>
                  <a:pt x="63" y="149"/>
                </a:lnTo>
                <a:lnTo>
                  <a:pt x="59" y="159"/>
                </a:lnTo>
                <a:lnTo>
                  <a:pt x="58" y="171"/>
                </a:lnTo>
                <a:lnTo>
                  <a:pt x="54" y="179"/>
                </a:lnTo>
                <a:lnTo>
                  <a:pt x="52" y="188"/>
                </a:lnTo>
                <a:lnTo>
                  <a:pt x="49" y="197"/>
                </a:lnTo>
                <a:lnTo>
                  <a:pt x="49" y="206"/>
                </a:lnTo>
                <a:lnTo>
                  <a:pt x="48" y="214"/>
                </a:lnTo>
                <a:lnTo>
                  <a:pt x="47" y="223"/>
                </a:lnTo>
                <a:lnTo>
                  <a:pt x="47" y="230"/>
                </a:lnTo>
                <a:lnTo>
                  <a:pt x="47" y="237"/>
                </a:lnTo>
                <a:lnTo>
                  <a:pt x="5" y="245"/>
                </a:lnTo>
                <a:lnTo>
                  <a:pt x="0" y="298"/>
                </a:lnTo>
                <a:lnTo>
                  <a:pt x="53" y="313"/>
                </a:lnTo>
                <a:lnTo>
                  <a:pt x="53" y="314"/>
                </a:lnTo>
                <a:lnTo>
                  <a:pt x="53" y="319"/>
                </a:lnTo>
                <a:lnTo>
                  <a:pt x="53" y="325"/>
                </a:lnTo>
                <a:lnTo>
                  <a:pt x="56" y="337"/>
                </a:lnTo>
                <a:lnTo>
                  <a:pt x="56" y="341"/>
                </a:lnTo>
                <a:lnTo>
                  <a:pt x="57" y="348"/>
                </a:lnTo>
                <a:lnTo>
                  <a:pt x="58" y="354"/>
                </a:lnTo>
                <a:lnTo>
                  <a:pt x="59" y="363"/>
                </a:lnTo>
                <a:lnTo>
                  <a:pt x="61" y="369"/>
                </a:lnTo>
                <a:lnTo>
                  <a:pt x="63" y="377"/>
                </a:lnTo>
                <a:lnTo>
                  <a:pt x="67" y="385"/>
                </a:lnTo>
                <a:lnTo>
                  <a:pt x="69" y="395"/>
                </a:lnTo>
                <a:lnTo>
                  <a:pt x="72" y="402"/>
                </a:lnTo>
                <a:lnTo>
                  <a:pt x="75" y="411"/>
                </a:lnTo>
                <a:lnTo>
                  <a:pt x="79" y="418"/>
                </a:lnTo>
                <a:lnTo>
                  <a:pt x="84" y="428"/>
                </a:lnTo>
                <a:lnTo>
                  <a:pt x="88" y="437"/>
                </a:lnTo>
                <a:lnTo>
                  <a:pt x="93" y="446"/>
                </a:lnTo>
                <a:lnTo>
                  <a:pt x="99" y="454"/>
                </a:lnTo>
                <a:lnTo>
                  <a:pt x="105" y="463"/>
                </a:lnTo>
                <a:lnTo>
                  <a:pt x="111" y="470"/>
                </a:lnTo>
                <a:lnTo>
                  <a:pt x="118" y="479"/>
                </a:lnTo>
                <a:lnTo>
                  <a:pt x="125" y="486"/>
                </a:lnTo>
                <a:lnTo>
                  <a:pt x="134" y="494"/>
                </a:lnTo>
                <a:lnTo>
                  <a:pt x="142" y="500"/>
                </a:lnTo>
                <a:lnTo>
                  <a:pt x="152" y="506"/>
                </a:lnTo>
                <a:lnTo>
                  <a:pt x="156" y="510"/>
                </a:lnTo>
                <a:lnTo>
                  <a:pt x="162" y="512"/>
                </a:lnTo>
                <a:lnTo>
                  <a:pt x="167" y="516"/>
                </a:lnTo>
                <a:lnTo>
                  <a:pt x="174" y="520"/>
                </a:lnTo>
                <a:lnTo>
                  <a:pt x="239" y="566"/>
                </a:lnTo>
                <a:lnTo>
                  <a:pt x="263" y="609"/>
                </a:lnTo>
                <a:lnTo>
                  <a:pt x="333" y="600"/>
                </a:lnTo>
                <a:lnTo>
                  <a:pt x="351" y="556"/>
                </a:lnTo>
                <a:lnTo>
                  <a:pt x="351" y="554"/>
                </a:lnTo>
                <a:lnTo>
                  <a:pt x="355" y="554"/>
                </a:lnTo>
                <a:lnTo>
                  <a:pt x="361" y="553"/>
                </a:lnTo>
                <a:lnTo>
                  <a:pt x="371" y="552"/>
                </a:lnTo>
                <a:lnTo>
                  <a:pt x="380" y="547"/>
                </a:lnTo>
                <a:lnTo>
                  <a:pt x="392" y="543"/>
                </a:lnTo>
                <a:lnTo>
                  <a:pt x="398" y="542"/>
                </a:lnTo>
                <a:lnTo>
                  <a:pt x="406" y="540"/>
                </a:lnTo>
                <a:lnTo>
                  <a:pt x="413" y="536"/>
                </a:lnTo>
                <a:lnTo>
                  <a:pt x="420" y="533"/>
                </a:lnTo>
                <a:lnTo>
                  <a:pt x="428" y="530"/>
                </a:lnTo>
                <a:lnTo>
                  <a:pt x="434" y="526"/>
                </a:lnTo>
                <a:lnTo>
                  <a:pt x="442" y="522"/>
                </a:lnTo>
                <a:lnTo>
                  <a:pt x="450" y="517"/>
                </a:lnTo>
                <a:lnTo>
                  <a:pt x="458" y="511"/>
                </a:lnTo>
                <a:lnTo>
                  <a:pt x="466" y="506"/>
                </a:lnTo>
                <a:lnTo>
                  <a:pt x="472" y="501"/>
                </a:lnTo>
                <a:lnTo>
                  <a:pt x="481" y="495"/>
                </a:lnTo>
                <a:lnTo>
                  <a:pt x="489" y="488"/>
                </a:lnTo>
                <a:lnTo>
                  <a:pt x="497" y="480"/>
                </a:lnTo>
                <a:lnTo>
                  <a:pt x="503" y="473"/>
                </a:lnTo>
                <a:lnTo>
                  <a:pt x="513" y="467"/>
                </a:lnTo>
                <a:lnTo>
                  <a:pt x="519" y="458"/>
                </a:lnTo>
                <a:lnTo>
                  <a:pt x="526" y="448"/>
                </a:lnTo>
                <a:lnTo>
                  <a:pt x="533" y="438"/>
                </a:lnTo>
                <a:lnTo>
                  <a:pt x="540" y="429"/>
                </a:lnTo>
                <a:lnTo>
                  <a:pt x="597" y="377"/>
                </a:lnTo>
                <a:lnTo>
                  <a:pt x="599" y="376"/>
                </a:lnTo>
                <a:lnTo>
                  <a:pt x="606" y="376"/>
                </a:lnTo>
                <a:lnTo>
                  <a:pt x="613" y="374"/>
                </a:lnTo>
                <a:lnTo>
                  <a:pt x="625" y="371"/>
                </a:lnTo>
                <a:lnTo>
                  <a:pt x="629" y="366"/>
                </a:lnTo>
                <a:lnTo>
                  <a:pt x="633" y="363"/>
                </a:lnTo>
                <a:lnTo>
                  <a:pt x="638" y="355"/>
                </a:lnTo>
                <a:lnTo>
                  <a:pt x="642" y="350"/>
                </a:lnTo>
                <a:lnTo>
                  <a:pt x="644" y="341"/>
                </a:lnTo>
                <a:lnTo>
                  <a:pt x="647" y="330"/>
                </a:lnTo>
                <a:lnTo>
                  <a:pt x="647" y="324"/>
                </a:lnTo>
                <a:lnTo>
                  <a:pt x="647" y="319"/>
                </a:lnTo>
                <a:lnTo>
                  <a:pt x="647" y="312"/>
                </a:lnTo>
                <a:lnTo>
                  <a:pt x="648" y="307"/>
                </a:lnTo>
                <a:lnTo>
                  <a:pt x="646" y="298"/>
                </a:lnTo>
                <a:lnTo>
                  <a:pt x="646" y="291"/>
                </a:lnTo>
                <a:lnTo>
                  <a:pt x="643" y="284"/>
                </a:lnTo>
                <a:lnTo>
                  <a:pt x="643" y="278"/>
                </a:lnTo>
                <a:lnTo>
                  <a:pt x="641" y="272"/>
                </a:lnTo>
                <a:lnTo>
                  <a:pt x="639" y="266"/>
                </a:lnTo>
                <a:lnTo>
                  <a:pt x="639" y="260"/>
                </a:lnTo>
                <a:lnTo>
                  <a:pt x="638" y="256"/>
                </a:lnTo>
                <a:lnTo>
                  <a:pt x="634" y="245"/>
                </a:lnTo>
                <a:lnTo>
                  <a:pt x="631" y="236"/>
                </a:lnTo>
                <a:lnTo>
                  <a:pt x="628" y="229"/>
                </a:lnTo>
                <a:lnTo>
                  <a:pt x="626" y="223"/>
                </a:lnTo>
                <a:lnTo>
                  <a:pt x="622" y="215"/>
                </a:lnTo>
                <a:lnTo>
                  <a:pt x="618" y="210"/>
                </a:lnTo>
                <a:lnTo>
                  <a:pt x="616" y="205"/>
                </a:lnTo>
                <a:lnTo>
                  <a:pt x="615" y="203"/>
                </a:lnTo>
                <a:lnTo>
                  <a:pt x="610" y="199"/>
                </a:lnTo>
                <a:lnTo>
                  <a:pt x="610" y="198"/>
                </a:lnTo>
                <a:lnTo>
                  <a:pt x="610" y="75"/>
                </a:lnTo>
                <a:lnTo>
                  <a:pt x="122" y="0"/>
                </a:lnTo>
                <a:close/>
              </a:path>
            </a:pathLst>
          </a:custGeom>
          <a:solidFill>
            <a:srgbClr val="FFCC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8" name="Freeform 18">
            <a:extLst>
              <a:ext uri="{FF2B5EF4-FFF2-40B4-BE49-F238E27FC236}">
                <a16:creationId xmlns:a16="http://schemas.microsoft.com/office/drawing/2014/main" id="{95933DBC-4F72-4141-AF28-A8FA47996DCB}"/>
              </a:ext>
            </a:extLst>
          </p:cNvPr>
          <p:cNvSpPr>
            <a:spLocks/>
          </p:cNvSpPr>
          <p:nvPr/>
        </p:nvSpPr>
        <p:spPr bwMode="auto">
          <a:xfrm>
            <a:off x="5014913" y="3675063"/>
            <a:ext cx="290512" cy="485775"/>
          </a:xfrm>
          <a:custGeom>
            <a:avLst/>
            <a:gdLst>
              <a:gd name="T0" fmla="*/ 2147483646 w 367"/>
              <a:gd name="T1" fmla="*/ 2147483646 h 612"/>
              <a:gd name="T2" fmla="*/ 2147483646 w 367"/>
              <a:gd name="T3" fmla="*/ 0 h 612"/>
              <a:gd name="T4" fmla="*/ 2147483646 w 367"/>
              <a:gd name="T5" fmla="*/ 2147483646 h 612"/>
              <a:gd name="T6" fmla="*/ 2147483646 w 367"/>
              <a:gd name="T7" fmla="*/ 2147483646 h 612"/>
              <a:gd name="T8" fmla="*/ 2147483646 w 367"/>
              <a:gd name="T9" fmla="*/ 2147483646 h 612"/>
              <a:gd name="T10" fmla="*/ 2147483646 w 367"/>
              <a:gd name="T11" fmla="*/ 2147483646 h 612"/>
              <a:gd name="T12" fmla="*/ 2147483646 w 367"/>
              <a:gd name="T13" fmla="*/ 2147483646 h 612"/>
              <a:gd name="T14" fmla="*/ 2147483646 w 367"/>
              <a:gd name="T15" fmla="*/ 2147483646 h 612"/>
              <a:gd name="T16" fmla="*/ 2147483646 w 367"/>
              <a:gd name="T17" fmla="*/ 2147483646 h 612"/>
              <a:gd name="T18" fmla="*/ 2147483646 w 367"/>
              <a:gd name="T19" fmla="*/ 2147483646 h 612"/>
              <a:gd name="T20" fmla="*/ 2147483646 w 367"/>
              <a:gd name="T21" fmla="*/ 2147483646 h 612"/>
              <a:gd name="T22" fmla="*/ 2147483646 w 367"/>
              <a:gd name="T23" fmla="*/ 2147483646 h 612"/>
              <a:gd name="T24" fmla="*/ 2147483646 w 367"/>
              <a:gd name="T25" fmla="*/ 2147483646 h 612"/>
              <a:gd name="T26" fmla="*/ 2147483646 w 367"/>
              <a:gd name="T27" fmla="*/ 2147483646 h 612"/>
              <a:gd name="T28" fmla="*/ 2147483646 w 367"/>
              <a:gd name="T29" fmla="*/ 2147483646 h 612"/>
              <a:gd name="T30" fmla="*/ 2147483646 w 367"/>
              <a:gd name="T31" fmla="*/ 2147483646 h 612"/>
              <a:gd name="T32" fmla="*/ 2147483646 w 367"/>
              <a:gd name="T33" fmla="*/ 2147483646 h 612"/>
              <a:gd name="T34" fmla="*/ 2147483646 w 367"/>
              <a:gd name="T35" fmla="*/ 2147483646 h 612"/>
              <a:gd name="T36" fmla="*/ 2147483646 w 367"/>
              <a:gd name="T37" fmla="*/ 2147483646 h 612"/>
              <a:gd name="T38" fmla="*/ 2147483646 w 367"/>
              <a:gd name="T39" fmla="*/ 2147483646 h 612"/>
              <a:gd name="T40" fmla="*/ 2147483646 w 367"/>
              <a:gd name="T41" fmla="*/ 2147483646 h 612"/>
              <a:gd name="T42" fmla="*/ 2147483646 w 367"/>
              <a:gd name="T43" fmla="*/ 2147483646 h 612"/>
              <a:gd name="T44" fmla="*/ 2147483646 w 367"/>
              <a:gd name="T45" fmla="*/ 2147483646 h 612"/>
              <a:gd name="T46" fmla="*/ 2147483646 w 367"/>
              <a:gd name="T47" fmla="*/ 2147483646 h 612"/>
              <a:gd name="T48" fmla="*/ 2147483646 w 367"/>
              <a:gd name="T49" fmla="*/ 2147483646 h 612"/>
              <a:gd name="T50" fmla="*/ 2147483646 w 367"/>
              <a:gd name="T51" fmla="*/ 2147483646 h 612"/>
              <a:gd name="T52" fmla="*/ 2147483646 w 367"/>
              <a:gd name="T53" fmla="*/ 2147483646 h 612"/>
              <a:gd name="T54" fmla="*/ 2147483646 w 367"/>
              <a:gd name="T55" fmla="*/ 2147483646 h 612"/>
              <a:gd name="T56" fmla="*/ 2147483646 w 367"/>
              <a:gd name="T57" fmla="*/ 2147483646 h 612"/>
              <a:gd name="T58" fmla="*/ 2147483646 w 367"/>
              <a:gd name="T59" fmla="*/ 2147483646 h 612"/>
              <a:gd name="T60" fmla="*/ 2147483646 w 367"/>
              <a:gd name="T61" fmla="*/ 2147483646 h 612"/>
              <a:gd name="T62" fmla="*/ 2147483646 w 367"/>
              <a:gd name="T63" fmla="*/ 2147483646 h 612"/>
              <a:gd name="T64" fmla="*/ 2147483646 w 367"/>
              <a:gd name="T65" fmla="*/ 2147483646 h 612"/>
              <a:gd name="T66" fmla="*/ 2147483646 w 367"/>
              <a:gd name="T67" fmla="*/ 2147483646 h 612"/>
              <a:gd name="T68" fmla="*/ 2147483646 w 367"/>
              <a:gd name="T69" fmla="*/ 2147483646 h 612"/>
              <a:gd name="T70" fmla="*/ 2147483646 w 367"/>
              <a:gd name="T71" fmla="*/ 2147483646 h 612"/>
              <a:gd name="T72" fmla="*/ 2147483646 w 367"/>
              <a:gd name="T73" fmla="*/ 2147483646 h 612"/>
              <a:gd name="T74" fmla="*/ 2147483646 w 367"/>
              <a:gd name="T75" fmla="*/ 2147483646 h 612"/>
              <a:gd name="T76" fmla="*/ 2147483646 w 367"/>
              <a:gd name="T77" fmla="*/ 2147483646 h 612"/>
              <a:gd name="T78" fmla="*/ 2147483646 w 367"/>
              <a:gd name="T79" fmla="*/ 2147483646 h 612"/>
              <a:gd name="T80" fmla="*/ 2147483646 w 367"/>
              <a:gd name="T81" fmla="*/ 2147483646 h 612"/>
              <a:gd name="T82" fmla="*/ 2147483646 w 367"/>
              <a:gd name="T83" fmla="*/ 2147483646 h 612"/>
              <a:gd name="T84" fmla="*/ 2147483646 w 367"/>
              <a:gd name="T85" fmla="*/ 2147483646 h 612"/>
              <a:gd name="T86" fmla="*/ 2147483646 w 367"/>
              <a:gd name="T87" fmla="*/ 2147483646 h 612"/>
              <a:gd name="T88" fmla="*/ 2147483646 w 367"/>
              <a:gd name="T89" fmla="*/ 2147483646 h 612"/>
              <a:gd name="T90" fmla="*/ 0 w 367"/>
              <a:gd name="T91" fmla="*/ 2147483646 h 612"/>
              <a:gd name="T92" fmla="*/ 0 w 367"/>
              <a:gd name="T93" fmla="*/ 2147483646 h 612"/>
              <a:gd name="T94" fmla="*/ 2147483646 w 367"/>
              <a:gd name="T95" fmla="*/ 2147483646 h 612"/>
              <a:gd name="T96" fmla="*/ 2147483646 w 367"/>
              <a:gd name="T97" fmla="*/ 2147483646 h 612"/>
              <a:gd name="T98" fmla="*/ 2147483646 w 367"/>
              <a:gd name="T99" fmla="*/ 2147483646 h 612"/>
              <a:gd name="T100" fmla="*/ 2147483646 w 367"/>
              <a:gd name="T101" fmla="*/ 2147483646 h 612"/>
              <a:gd name="T102" fmla="*/ 2147483646 w 367"/>
              <a:gd name="T103" fmla="*/ 2147483646 h 612"/>
              <a:gd name="T104" fmla="*/ 2147483646 w 367"/>
              <a:gd name="T105" fmla="*/ 2147483646 h 612"/>
              <a:gd name="T106" fmla="*/ 2147483646 w 367"/>
              <a:gd name="T107" fmla="*/ 2147483646 h 612"/>
              <a:gd name="T108" fmla="*/ 2147483646 w 367"/>
              <a:gd name="T109" fmla="*/ 2147483646 h 612"/>
              <a:gd name="T110" fmla="*/ 2147483646 w 367"/>
              <a:gd name="T111" fmla="*/ 2147483646 h 612"/>
              <a:gd name="T112" fmla="*/ 2147483646 w 367"/>
              <a:gd name="T113" fmla="*/ 2147483646 h 61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367" h="612">
                <a:moveTo>
                  <a:pt x="111" y="8"/>
                </a:moveTo>
                <a:lnTo>
                  <a:pt x="111" y="4"/>
                </a:lnTo>
                <a:lnTo>
                  <a:pt x="116" y="3"/>
                </a:lnTo>
                <a:lnTo>
                  <a:pt x="122" y="1"/>
                </a:lnTo>
                <a:lnTo>
                  <a:pt x="131" y="1"/>
                </a:lnTo>
                <a:lnTo>
                  <a:pt x="140" y="0"/>
                </a:lnTo>
                <a:lnTo>
                  <a:pt x="150" y="0"/>
                </a:lnTo>
                <a:lnTo>
                  <a:pt x="161" y="0"/>
                </a:lnTo>
                <a:lnTo>
                  <a:pt x="173" y="1"/>
                </a:lnTo>
                <a:lnTo>
                  <a:pt x="184" y="1"/>
                </a:lnTo>
                <a:lnTo>
                  <a:pt x="195" y="1"/>
                </a:lnTo>
                <a:lnTo>
                  <a:pt x="205" y="3"/>
                </a:lnTo>
                <a:lnTo>
                  <a:pt x="215" y="5"/>
                </a:lnTo>
                <a:lnTo>
                  <a:pt x="221" y="6"/>
                </a:lnTo>
                <a:lnTo>
                  <a:pt x="228" y="9"/>
                </a:lnTo>
                <a:lnTo>
                  <a:pt x="231" y="11"/>
                </a:lnTo>
                <a:lnTo>
                  <a:pt x="235" y="14"/>
                </a:lnTo>
                <a:lnTo>
                  <a:pt x="234" y="20"/>
                </a:lnTo>
                <a:lnTo>
                  <a:pt x="230" y="31"/>
                </a:lnTo>
                <a:lnTo>
                  <a:pt x="228" y="37"/>
                </a:lnTo>
                <a:lnTo>
                  <a:pt x="225" y="45"/>
                </a:lnTo>
                <a:lnTo>
                  <a:pt x="221" y="53"/>
                </a:lnTo>
                <a:lnTo>
                  <a:pt x="219" y="63"/>
                </a:lnTo>
                <a:lnTo>
                  <a:pt x="215" y="72"/>
                </a:lnTo>
                <a:lnTo>
                  <a:pt x="211" y="82"/>
                </a:lnTo>
                <a:lnTo>
                  <a:pt x="208" y="92"/>
                </a:lnTo>
                <a:lnTo>
                  <a:pt x="205" y="102"/>
                </a:lnTo>
                <a:lnTo>
                  <a:pt x="202" y="112"/>
                </a:lnTo>
                <a:lnTo>
                  <a:pt x="198" y="121"/>
                </a:lnTo>
                <a:lnTo>
                  <a:pt x="195" y="131"/>
                </a:lnTo>
                <a:lnTo>
                  <a:pt x="194" y="141"/>
                </a:lnTo>
                <a:lnTo>
                  <a:pt x="190" y="150"/>
                </a:lnTo>
                <a:lnTo>
                  <a:pt x="188" y="159"/>
                </a:lnTo>
                <a:lnTo>
                  <a:pt x="186" y="167"/>
                </a:lnTo>
                <a:lnTo>
                  <a:pt x="184" y="176"/>
                </a:lnTo>
                <a:lnTo>
                  <a:pt x="181" y="183"/>
                </a:lnTo>
                <a:lnTo>
                  <a:pt x="179" y="191"/>
                </a:lnTo>
                <a:lnTo>
                  <a:pt x="176" y="197"/>
                </a:lnTo>
                <a:lnTo>
                  <a:pt x="174" y="206"/>
                </a:lnTo>
                <a:lnTo>
                  <a:pt x="169" y="216"/>
                </a:lnTo>
                <a:lnTo>
                  <a:pt x="165" y="224"/>
                </a:lnTo>
                <a:lnTo>
                  <a:pt x="160" y="230"/>
                </a:lnTo>
                <a:lnTo>
                  <a:pt x="155" y="235"/>
                </a:lnTo>
                <a:lnTo>
                  <a:pt x="145" y="235"/>
                </a:lnTo>
                <a:lnTo>
                  <a:pt x="136" y="237"/>
                </a:lnTo>
                <a:lnTo>
                  <a:pt x="126" y="234"/>
                </a:lnTo>
                <a:lnTo>
                  <a:pt x="116" y="234"/>
                </a:lnTo>
                <a:lnTo>
                  <a:pt x="106" y="234"/>
                </a:lnTo>
                <a:lnTo>
                  <a:pt x="98" y="235"/>
                </a:lnTo>
                <a:lnTo>
                  <a:pt x="90" y="238"/>
                </a:lnTo>
                <a:lnTo>
                  <a:pt x="87" y="244"/>
                </a:lnTo>
                <a:lnTo>
                  <a:pt x="83" y="250"/>
                </a:lnTo>
                <a:lnTo>
                  <a:pt x="83" y="258"/>
                </a:lnTo>
                <a:lnTo>
                  <a:pt x="84" y="263"/>
                </a:lnTo>
                <a:lnTo>
                  <a:pt x="88" y="269"/>
                </a:lnTo>
                <a:lnTo>
                  <a:pt x="90" y="271"/>
                </a:lnTo>
                <a:lnTo>
                  <a:pt x="96" y="276"/>
                </a:lnTo>
                <a:lnTo>
                  <a:pt x="103" y="279"/>
                </a:lnTo>
                <a:lnTo>
                  <a:pt x="111" y="280"/>
                </a:lnTo>
                <a:lnTo>
                  <a:pt x="120" y="280"/>
                </a:lnTo>
                <a:lnTo>
                  <a:pt x="127" y="281"/>
                </a:lnTo>
                <a:lnTo>
                  <a:pt x="132" y="284"/>
                </a:lnTo>
                <a:lnTo>
                  <a:pt x="140" y="287"/>
                </a:lnTo>
                <a:lnTo>
                  <a:pt x="143" y="291"/>
                </a:lnTo>
                <a:lnTo>
                  <a:pt x="147" y="295"/>
                </a:lnTo>
                <a:lnTo>
                  <a:pt x="148" y="302"/>
                </a:lnTo>
                <a:lnTo>
                  <a:pt x="150" y="311"/>
                </a:lnTo>
                <a:lnTo>
                  <a:pt x="148" y="313"/>
                </a:lnTo>
                <a:lnTo>
                  <a:pt x="147" y="321"/>
                </a:lnTo>
                <a:lnTo>
                  <a:pt x="147" y="326"/>
                </a:lnTo>
                <a:lnTo>
                  <a:pt x="148" y="334"/>
                </a:lnTo>
                <a:lnTo>
                  <a:pt x="148" y="342"/>
                </a:lnTo>
                <a:lnTo>
                  <a:pt x="150" y="352"/>
                </a:lnTo>
                <a:lnTo>
                  <a:pt x="151" y="362"/>
                </a:lnTo>
                <a:lnTo>
                  <a:pt x="155" y="372"/>
                </a:lnTo>
                <a:lnTo>
                  <a:pt x="156" y="382"/>
                </a:lnTo>
                <a:lnTo>
                  <a:pt x="160" y="391"/>
                </a:lnTo>
                <a:lnTo>
                  <a:pt x="163" y="401"/>
                </a:lnTo>
                <a:lnTo>
                  <a:pt x="167" y="411"/>
                </a:lnTo>
                <a:lnTo>
                  <a:pt x="172" y="421"/>
                </a:lnTo>
                <a:lnTo>
                  <a:pt x="177" y="431"/>
                </a:lnTo>
                <a:lnTo>
                  <a:pt x="184" y="441"/>
                </a:lnTo>
                <a:lnTo>
                  <a:pt x="192" y="451"/>
                </a:lnTo>
                <a:lnTo>
                  <a:pt x="198" y="460"/>
                </a:lnTo>
                <a:lnTo>
                  <a:pt x="207" y="467"/>
                </a:lnTo>
                <a:lnTo>
                  <a:pt x="213" y="473"/>
                </a:lnTo>
                <a:lnTo>
                  <a:pt x="221" y="481"/>
                </a:lnTo>
                <a:lnTo>
                  <a:pt x="229" y="484"/>
                </a:lnTo>
                <a:lnTo>
                  <a:pt x="239" y="491"/>
                </a:lnTo>
                <a:lnTo>
                  <a:pt x="247" y="494"/>
                </a:lnTo>
                <a:lnTo>
                  <a:pt x="256" y="499"/>
                </a:lnTo>
                <a:lnTo>
                  <a:pt x="262" y="502"/>
                </a:lnTo>
                <a:lnTo>
                  <a:pt x="270" y="504"/>
                </a:lnTo>
                <a:lnTo>
                  <a:pt x="277" y="507"/>
                </a:lnTo>
                <a:lnTo>
                  <a:pt x="284" y="510"/>
                </a:lnTo>
                <a:lnTo>
                  <a:pt x="291" y="512"/>
                </a:lnTo>
                <a:lnTo>
                  <a:pt x="297" y="513"/>
                </a:lnTo>
                <a:lnTo>
                  <a:pt x="302" y="514"/>
                </a:lnTo>
                <a:lnTo>
                  <a:pt x="307" y="515"/>
                </a:lnTo>
                <a:lnTo>
                  <a:pt x="314" y="515"/>
                </a:lnTo>
                <a:lnTo>
                  <a:pt x="324" y="515"/>
                </a:lnTo>
                <a:lnTo>
                  <a:pt x="334" y="515"/>
                </a:lnTo>
                <a:lnTo>
                  <a:pt x="345" y="518"/>
                </a:lnTo>
                <a:lnTo>
                  <a:pt x="355" y="520"/>
                </a:lnTo>
                <a:lnTo>
                  <a:pt x="361" y="524"/>
                </a:lnTo>
                <a:lnTo>
                  <a:pt x="365" y="528"/>
                </a:lnTo>
                <a:lnTo>
                  <a:pt x="367" y="535"/>
                </a:lnTo>
                <a:lnTo>
                  <a:pt x="365" y="541"/>
                </a:lnTo>
                <a:lnTo>
                  <a:pt x="361" y="552"/>
                </a:lnTo>
                <a:lnTo>
                  <a:pt x="357" y="557"/>
                </a:lnTo>
                <a:lnTo>
                  <a:pt x="355" y="564"/>
                </a:lnTo>
                <a:lnTo>
                  <a:pt x="351" y="570"/>
                </a:lnTo>
                <a:lnTo>
                  <a:pt x="348" y="577"/>
                </a:lnTo>
                <a:lnTo>
                  <a:pt x="343" y="582"/>
                </a:lnTo>
                <a:lnTo>
                  <a:pt x="336" y="588"/>
                </a:lnTo>
                <a:lnTo>
                  <a:pt x="330" y="593"/>
                </a:lnTo>
                <a:lnTo>
                  <a:pt x="324" y="600"/>
                </a:lnTo>
                <a:lnTo>
                  <a:pt x="317" y="602"/>
                </a:lnTo>
                <a:lnTo>
                  <a:pt x="310" y="607"/>
                </a:lnTo>
                <a:lnTo>
                  <a:pt x="302" y="609"/>
                </a:lnTo>
                <a:lnTo>
                  <a:pt x="293" y="612"/>
                </a:lnTo>
                <a:lnTo>
                  <a:pt x="283" y="612"/>
                </a:lnTo>
                <a:lnTo>
                  <a:pt x="276" y="612"/>
                </a:lnTo>
                <a:lnTo>
                  <a:pt x="268" y="612"/>
                </a:lnTo>
                <a:lnTo>
                  <a:pt x="262" y="611"/>
                </a:lnTo>
                <a:lnTo>
                  <a:pt x="252" y="606"/>
                </a:lnTo>
                <a:lnTo>
                  <a:pt x="246" y="601"/>
                </a:lnTo>
                <a:lnTo>
                  <a:pt x="240" y="595"/>
                </a:lnTo>
                <a:lnTo>
                  <a:pt x="239" y="590"/>
                </a:lnTo>
                <a:lnTo>
                  <a:pt x="236" y="582"/>
                </a:lnTo>
                <a:lnTo>
                  <a:pt x="235" y="577"/>
                </a:lnTo>
                <a:lnTo>
                  <a:pt x="233" y="570"/>
                </a:lnTo>
                <a:lnTo>
                  <a:pt x="233" y="565"/>
                </a:lnTo>
                <a:lnTo>
                  <a:pt x="231" y="559"/>
                </a:lnTo>
                <a:lnTo>
                  <a:pt x="231" y="552"/>
                </a:lnTo>
                <a:lnTo>
                  <a:pt x="230" y="544"/>
                </a:lnTo>
                <a:lnTo>
                  <a:pt x="228" y="539"/>
                </a:lnTo>
                <a:lnTo>
                  <a:pt x="223" y="536"/>
                </a:lnTo>
                <a:lnTo>
                  <a:pt x="215" y="535"/>
                </a:lnTo>
                <a:lnTo>
                  <a:pt x="208" y="533"/>
                </a:lnTo>
                <a:lnTo>
                  <a:pt x="202" y="530"/>
                </a:lnTo>
                <a:lnTo>
                  <a:pt x="195" y="528"/>
                </a:lnTo>
                <a:lnTo>
                  <a:pt x="188" y="526"/>
                </a:lnTo>
                <a:lnTo>
                  <a:pt x="179" y="521"/>
                </a:lnTo>
                <a:lnTo>
                  <a:pt x="171" y="518"/>
                </a:lnTo>
                <a:lnTo>
                  <a:pt x="162" y="513"/>
                </a:lnTo>
                <a:lnTo>
                  <a:pt x="155" y="508"/>
                </a:lnTo>
                <a:lnTo>
                  <a:pt x="143" y="500"/>
                </a:lnTo>
                <a:lnTo>
                  <a:pt x="135" y="494"/>
                </a:lnTo>
                <a:lnTo>
                  <a:pt x="126" y="484"/>
                </a:lnTo>
                <a:lnTo>
                  <a:pt x="119" y="477"/>
                </a:lnTo>
                <a:lnTo>
                  <a:pt x="113" y="471"/>
                </a:lnTo>
                <a:lnTo>
                  <a:pt x="109" y="465"/>
                </a:lnTo>
                <a:lnTo>
                  <a:pt x="104" y="458"/>
                </a:lnTo>
                <a:lnTo>
                  <a:pt x="101" y="452"/>
                </a:lnTo>
                <a:lnTo>
                  <a:pt x="98" y="445"/>
                </a:lnTo>
                <a:lnTo>
                  <a:pt x="94" y="439"/>
                </a:lnTo>
                <a:lnTo>
                  <a:pt x="90" y="431"/>
                </a:lnTo>
                <a:lnTo>
                  <a:pt x="88" y="425"/>
                </a:lnTo>
                <a:lnTo>
                  <a:pt x="84" y="417"/>
                </a:lnTo>
                <a:lnTo>
                  <a:pt x="80" y="409"/>
                </a:lnTo>
                <a:lnTo>
                  <a:pt x="79" y="403"/>
                </a:lnTo>
                <a:lnTo>
                  <a:pt x="77" y="396"/>
                </a:lnTo>
                <a:lnTo>
                  <a:pt x="73" y="388"/>
                </a:lnTo>
                <a:lnTo>
                  <a:pt x="71" y="380"/>
                </a:lnTo>
                <a:lnTo>
                  <a:pt x="69" y="374"/>
                </a:lnTo>
                <a:lnTo>
                  <a:pt x="68" y="367"/>
                </a:lnTo>
                <a:lnTo>
                  <a:pt x="64" y="359"/>
                </a:lnTo>
                <a:lnTo>
                  <a:pt x="63" y="353"/>
                </a:lnTo>
                <a:lnTo>
                  <a:pt x="61" y="346"/>
                </a:lnTo>
                <a:lnTo>
                  <a:pt x="59" y="341"/>
                </a:lnTo>
                <a:lnTo>
                  <a:pt x="57" y="328"/>
                </a:lnTo>
                <a:lnTo>
                  <a:pt x="54" y="320"/>
                </a:lnTo>
                <a:lnTo>
                  <a:pt x="51" y="310"/>
                </a:lnTo>
                <a:lnTo>
                  <a:pt x="49" y="304"/>
                </a:lnTo>
                <a:lnTo>
                  <a:pt x="47" y="300"/>
                </a:lnTo>
                <a:lnTo>
                  <a:pt x="46" y="299"/>
                </a:lnTo>
                <a:lnTo>
                  <a:pt x="38" y="297"/>
                </a:lnTo>
                <a:lnTo>
                  <a:pt x="33" y="297"/>
                </a:lnTo>
                <a:lnTo>
                  <a:pt x="25" y="297"/>
                </a:lnTo>
                <a:lnTo>
                  <a:pt x="17" y="299"/>
                </a:lnTo>
                <a:lnTo>
                  <a:pt x="10" y="296"/>
                </a:lnTo>
                <a:lnTo>
                  <a:pt x="5" y="294"/>
                </a:lnTo>
                <a:lnTo>
                  <a:pt x="0" y="289"/>
                </a:lnTo>
                <a:lnTo>
                  <a:pt x="0" y="281"/>
                </a:lnTo>
                <a:lnTo>
                  <a:pt x="0" y="271"/>
                </a:lnTo>
                <a:lnTo>
                  <a:pt x="0" y="263"/>
                </a:lnTo>
                <a:lnTo>
                  <a:pt x="0" y="255"/>
                </a:lnTo>
                <a:lnTo>
                  <a:pt x="1" y="249"/>
                </a:lnTo>
                <a:lnTo>
                  <a:pt x="2" y="242"/>
                </a:lnTo>
                <a:lnTo>
                  <a:pt x="6" y="238"/>
                </a:lnTo>
                <a:lnTo>
                  <a:pt x="9" y="234"/>
                </a:lnTo>
                <a:lnTo>
                  <a:pt x="15" y="235"/>
                </a:lnTo>
                <a:lnTo>
                  <a:pt x="20" y="235"/>
                </a:lnTo>
                <a:lnTo>
                  <a:pt x="26" y="235"/>
                </a:lnTo>
                <a:lnTo>
                  <a:pt x="31" y="235"/>
                </a:lnTo>
                <a:lnTo>
                  <a:pt x="38" y="237"/>
                </a:lnTo>
                <a:lnTo>
                  <a:pt x="46" y="237"/>
                </a:lnTo>
                <a:lnTo>
                  <a:pt x="49" y="238"/>
                </a:lnTo>
                <a:lnTo>
                  <a:pt x="49" y="235"/>
                </a:lnTo>
                <a:lnTo>
                  <a:pt x="49" y="233"/>
                </a:lnTo>
                <a:lnTo>
                  <a:pt x="49" y="227"/>
                </a:lnTo>
                <a:lnTo>
                  <a:pt x="51" y="222"/>
                </a:lnTo>
                <a:lnTo>
                  <a:pt x="51" y="213"/>
                </a:lnTo>
                <a:lnTo>
                  <a:pt x="52" y="204"/>
                </a:lnTo>
                <a:lnTo>
                  <a:pt x="53" y="195"/>
                </a:lnTo>
                <a:lnTo>
                  <a:pt x="56" y="183"/>
                </a:lnTo>
                <a:lnTo>
                  <a:pt x="57" y="172"/>
                </a:lnTo>
                <a:lnTo>
                  <a:pt x="59" y="161"/>
                </a:lnTo>
                <a:lnTo>
                  <a:pt x="61" y="149"/>
                </a:lnTo>
                <a:lnTo>
                  <a:pt x="64" y="138"/>
                </a:lnTo>
                <a:lnTo>
                  <a:pt x="68" y="125"/>
                </a:lnTo>
                <a:lnTo>
                  <a:pt x="71" y="114"/>
                </a:lnTo>
                <a:lnTo>
                  <a:pt x="74" y="103"/>
                </a:lnTo>
                <a:lnTo>
                  <a:pt x="79" y="94"/>
                </a:lnTo>
                <a:lnTo>
                  <a:pt x="82" y="84"/>
                </a:lnTo>
                <a:lnTo>
                  <a:pt x="85" y="74"/>
                </a:lnTo>
                <a:lnTo>
                  <a:pt x="89" y="66"/>
                </a:lnTo>
                <a:lnTo>
                  <a:pt x="92" y="58"/>
                </a:lnTo>
                <a:lnTo>
                  <a:pt x="94" y="50"/>
                </a:lnTo>
                <a:lnTo>
                  <a:pt x="96" y="43"/>
                </a:lnTo>
                <a:lnTo>
                  <a:pt x="99" y="36"/>
                </a:lnTo>
                <a:lnTo>
                  <a:pt x="101" y="31"/>
                </a:lnTo>
                <a:lnTo>
                  <a:pt x="105" y="20"/>
                </a:lnTo>
                <a:lnTo>
                  <a:pt x="109" y="12"/>
                </a:lnTo>
                <a:lnTo>
                  <a:pt x="111" y="9"/>
                </a:lnTo>
                <a:lnTo>
                  <a:pt x="111" y="8"/>
                </a:lnTo>
                <a:close/>
              </a:path>
            </a:pathLst>
          </a:custGeom>
          <a:solidFill>
            <a:srgbClr val="FFB3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9" name="Freeform 19">
            <a:extLst>
              <a:ext uri="{FF2B5EF4-FFF2-40B4-BE49-F238E27FC236}">
                <a16:creationId xmlns:a16="http://schemas.microsoft.com/office/drawing/2014/main" id="{B84A087A-12B9-A743-9855-3867CA4FA666}"/>
              </a:ext>
            </a:extLst>
          </p:cNvPr>
          <p:cNvSpPr>
            <a:spLocks/>
          </p:cNvSpPr>
          <p:nvPr/>
        </p:nvSpPr>
        <p:spPr bwMode="auto">
          <a:xfrm>
            <a:off x="4324350" y="3568700"/>
            <a:ext cx="469900" cy="696913"/>
          </a:xfrm>
          <a:custGeom>
            <a:avLst/>
            <a:gdLst>
              <a:gd name="T0" fmla="*/ 2147483646 w 592"/>
              <a:gd name="T1" fmla="*/ 2147483646 h 877"/>
              <a:gd name="T2" fmla="*/ 2147483646 w 592"/>
              <a:gd name="T3" fmla="*/ 2147483646 h 877"/>
              <a:gd name="T4" fmla="*/ 2147483646 w 592"/>
              <a:gd name="T5" fmla="*/ 2147483646 h 877"/>
              <a:gd name="T6" fmla="*/ 2147483646 w 592"/>
              <a:gd name="T7" fmla="*/ 2147483646 h 877"/>
              <a:gd name="T8" fmla="*/ 2147483646 w 592"/>
              <a:gd name="T9" fmla="*/ 2147483646 h 877"/>
              <a:gd name="T10" fmla="*/ 2147483646 w 592"/>
              <a:gd name="T11" fmla="*/ 2147483646 h 877"/>
              <a:gd name="T12" fmla="*/ 2147483646 w 592"/>
              <a:gd name="T13" fmla="*/ 2147483646 h 877"/>
              <a:gd name="T14" fmla="*/ 2147483646 w 592"/>
              <a:gd name="T15" fmla="*/ 2147483646 h 877"/>
              <a:gd name="T16" fmla="*/ 2147483646 w 592"/>
              <a:gd name="T17" fmla="*/ 2147483646 h 877"/>
              <a:gd name="T18" fmla="*/ 2147483646 w 592"/>
              <a:gd name="T19" fmla="*/ 2147483646 h 877"/>
              <a:gd name="T20" fmla="*/ 2147483646 w 592"/>
              <a:gd name="T21" fmla="*/ 2147483646 h 877"/>
              <a:gd name="T22" fmla="*/ 2147483646 w 592"/>
              <a:gd name="T23" fmla="*/ 2147483646 h 877"/>
              <a:gd name="T24" fmla="*/ 2147483646 w 592"/>
              <a:gd name="T25" fmla="*/ 2147483646 h 877"/>
              <a:gd name="T26" fmla="*/ 2147483646 w 592"/>
              <a:gd name="T27" fmla="*/ 2147483646 h 877"/>
              <a:gd name="T28" fmla="*/ 2147483646 w 592"/>
              <a:gd name="T29" fmla="*/ 2147483646 h 877"/>
              <a:gd name="T30" fmla="*/ 2147483646 w 592"/>
              <a:gd name="T31" fmla="*/ 2147483646 h 877"/>
              <a:gd name="T32" fmla="*/ 2147483646 w 592"/>
              <a:gd name="T33" fmla="*/ 2147483646 h 877"/>
              <a:gd name="T34" fmla="*/ 2147483646 w 592"/>
              <a:gd name="T35" fmla="*/ 2147483646 h 877"/>
              <a:gd name="T36" fmla="*/ 2147483646 w 592"/>
              <a:gd name="T37" fmla="*/ 2147483646 h 877"/>
              <a:gd name="T38" fmla="*/ 2147483646 w 592"/>
              <a:gd name="T39" fmla="*/ 2147483646 h 877"/>
              <a:gd name="T40" fmla="*/ 2147483646 w 592"/>
              <a:gd name="T41" fmla="*/ 2147483646 h 877"/>
              <a:gd name="T42" fmla="*/ 2147483646 w 592"/>
              <a:gd name="T43" fmla="*/ 2147483646 h 877"/>
              <a:gd name="T44" fmla="*/ 2147483646 w 592"/>
              <a:gd name="T45" fmla="*/ 2147483646 h 877"/>
              <a:gd name="T46" fmla="*/ 2147483646 w 592"/>
              <a:gd name="T47" fmla="*/ 2147483646 h 877"/>
              <a:gd name="T48" fmla="*/ 2147483646 w 592"/>
              <a:gd name="T49" fmla="*/ 2147483646 h 877"/>
              <a:gd name="T50" fmla="*/ 2147483646 w 592"/>
              <a:gd name="T51" fmla="*/ 2147483646 h 877"/>
              <a:gd name="T52" fmla="*/ 2147483646 w 592"/>
              <a:gd name="T53" fmla="*/ 2147483646 h 877"/>
              <a:gd name="T54" fmla="*/ 2147483646 w 592"/>
              <a:gd name="T55" fmla="*/ 2147483646 h 877"/>
              <a:gd name="T56" fmla="*/ 2147483646 w 592"/>
              <a:gd name="T57" fmla="*/ 2147483646 h 877"/>
              <a:gd name="T58" fmla="*/ 2147483646 w 592"/>
              <a:gd name="T59" fmla="*/ 2147483646 h 877"/>
              <a:gd name="T60" fmla="*/ 2147483646 w 592"/>
              <a:gd name="T61" fmla="*/ 2147483646 h 877"/>
              <a:gd name="T62" fmla="*/ 2147483646 w 592"/>
              <a:gd name="T63" fmla="*/ 2147483646 h 877"/>
              <a:gd name="T64" fmla="*/ 2147483646 w 592"/>
              <a:gd name="T65" fmla="*/ 2147483646 h 877"/>
              <a:gd name="T66" fmla="*/ 2147483646 w 592"/>
              <a:gd name="T67" fmla="*/ 2147483646 h 877"/>
              <a:gd name="T68" fmla="*/ 2147483646 w 592"/>
              <a:gd name="T69" fmla="*/ 2147483646 h 877"/>
              <a:gd name="T70" fmla="*/ 2147483646 w 592"/>
              <a:gd name="T71" fmla="*/ 2147483646 h 877"/>
              <a:gd name="T72" fmla="*/ 2147483646 w 592"/>
              <a:gd name="T73" fmla="*/ 2147483646 h 877"/>
              <a:gd name="T74" fmla="*/ 2147483646 w 592"/>
              <a:gd name="T75" fmla="*/ 2147483646 h 877"/>
              <a:gd name="T76" fmla="*/ 2147483646 w 592"/>
              <a:gd name="T77" fmla="*/ 2147483646 h 877"/>
              <a:gd name="T78" fmla="*/ 2147483646 w 592"/>
              <a:gd name="T79" fmla="*/ 2147483646 h 877"/>
              <a:gd name="T80" fmla="*/ 2147483646 w 592"/>
              <a:gd name="T81" fmla="*/ 2147483646 h 877"/>
              <a:gd name="T82" fmla="*/ 2147483646 w 592"/>
              <a:gd name="T83" fmla="*/ 2147483646 h 877"/>
              <a:gd name="T84" fmla="*/ 2147483646 w 592"/>
              <a:gd name="T85" fmla="*/ 2147483646 h 877"/>
              <a:gd name="T86" fmla="*/ 2147483646 w 592"/>
              <a:gd name="T87" fmla="*/ 2147483646 h 877"/>
              <a:gd name="T88" fmla="*/ 2147483646 w 592"/>
              <a:gd name="T89" fmla="*/ 2147483646 h 877"/>
              <a:gd name="T90" fmla="*/ 2147483646 w 592"/>
              <a:gd name="T91" fmla="*/ 2147483646 h 877"/>
              <a:gd name="T92" fmla="*/ 2147483646 w 592"/>
              <a:gd name="T93" fmla="*/ 2147483646 h 877"/>
              <a:gd name="T94" fmla="*/ 2147483646 w 592"/>
              <a:gd name="T95" fmla="*/ 2147483646 h 877"/>
              <a:gd name="T96" fmla="*/ 2147483646 w 592"/>
              <a:gd name="T97" fmla="*/ 2147483646 h 877"/>
              <a:gd name="T98" fmla="*/ 2147483646 w 592"/>
              <a:gd name="T99" fmla="*/ 2147483646 h 877"/>
              <a:gd name="T100" fmla="*/ 0 w 592"/>
              <a:gd name="T101" fmla="*/ 2147483646 h 877"/>
              <a:gd name="T102" fmla="*/ 2147483646 w 592"/>
              <a:gd name="T103" fmla="*/ 2147483646 h 877"/>
              <a:gd name="T104" fmla="*/ 2147483646 w 592"/>
              <a:gd name="T105" fmla="*/ 2147483646 h 877"/>
              <a:gd name="T106" fmla="*/ 2147483646 w 592"/>
              <a:gd name="T107" fmla="*/ 2147483646 h 877"/>
              <a:gd name="T108" fmla="*/ 2147483646 w 592"/>
              <a:gd name="T109" fmla="*/ 2147483646 h 877"/>
              <a:gd name="T110" fmla="*/ 2147483646 w 592"/>
              <a:gd name="T111" fmla="*/ 2147483646 h 877"/>
              <a:gd name="T112" fmla="*/ 2147483646 w 592"/>
              <a:gd name="T113" fmla="*/ 2147483646 h 877"/>
              <a:gd name="T114" fmla="*/ 2147483646 w 592"/>
              <a:gd name="T115" fmla="*/ 2147483646 h 877"/>
              <a:gd name="T116" fmla="*/ 2147483646 w 592"/>
              <a:gd name="T117" fmla="*/ 2147483646 h 87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592" h="877">
                <a:moveTo>
                  <a:pt x="238" y="2"/>
                </a:moveTo>
                <a:lnTo>
                  <a:pt x="248" y="0"/>
                </a:lnTo>
                <a:lnTo>
                  <a:pt x="258" y="0"/>
                </a:lnTo>
                <a:lnTo>
                  <a:pt x="266" y="2"/>
                </a:lnTo>
                <a:lnTo>
                  <a:pt x="274" y="3"/>
                </a:lnTo>
                <a:lnTo>
                  <a:pt x="282" y="3"/>
                </a:lnTo>
                <a:lnTo>
                  <a:pt x="289" y="5"/>
                </a:lnTo>
                <a:lnTo>
                  <a:pt x="295" y="7"/>
                </a:lnTo>
                <a:lnTo>
                  <a:pt x="300" y="9"/>
                </a:lnTo>
                <a:lnTo>
                  <a:pt x="306" y="14"/>
                </a:lnTo>
                <a:lnTo>
                  <a:pt x="310" y="19"/>
                </a:lnTo>
                <a:lnTo>
                  <a:pt x="309" y="26"/>
                </a:lnTo>
                <a:lnTo>
                  <a:pt x="305" y="33"/>
                </a:lnTo>
                <a:lnTo>
                  <a:pt x="295" y="40"/>
                </a:lnTo>
                <a:lnTo>
                  <a:pt x="287" y="46"/>
                </a:lnTo>
                <a:lnTo>
                  <a:pt x="282" y="50"/>
                </a:lnTo>
                <a:lnTo>
                  <a:pt x="277" y="52"/>
                </a:lnTo>
                <a:lnTo>
                  <a:pt x="272" y="57"/>
                </a:lnTo>
                <a:lnTo>
                  <a:pt x="267" y="62"/>
                </a:lnTo>
                <a:lnTo>
                  <a:pt x="262" y="67"/>
                </a:lnTo>
                <a:lnTo>
                  <a:pt x="257" y="72"/>
                </a:lnTo>
                <a:lnTo>
                  <a:pt x="253" y="78"/>
                </a:lnTo>
                <a:lnTo>
                  <a:pt x="252" y="85"/>
                </a:lnTo>
                <a:lnTo>
                  <a:pt x="248" y="92"/>
                </a:lnTo>
                <a:lnTo>
                  <a:pt x="246" y="99"/>
                </a:lnTo>
                <a:lnTo>
                  <a:pt x="245" y="107"/>
                </a:lnTo>
                <a:lnTo>
                  <a:pt x="246" y="117"/>
                </a:lnTo>
                <a:lnTo>
                  <a:pt x="246" y="125"/>
                </a:lnTo>
                <a:lnTo>
                  <a:pt x="248" y="134"/>
                </a:lnTo>
                <a:lnTo>
                  <a:pt x="251" y="143"/>
                </a:lnTo>
                <a:lnTo>
                  <a:pt x="254" y="151"/>
                </a:lnTo>
                <a:lnTo>
                  <a:pt x="258" y="159"/>
                </a:lnTo>
                <a:lnTo>
                  <a:pt x="263" y="169"/>
                </a:lnTo>
                <a:lnTo>
                  <a:pt x="268" y="177"/>
                </a:lnTo>
                <a:lnTo>
                  <a:pt x="273" y="186"/>
                </a:lnTo>
                <a:lnTo>
                  <a:pt x="278" y="192"/>
                </a:lnTo>
                <a:lnTo>
                  <a:pt x="284" y="200"/>
                </a:lnTo>
                <a:lnTo>
                  <a:pt x="288" y="206"/>
                </a:lnTo>
                <a:lnTo>
                  <a:pt x="294" y="212"/>
                </a:lnTo>
                <a:lnTo>
                  <a:pt x="296" y="217"/>
                </a:lnTo>
                <a:lnTo>
                  <a:pt x="300" y="222"/>
                </a:lnTo>
                <a:lnTo>
                  <a:pt x="303" y="227"/>
                </a:lnTo>
                <a:lnTo>
                  <a:pt x="305" y="232"/>
                </a:lnTo>
                <a:lnTo>
                  <a:pt x="305" y="234"/>
                </a:lnTo>
                <a:lnTo>
                  <a:pt x="306" y="237"/>
                </a:lnTo>
                <a:lnTo>
                  <a:pt x="304" y="236"/>
                </a:lnTo>
                <a:lnTo>
                  <a:pt x="298" y="236"/>
                </a:lnTo>
                <a:lnTo>
                  <a:pt x="293" y="234"/>
                </a:lnTo>
                <a:lnTo>
                  <a:pt x="287" y="234"/>
                </a:lnTo>
                <a:lnTo>
                  <a:pt x="280" y="234"/>
                </a:lnTo>
                <a:lnTo>
                  <a:pt x="273" y="234"/>
                </a:lnTo>
                <a:lnTo>
                  <a:pt x="267" y="234"/>
                </a:lnTo>
                <a:lnTo>
                  <a:pt x="263" y="234"/>
                </a:lnTo>
                <a:lnTo>
                  <a:pt x="257" y="236"/>
                </a:lnTo>
                <a:lnTo>
                  <a:pt x="252" y="237"/>
                </a:lnTo>
                <a:lnTo>
                  <a:pt x="245" y="237"/>
                </a:lnTo>
                <a:lnTo>
                  <a:pt x="238" y="239"/>
                </a:lnTo>
                <a:lnTo>
                  <a:pt x="231" y="241"/>
                </a:lnTo>
                <a:lnTo>
                  <a:pt x="225" y="243"/>
                </a:lnTo>
                <a:lnTo>
                  <a:pt x="216" y="243"/>
                </a:lnTo>
                <a:lnTo>
                  <a:pt x="209" y="246"/>
                </a:lnTo>
                <a:lnTo>
                  <a:pt x="200" y="248"/>
                </a:lnTo>
                <a:lnTo>
                  <a:pt x="193" y="252"/>
                </a:lnTo>
                <a:lnTo>
                  <a:pt x="184" y="254"/>
                </a:lnTo>
                <a:lnTo>
                  <a:pt x="178" y="257"/>
                </a:lnTo>
                <a:lnTo>
                  <a:pt x="170" y="260"/>
                </a:lnTo>
                <a:lnTo>
                  <a:pt x="164" y="264"/>
                </a:lnTo>
                <a:lnTo>
                  <a:pt x="157" y="267"/>
                </a:lnTo>
                <a:lnTo>
                  <a:pt x="149" y="270"/>
                </a:lnTo>
                <a:lnTo>
                  <a:pt x="143" y="275"/>
                </a:lnTo>
                <a:lnTo>
                  <a:pt x="137" y="279"/>
                </a:lnTo>
                <a:lnTo>
                  <a:pt x="131" y="284"/>
                </a:lnTo>
                <a:lnTo>
                  <a:pt x="126" y="289"/>
                </a:lnTo>
                <a:lnTo>
                  <a:pt x="120" y="294"/>
                </a:lnTo>
                <a:lnTo>
                  <a:pt x="116" y="299"/>
                </a:lnTo>
                <a:lnTo>
                  <a:pt x="111" y="304"/>
                </a:lnTo>
                <a:lnTo>
                  <a:pt x="106" y="309"/>
                </a:lnTo>
                <a:lnTo>
                  <a:pt x="102" y="314"/>
                </a:lnTo>
                <a:lnTo>
                  <a:pt x="99" y="319"/>
                </a:lnTo>
                <a:lnTo>
                  <a:pt x="92" y="329"/>
                </a:lnTo>
                <a:lnTo>
                  <a:pt x="87" y="340"/>
                </a:lnTo>
                <a:lnTo>
                  <a:pt x="84" y="351"/>
                </a:lnTo>
                <a:lnTo>
                  <a:pt x="84" y="361"/>
                </a:lnTo>
                <a:lnTo>
                  <a:pt x="84" y="371"/>
                </a:lnTo>
                <a:lnTo>
                  <a:pt x="89" y="382"/>
                </a:lnTo>
                <a:lnTo>
                  <a:pt x="94" y="388"/>
                </a:lnTo>
                <a:lnTo>
                  <a:pt x="100" y="393"/>
                </a:lnTo>
                <a:lnTo>
                  <a:pt x="108" y="397"/>
                </a:lnTo>
                <a:lnTo>
                  <a:pt x="118" y="398"/>
                </a:lnTo>
                <a:lnTo>
                  <a:pt x="128" y="397"/>
                </a:lnTo>
                <a:lnTo>
                  <a:pt x="141" y="394"/>
                </a:lnTo>
                <a:lnTo>
                  <a:pt x="147" y="393"/>
                </a:lnTo>
                <a:lnTo>
                  <a:pt x="154" y="390"/>
                </a:lnTo>
                <a:lnTo>
                  <a:pt x="160" y="388"/>
                </a:lnTo>
                <a:lnTo>
                  <a:pt x="168" y="387"/>
                </a:lnTo>
                <a:lnTo>
                  <a:pt x="173" y="383"/>
                </a:lnTo>
                <a:lnTo>
                  <a:pt x="179" y="381"/>
                </a:lnTo>
                <a:lnTo>
                  <a:pt x="185" y="377"/>
                </a:lnTo>
                <a:lnTo>
                  <a:pt x="191" y="374"/>
                </a:lnTo>
                <a:lnTo>
                  <a:pt x="198" y="372"/>
                </a:lnTo>
                <a:lnTo>
                  <a:pt x="204" y="369"/>
                </a:lnTo>
                <a:lnTo>
                  <a:pt x="210" y="366"/>
                </a:lnTo>
                <a:lnTo>
                  <a:pt x="217" y="363"/>
                </a:lnTo>
                <a:lnTo>
                  <a:pt x="228" y="358"/>
                </a:lnTo>
                <a:lnTo>
                  <a:pt x="240" y="355"/>
                </a:lnTo>
                <a:lnTo>
                  <a:pt x="248" y="351"/>
                </a:lnTo>
                <a:lnTo>
                  <a:pt x="257" y="351"/>
                </a:lnTo>
                <a:lnTo>
                  <a:pt x="263" y="348"/>
                </a:lnTo>
                <a:lnTo>
                  <a:pt x="270" y="347"/>
                </a:lnTo>
                <a:lnTo>
                  <a:pt x="277" y="347"/>
                </a:lnTo>
                <a:lnTo>
                  <a:pt x="284" y="347"/>
                </a:lnTo>
                <a:lnTo>
                  <a:pt x="289" y="347"/>
                </a:lnTo>
                <a:lnTo>
                  <a:pt x="295" y="347"/>
                </a:lnTo>
                <a:lnTo>
                  <a:pt x="301" y="348"/>
                </a:lnTo>
                <a:lnTo>
                  <a:pt x="308" y="351"/>
                </a:lnTo>
                <a:lnTo>
                  <a:pt x="315" y="352"/>
                </a:lnTo>
                <a:lnTo>
                  <a:pt x="322" y="358"/>
                </a:lnTo>
                <a:lnTo>
                  <a:pt x="325" y="364"/>
                </a:lnTo>
                <a:lnTo>
                  <a:pt x="325" y="374"/>
                </a:lnTo>
                <a:lnTo>
                  <a:pt x="320" y="379"/>
                </a:lnTo>
                <a:lnTo>
                  <a:pt x="314" y="385"/>
                </a:lnTo>
                <a:lnTo>
                  <a:pt x="308" y="389"/>
                </a:lnTo>
                <a:lnTo>
                  <a:pt x="304" y="393"/>
                </a:lnTo>
                <a:lnTo>
                  <a:pt x="296" y="395"/>
                </a:lnTo>
                <a:lnTo>
                  <a:pt x="292" y="400"/>
                </a:lnTo>
                <a:lnTo>
                  <a:pt x="284" y="403"/>
                </a:lnTo>
                <a:lnTo>
                  <a:pt x="277" y="407"/>
                </a:lnTo>
                <a:lnTo>
                  <a:pt x="269" y="411"/>
                </a:lnTo>
                <a:lnTo>
                  <a:pt x="262" y="415"/>
                </a:lnTo>
                <a:lnTo>
                  <a:pt x="252" y="419"/>
                </a:lnTo>
                <a:lnTo>
                  <a:pt x="245" y="424"/>
                </a:lnTo>
                <a:lnTo>
                  <a:pt x="237" y="428"/>
                </a:lnTo>
                <a:lnTo>
                  <a:pt x="230" y="433"/>
                </a:lnTo>
                <a:lnTo>
                  <a:pt x="220" y="436"/>
                </a:lnTo>
                <a:lnTo>
                  <a:pt x="211" y="440"/>
                </a:lnTo>
                <a:lnTo>
                  <a:pt x="202" y="444"/>
                </a:lnTo>
                <a:lnTo>
                  <a:pt x="195" y="447"/>
                </a:lnTo>
                <a:lnTo>
                  <a:pt x="188" y="451"/>
                </a:lnTo>
                <a:lnTo>
                  <a:pt x="179" y="456"/>
                </a:lnTo>
                <a:lnTo>
                  <a:pt x="173" y="459"/>
                </a:lnTo>
                <a:lnTo>
                  <a:pt x="167" y="464"/>
                </a:lnTo>
                <a:lnTo>
                  <a:pt x="159" y="466"/>
                </a:lnTo>
                <a:lnTo>
                  <a:pt x="154" y="468"/>
                </a:lnTo>
                <a:lnTo>
                  <a:pt x="148" y="472"/>
                </a:lnTo>
                <a:lnTo>
                  <a:pt x="146" y="476"/>
                </a:lnTo>
                <a:lnTo>
                  <a:pt x="139" y="481"/>
                </a:lnTo>
                <a:lnTo>
                  <a:pt x="137" y="487"/>
                </a:lnTo>
                <a:lnTo>
                  <a:pt x="136" y="494"/>
                </a:lnTo>
                <a:lnTo>
                  <a:pt x="134" y="504"/>
                </a:lnTo>
                <a:lnTo>
                  <a:pt x="133" y="513"/>
                </a:lnTo>
                <a:lnTo>
                  <a:pt x="134" y="522"/>
                </a:lnTo>
                <a:lnTo>
                  <a:pt x="137" y="530"/>
                </a:lnTo>
                <a:lnTo>
                  <a:pt x="142" y="539"/>
                </a:lnTo>
                <a:lnTo>
                  <a:pt x="146" y="542"/>
                </a:lnTo>
                <a:lnTo>
                  <a:pt x="151" y="544"/>
                </a:lnTo>
                <a:lnTo>
                  <a:pt x="157" y="548"/>
                </a:lnTo>
                <a:lnTo>
                  <a:pt x="164" y="551"/>
                </a:lnTo>
                <a:lnTo>
                  <a:pt x="170" y="553"/>
                </a:lnTo>
                <a:lnTo>
                  <a:pt x="179" y="554"/>
                </a:lnTo>
                <a:lnTo>
                  <a:pt x="188" y="554"/>
                </a:lnTo>
                <a:lnTo>
                  <a:pt x="198" y="554"/>
                </a:lnTo>
                <a:lnTo>
                  <a:pt x="207" y="553"/>
                </a:lnTo>
                <a:lnTo>
                  <a:pt x="217" y="553"/>
                </a:lnTo>
                <a:lnTo>
                  <a:pt x="227" y="551"/>
                </a:lnTo>
                <a:lnTo>
                  <a:pt x="237" y="550"/>
                </a:lnTo>
                <a:lnTo>
                  <a:pt x="246" y="548"/>
                </a:lnTo>
                <a:lnTo>
                  <a:pt x="254" y="545"/>
                </a:lnTo>
                <a:lnTo>
                  <a:pt x="263" y="543"/>
                </a:lnTo>
                <a:lnTo>
                  <a:pt x="273" y="542"/>
                </a:lnTo>
                <a:lnTo>
                  <a:pt x="282" y="538"/>
                </a:lnTo>
                <a:lnTo>
                  <a:pt x="289" y="535"/>
                </a:lnTo>
                <a:lnTo>
                  <a:pt x="295" y="532"/>
                </a:lnTo>
                <a:lnTo>
                  <a:pt x="303" y="530"/>
                </a:lnTo>
                <a:lnTo>
                  <a:pt x="306" y="525"/>
                </a:lnTo>
                <a:lnTo>
                  <a:pt x="314" y="522"/>
                </a:lnTo>
                <a:lnTo>
                  <a:pt x="320" y="518"/>
                </a:lnTo>
                <a:lnTo>
                  <a:pt x="327" y="513"/>
                </a:lnTo>
                <a:lnTo>
                  <a:pt x="335" y="507"/>
                </a:lnTo>
                <a:lnTo>
                  <a:pt x="343" y="501"/>
                </a:lnTo>
                <a:lnTo>
                  <a:pt x="350" y="496"/>
                </a:lnTo>
                <a:lnTo>
                  <a:pt x="358" y="491"/>
                </a:lnTo>
                <a:lnTo>
                  <a:pt x="366" y="485"/>
                </a:lnTo>
                <a:lnTo>
                  <a:pt x="373" y="480"/>
                </a:lnTo>
                <a:lnTo>
                  <a:pt x="381" y="477"/>
                </a:lnTo>
                <a:lnTo>
                  <a:pt x="389" y="473"/>
                </a:lnTo>
                <a:lnTo>
                  <a:pt x="395" y="470"/>
                </a:lnTo>
                <a:lnTo>
                  <a:pt x="402" y="470"/>
                </a:lnTo>
                <a:lnTo>
                  <a:pt x="408" y="470"/>
                </a:lnTo>
                <a:lnTo>
                  <a:pt x="413" y="473"/>
                </a:lnTo>
                <a:lnTo>
                  <a:pt x="418" y="480"/>
                </a:lnTo>
                <a:lnTo>
                  <a:pt x="419" y="488"/>
                </a:lnTo>
                <a:lnTo>
                  <a:pt x="416" y="491"/>
                </a:lnTo>
                <a:lnTo>
                  <a:pt x="415" y="497"/>
                </a:lnTo>
                <a:lnTo>
                  <a:pt x="411" y="502"/>
                </a:lnTo>
                <a:lnTo>
                  <a:pt x="409" y="509"/>
                </a:lnTo>
                <a:lnTo>
                  <a:pt x="403" y="514"/>
                </a:lnTo>
                <a:lnTo>
                  <a:pt x="399" y="522"/>
                </a:lnTo>
                <a:lnTo>
                  <a:pt x="393" y="527"/>
                </a:lnTo>
                <a:lnTo>
                  <a:pt x="389" y="533"/>
                </a:lnTo>
                <a:lnTo>
                  <a:pt x="382" y="539"/>
                </a:lnTo>
                <a:lnTo>
                  <a:pt x="378" y="544"/>
                </a:lnTo>
                <a:lnTo>
                  <a:pt x="372" y="550"/>
                </a:lnTo>
                <a:lnTo>
                  <a:pt x="368" y="555"/>
                </a:lnTo>
                <a:lnTo>
                  <a:pt x="361" y="559"/>
                </a:lnTo>
                <a:lnTo>
                  <a:pt x="352" y="564"/>
                </a:lnTo>
                <a:lnTo>
                  <a:pt x="342" y="568"/>
                </a:lnTo>
                <a:lnTo>
                  <a:pt x="331" y="573"/>
                </a:lnTo>
                <a:lnTo>
                  <a:pt x="325" y="574"/>
                </a:lnTo>
                <a:lnTo>
                  <a:pt x="317" y="576"/>
                </a:lnTo>
                <a:lnTo>
                  <a:pt x="311" y="577"/>
                </a:lnTo>
                <a:lnTo>
                  <a:pt x="305" y="581"/>
                </a:lnTo>
                <a:lnTo>
                  <a:pt x="298" y="582"/>
                </a:lnTo>
                <a:lnTo>
                  <a:pt x="292" y="585"/>
                </a:lnTo>
                <a:lnTo>
                  <a:pt x="284" y="586"/>
                </a:lnTo>
                <a:lnTo>
                  <a:pt x="278" y="590"/>
                </a:lnTo>
                <a:lnTo>
                  <a:pt x="270" y="591"/>
                </a:lnTo>
                <a:lnTo>
                  <a:pt x="263" y="594"/>
                </a:lnTo>
                <a:lnTo>
                  <a:pt x="257" y="596"/>
                </a:lnTo>
                <a:lnTo>
                  <a:pt x="251" y="597"/>
                </a:lnTo>
                <a:lnTo>
                  <a:pt x="238" y="602"/>
                </a:lnTo>
                <a:lnTo>
                  <a:pt x="228" y="607"/>
                </a:lnTo>
                <a:lnTo>
                  <a:pt x="219" y="611"/>
                </a:lnTo>
                <a:lnTo>
                  <a:pt x="210" y="617"/>
                </a:lnTo>
                <a:lnTo>
                  <a:pt x="205" y="621"/>
                </a:lnTo>
                <a:lnTo>
                  <a:pt x="204" y="628"/>
                </a:lnTo>
                <a:lnTo>
                  <a:pt x="201" y="638"/>
                </a:lnTo>
                <a:lnTo>
                  <a:pt x="202" y="649"/>
                </a:lnTo>
                <a:lnTo>
                  <a:pt x="202" y="653"/>
                </a:lnTo>
                <a:lnTo>
                  <a:pt x="206" y="659"/>
                </a:lnTo>
                <a:lnTo>
                  <a:pt x="209" y="664"/>
                </a:lnTo>
                <a:lnTo>
                  <a:pt x="212" y="670"/>
                </a:lnTo>
                <a:lnTo>
                  <a:pt x="216" y="675"/>
                </a:lnTo>
                <a:lnTo>
                  <a:pt x="221" y="680"/>
                </a:lnTo>
                <a:lnTo>
                  <a:pt x="227" y="684"/>
                </a:lnTo>
                <a:lnTo>
                  <a:pt x="233" y="689"/>
                </a:lnTo>
                <a:lnTo>
                  <a:pt x="241" y="691"/>
                </a:lnTo>
                <a:lnTo>
                  <a:pt x="249" y="694"/>
                </a:lnTo>
                <a:lnTo>
                  <a:pt x="258" y="698"/>
                </a:lnTo>
                <a:lnTo>
                  <a:pt x="268" y="701"/>
                </a:lnTo>
                <a:lnTo>
                  <a:pt x="277" y="701"/>
                </a:lnTo>
                <a:lnTo>
                  <a:pt x="287" y="703"/>
                </a:lnTo>
                <a:lnTo>
                  <a:pt x="296" y="701"/>
                </a:lnTo>
                <a:lnTo>
                  <a:pt x="306" y="701"/>
                </a:lnTo>
                <a:lnTo>
                  <a:pt x="315" y="699"/>
                </a:lnTo>
                <a:lnTo>
                  <a:pt x="326" y="696"/>
                </a:lnTo>
                <a:lnTo>
                  <a:pt x="335" y="693"/>
                </a:lnTo>
                <a:lnTo>
                  <a:pt x="345" y="691"/>
                </a:lnTo>
                <a:lnTo>
                  <a:pt x="352" y="686"/>
                </a:lnTo>
                <a:lnTo>
                  <a:pt x="361" y="683"/>
                </a:lnTo>
                <a:lnTo>
                  <a:pt x="369" y="679"/>
                </a:lnTo>
                <a:lnTo>
                  <a:pt x="379" y="674"/>
                </a:lnTo>
                <a:lnTo>
                  <a:pt x="387" y="670"/>
                </a:lnTo>
                <a:lnTo>
                  <a:pt x="394" y="665"/>
                </a:lnTo>
                <a:lnTo>
                  <a:pt x="402" y="660"/>
                </a:lnTo>
                <a:lnTo>
                  <a:pt x="410" y="658"/>
                </a:lnTo>
                <a:lnTo>
                  <a:pt x="418" y="652"/>
                </a:lnTo>
                <a:lnTo>
                  <a:pt x="425" y="647"/>
                </a:lnTo>
                <a:lnTo>
                  <a:pt x="432" y="641"/>
                </a:lnTo>
                <a:lnTo>
                  <a:pt x="442" y="637"/>
                </a:lnTo>
                <a:lnTo>
                  <a:pt x="450" y="629"/>
                </a:lnTo>
                <a:lnTo>
                  <a:pt x="458" y="626"/>
                </a:lnTo>
                <a:lnTo>
                  <a:pt x="467" y="620"/>
                </a:lnTo>
                <a:lnTo>
                  <a:pt x="476" y="616"/>
                </a:lnTo>
                <a:lnTo>
                  <a:pt x="484" y="610"/>
                </a:lnTo>
                <a:lnTo>
                  <a:pt x="492" y="606"/>
                </a:lnTo>
                <a:lnTo>
                  <a:pt x="498" y="602"/>
                </a:lnTo>
                <a:lnTo>
                  <a:pt x="507" y="600"/>
                </a:lnTo>
                <a:lnTo>
                  <a:pt x="512" y="596"/>
                </a:lnTo>
                <a:lnTo>
                  <a:pt x="517" y="596"/>
                </a:lnTo>
                <a:lnTo>
                  <a:pt x="520" y="596"/>
                </a:lnTo>
                <a:lnTo>
                  <a:pt x="525" y="597"/>
                </a:lnTo>
                <a:lnTo>
                  <a:pt x="526" y="602"/>
                </a:lnTo>
                <a:lnTo>
                  <a:pt x="525" y="611"/>
                </a:lnTo>
                <a:lnTo>
                  <a:pt x="522" y="616"/>
                </a:lnTo>
                <a:lnTo>
                  <a:pt x="518" y="622"/>
                </a:lnTo>
                <a:lnTo>
                  <a:pt x="514" y="629"/>
                </a:lnTo>
                <a:lnTo>
                  <a:pt x="510" y="638"/>
                </a:lnTo>
                <a:lnTo>
                  <a:pt x="504" y="644"/>
                </a:lnTo>
                <a:lnTo>
                  <a:pt x="497" y="652"/>
                </a:lnTo>
                <a:lnTo>
                  <a:pt x="491" y="660"/>
                </a:lnTo>
                <a:lnTo>
                  <a:pt x="484" y="668"/>
                </a:lnTo>
                <a:lnTo>
                  <a:pt x="477" y="674"/>
                </a:lnTo>
                <a:lnTo>
                  <a:pt x="470" y="681"/>
                </a:lnTo>
                <a:lnTo>
                  <a:pt x="462" y="686"/>
                </a:lnTo>
                <a:lnTo>
                  <a:pt x="455" y="693"/>
                </a:lnTo>
                <a:lnTo>
                  <a:pt x="446" y="696"/>
                </a:lnTo>
                <a:lnTo>
                  <a:pt x="437" y="701"/>
                </a:lnTo>
                <a:lnTo>
                  <a:pt x="429" y="705"/>
                </a:lnTo>
                <a:lnTo>
                  <a:pt x="420" y="710"/>
                </a:lnTo>
                <a:lnTo>
                  <a:pt x="410" y="714"/>
                </a:lnTo>
                <a:lnTo>
                  <a:pt x="400" y="717"/>
                </a:lnTo>
                <a:lnTo>
                  <a:pt x="392" y="722"/>
                </a:lnTo>
                <a:lnTo>
                  <a:pt x="385" y="726"/>
                </a:lnTo>
                <a:lnTo>
                  <a:pt x="377" y="730"/>
                </a:lnTo>
                <a:lnTo>
                  <a:pt x="369" y="735"/>
                </a:lnTo>
                <a:lnTo>
                  <a:pt x="363" y="738"/>
                </a:lnTo>
                <a:lnTo>
                  <a:pt x="358" y="743"/>
                </a:lnTo>
                <a:lnTo>
                  <a:pt x="352" y="752"/>
                </a:lnTo>
                <a:lnTo>
                  <a:pt x="351" y="762"/>
                </a:lnTo>
                <a:lnTo>
                  <a:pt x="352" y="771"/>
                </a:lnTo>
                <a:lnTo>
                  <a:pt x="357" y="781"/>
                </a:lnTo>
                <a:lnTo>
                  <a:pt x="358" y="786"/>
                </a:lnTo>
                <a:lnTo>
                  <a:pt x="363" y="789"/>
                </a:lnTo>
                <a:lnTo>
                  <a:pt x="367" y="793"/>
                </a:lnTo>
                <a:lnTo>
                  <a:pt x="373" y="798"/>
                </a:lnTo>
                <a:lnTo>
                  <a:pt x="378" y="799"/>
                </a:lnTo>
                <a:lnTo>
                  <a:pt x="385" y="800"/>
                </a:lnTo>
                <a:lnTo>
                  <a:pt x="392" y="802"/>
                </a:lnTo>
                <a:lnTo>
                  <a:pt x="402" y="803"/>
                </a:lnTo>
                <a:lnTo>
                  <a:pt x="411" y="802"/>
                </a:lnTo>
                <a:lnTo>
                  <a:pt x="423" y="802"/>
                </a:lnTo>
                <a:lnTo>
                  <a:pt x="430" y="799"/>
                </a:lnTo>
                <a:lnTo>
                  <a:pt x="436" y="799"/>
                </a:lnTo>
                <a:lnTo>
                  <a:pt x="442" y="798"/>
                </a:lnTo>
                <a:lnTo>
                  <a:pt x="451" y="797"/>
                </a:lnTo>
                <a:lnTo>
                  <a:pt x="457" y="793"/>
                </a:lnTo>
                <a:lnTo>
                  <a:pt x="463" y="790"/>
                </a:lnTo>
                <a:lnTo>
                  <a:pt x="471" y="789"/>
                </a:lnTo>
                <a:lnTo>
                  <a:pt x="477" y="787"/>
                </a:lnTo>
                <a:lnTo>
                  <a:pt x="483" y="783"/>
                </a:lnTo>
                <a:lnTo>
                  <a:pt x="489" y="779"/>
                </a:lnTo>
                <a:lnTo>
                  <a:pt x="496" y="777"/>
                </a:lnTo>
                <a:lnTo>
                  <a:pt x="503" y="774"/>
                </a:lnTo>
                <a:lnTo>
                  <a:pt x="508" y="771"/>
                </a:lnTo>
                <a:lnTo>
                  <a:pt x="514" y="767"/>
                </a:lnTo>
                <a:lnTo>
                  <a:pt x="519" y="764"/>
                </a:lnTo>
                <a:lnTo>
                  <a:pt x="526" y="762"/>
                </a:lnTo>
                <a:lnTo>
                  <a:pt x="536" y="756"/>
                </a:lnTo>
                <a:lnTo>
                  <a:pt x="546" y="751"/>
                </a:lnTo>
                <a:lnTo>
                  <a:pt x="554" y="745"/>
                </a:lnTo>
                <a:lnTo>
                  <a:pt x="562" y="740"/>
                </a:lnTo>
                <a:lnTo>
                  <a:pt x="569" y="735"/>
                </a:lnTo>
                <a:lnTo>
                  <a:pt x="576" y="734"/>
                </a:lnTo>
                <a:lnTo>
                  <a:pt x="586" y="731"/>
                </a:lnTo>
                <a:lnTo>
                  <a:pt x="592" y="736"/>
                </a:lnTo>
                <a:lnTo>
                  <a:pt x="592" y="740"/>
                </a:lnTo>
                <a:lnTo>
                  <a:pt x="592" y="746"/>
                </a:lnTo>
                <a:lnTo>
                  <a:pt x="590" y="751"/>
                </a:lnTo>
                <a:lnTo>
                  <a:pt x="587" y="758"/>
                </a:lnTo>
                <a:lnTo>
                  <a:pt x="580" y="766"/>
                </a:lnTo>
                <a:lnTo>
                  <a:pt x="575" y="774"/>
                </a:lnTo>
                <a:lnTo>
                  <a:pt x="567" y="783"/>
                </a:lnTo>
                <a:lnTo>
                  <a:pt x="559" y="793"/>
                </a:lnTo>
                <a:lnTo>
                  <a:pt x="554" y="797"/>
                </a:lnTo>
                <a:lnTo>
                  <a:pt x="549" y="802"/>
                </a:lnTo>
                <a:lnTo>
                  <a:pt x="543" y="805"/>
                </a:lnTo>
                <a:lnTo>
                  <a:pt x="538" y="810"/>
                </a:lnTo>
                <a:lnTo>
                  <a:pt x="530" y="814"/>
                </a:lnTo>
                <a:lnTo>
                  <a:pt x="525" y="820"/>
                </a:lnTo>
                <a:lnTo>
                  <a:pt x="519" y="823"/>
                </a:lnTo>
                <a:lnTo>
                  <a:pt x="514" y="829"/>
                </a:lnTo>
                <a:lnTo>
                  <a:pt x="507" y="831"/>
                </a:lnTo>
                <a:lnTo>
                  <a:pt x="501" y="836"/>
                </a:lnTo>
                <a:lnTo>
                  <a:pt x="494" y="841"/>
                </a:lnTo>
                <a:lnTo>
                  <a:pt x="488" y="845"/>
                </a:lnTo>
                <a:lnTo>
                  <a:pt x="482" y="849"/>
                </a:lnTo>
                <a:lnTo>
                  <a:pt x="475" y="852"/>
                </a:lnTo>
                <a:lnTo>
                  <a:pt x="468" y="855"/>
                </a:lnTo>
                <a:lnTo>
                  <a:pt x="463" y="860"/>
                </a:lnTo>
                <a:lnTo>
                  <a:pt x="456" y="862"/>
                </a:lnTo>
                <a:lnTo>
                  <a:pt x="450" y="864"/>
                </a:lnTo>
                <a:lnTo>
                  <a:pt x="442" y="866"/>
                </a:lnTo>
                <a:lnTo>
                  <a:pt x="437" y="869"/>
                </a:lnTo>
                <a:lnTo>
                  <a:pt x="426" y="872"/>
                </a:lnTo>
                <a:lnTo>
                  <a:pt x="416" y="875"/>
                </a:lnTo>
                <a:lnTo>
                  <a:pt x="407" y="876"/>
                </a:lnTo>
                <a:lnTo>
                  <a:pt x="397" y="877"/>
                </a:lnTo>
                <a:lnTo>
                  <a:pt x="388" y="877"/>
                </a:lnTo>
                <a:lnTo>
                  <a:pt x="381" y="877"/>
                </a:lnTo>
                <a:lnTo>
                  <a:pt x="373" y="875"/>
                </a:lnTo>
                <a:lnTo>
                  <a:pt x="367" y="875"/>
                </a:lnTo>
                <a:lnTo>
                  <a:pt x="360" y="872"/>
                </a:lnTo>
                <a:lnTo>
                  <a:pt x="355" y="870"/>
                </a:lnTo>
                <a:lnTo>
                  <a:pt x="348" y="866"/>
                </a:lnTo>
                <a:lnTo>
                  <a:pt x="342" y="864"/>
                </a:lnTo>
                <a:lnTo>
                  <a:pt x="337" y="862"/>
                </a:lnTo>
                <a:lnTo>
                  <a:pt x="332" y="860"/>
                </a:lnTo>
                <a:lnTo>
                  <a:pt x="326" y="855"/>
                </a:lnTo>
                <a:lnTo>
                  <a:pt x="321" y="851"/>
                </a:lnTo>
                <a:lnTo>
                  <a:pt x="315" y="846"/>
                </a:lnTo>
                <a:lnTo>
                  <a:pt x="313" y="842"/>
                </a:lnTo>
                <a:lnTo>
                  <a:pt x="309" y="835"/>
                </a:lnTo>
                <a:lnTo>
                  <a:pt x="305" y="830"/>
                </a:lnTo>
                <a:lnTo>
                  <a:pt x="303" y="823"/>
                </a:lnTo>
                <a:lnTo>
                  <a:pt x="300" y="818"/>
                </a:lnTo>
                <a:lnTo>
                  <a:pt x="296" y="810"/>
                </a:lnTo>
                <a:lnTo>
                  <a:pt x="294" y="804"/>
                </a:lnTo>
                <a:lnTo>
                  <a:pt x="292" y="798"/>
                </a:lnTo>
                <a:lnTo>
                  <a:pt x="289" y="793"/>
                </a:lnTo>
                <a:lnTo>
                  <a:pt x="284" y="782"/>
                </a:lnTo>
                <a:lnTo>
                  <a:pt x="280" y="776"/>
                </a:lnTo>
                <a:lnTo>
                  <a:pt x="273" y="768"/>
                </a:lnTo>
                <a:lnTo>
                  <a:pt x="266" y="767"/>
                </a:lnTo>
                <a:lnTo>
                  <a:pt x="257" y="766"/>
                </a:lnTo>
                <a:lnTo>
                  <a:pt x="248" y="766"/>
                </a:lnTo>
                <a:lnTo>
                  <a:pt x="237" y="764"/>
                </a:lnTo>
                <a:lnTo>
                  <a:pt x="227" y="763"/>
                </a:lnTo>
                <a:lnTo>
                  <a:pt x="216" y="758"/>
                </a:lnTo>
                <a:lnTo>
                  <a:pt x="206" y="755"/>
                </a:lnTo>
                <a:lnTo>
                  <a:pt x="200" y="748"/>
                </a:lnTo>
                <a:lnTo>
                  <a:pt x="195" y="745"/>
                </a:lnTo>
                <a:lnTo>
                  <a:pt x="190" y="738"/>
                </a:lnTo>
                <a:lnTo>
                  <a:pt x="186" y="734"/>
                </a:lnTo>
                <a:lnTo>
                  <a:pt x="181" y="725"/>
                </a:lnTo>
                <a:lnTo>
                  <a:pt x="179" y="719"/>
                </a:lnTo>
                <a:lnTo>
                  <a:pt x="175" y="712"/>
                </a:lnTo>
                <a:lnTo>
                  <a:pt x="172" y="705"/>
                </a:lnTo>
                <a:lnTo>
                  <a:pt x="168" y="699"/>
                </a:lnTo>
                <a:lnTo>
                  <a:pt x="165" y="693"/>
                </a:lnTo>
                <a:lnTo>
                  <a:pt x="162" y="685"/>
                </a:lnTo>
                <a:lnTo>
                  <a:pt x="160" y="680"/>
                </a:lnTo>
                <a:lnTo>
                  <a:pt x="157" y="670"/>
                </a:lnTo>
                <a:lnTo>
                  <a:pt x="154" y="667"/>
                </a:lnTo>
                <a:lnTo>
                  <a:pt x="151" y="662"/>
                </a:lnTo>
                <a:lnTo>
                  <a:pt x="149" y="657"/>
                </a:lnTo>
                <a:lnTo>
                  <a:pt x="148" y="651"/>
                </a:lnTo>
                <a:lnTo>
                  <a:pt x="148" y="646"/>
                </a:lnTo>
                <a:lnTo>
                  <a:pt x="146" y="636"/>
                </a:lnTo>
                <a:lnTo>
                  <a:pt x="143" y="632"/>
                </a:lnTo>
                <a:lnTo>
                  <a:pt x="138" y="631"/>
                </a:lnTo>
                <a:lnTo>
                  <a:pt x="133" y="632"/>
                </a:lnTo>
                <a:lnTo>
                  <a:pt x="123" y="632"/>
                </a:lnTo>
                <a:lnTo>
                  <a:pt x="115" y="633"/>
                </a:lnTo>
                <a:lnTo>
                  <a:pt x="102" y="631"/>
                </a:lnTo>
                <a:lnTo>
                  <a:pt x="92" y="628"/>
                </a:lnTo>
                <a:lnTo>
                  <a:pt x="85" y="625"/>
                </a:lnTo>
                <a:lnTo>
                  <a:pt x="81" y="621"/>
                </a:lnTo>
                <a:lnTo>
                  <a:pt x="76" y="617"/>
                </a:lnTo>
                <a:lnTo>
                  <a:pt x="73" y="612"/>
                </a:lnTo>
                <a:lnTo>
                  <a:pt x="69" y="605"/>
                </a:lnTo>
                <a:lnTo>
                  <a:pt x="66" y="596"/>
                </a:lnTo>
                <a:lnTo>
                  <a:pt x="64" y="587"/>
                </a:lnTo>
                <a:lnTo>
                  <a:pt x="63" y="580"/>
                </a:lnTo>
                <a:lnTo>
                  <a:pt x="63" y="570"/>
                </a:lnTo>
                <a:lnTo>
                  <a:pt x="63" y="560"/>
                </a:lnTo>
                <a:lnTo>
                  <a:pt x="63" y="550"/>
                </a:lnTo>
                <a:lnTo>
                  <a:pt x="63" y="542"/>
                </a:lnTo>
                <a:lnTo>
                  <a:pt x="63" y="532"/>
                </a:lnTo>
                <a:lnTo>
                  <a:pt x="63" y="522"/>
                </a:lnTo>
                <a:lnTo>
                  <a:pt x="63" y="513"/>
                </a:lnTo>
                <a:lnTo>
                  <a:pt x="63" y="507"/>
                </a:lnTo>
                <a:lnTo>
                  <a:pt x="63" y="499"/>
                </a:lnTo>
                <a:lnTo>
                  <a:pt x="63" y="496"/>
                </a:lnTo>
                <a:lnTo>
                  <a:pt x="63" y="492"/>
                </a:lnTo>
                <a:lnTo>
                  <a:pt x="58" y="490"/>
                </a:lnTo>
                <a:lnTo>
                  <a:pt x="52" y="487"/>
                </a:lnTo>
                <a:lnTo>
                  <a:pt x="43" y="482"/>
                </a:lnTo>
                <a:lnTo>
                  <a:pt x="34" y="477"/>
                </a:lnTo>
                <a:lnTo>
                  <a:pt x="29" y="471"/>
                </a:lnTo>
                <a:lnTo>
                  <a:pt x="24" y="467"/>
                </a:lnTo>
                <a:lnTo>
                  <a:pt x="19" y="461"/>
                </a:lnTo>
                <a:lnTo>
                  <a:pt x="16" y="457"/>
                </a:lnTo>
                <a:lnTo>
                  <a:pt x="11" y="449"/>
                </a:lnTo>
                <a:lnTo>
                  <a:pt x="8" y="442"/>
                </a:lnTo>
                <a:lnTo>
                  <a:pt x="5" y="434"/>
                </a:lnTo>
                <a:lnTo>
                  <a:pt x="3" y="425"/>
                </a:lnTo>
                <a:lnTo>
                  <a:pt x="0" y="415"/>
                </a:lnTo>
                <a:lnTo>
                  <a:pt x="0" y="405"/>
                </a:lnTo>
                <a:lnTo>
                  <a:pt x="0" y="395"/>
                </a:lnTo>
                <a:lnTo>
                  <a:pt x="2" y="388"/>
                </a:lnTo>
                <a:lnTo>
                  <a:pt x="2" y="379"/>
                </a:lnTo>
                <a:lnTo>
                  <a:pt x="6" y="372"/>
                </a:lnTo>
                <a:lnTo>
                  <a:pt x="10" y="364"/>
                </a:lnTo>
                <a:lnTo>
                  <a:pt x="12" y="358"/>
                </a:lnTo>
                <a:lnTo>
                  <a:pt x="16" y="351"/>
                </a:lnTo>
                <a:lnTo>
                  <a:pt x="19" y="343"/>
                </a:lnTo>
                <a:lnTo>
                  <a:pt x="23" y="338"/>
                </a:lnTo>
                <a:lnTo>
                  <a:pt x="28" y="333"/>
                </a:lnTo>
                <a:lnTo>
                  <a:pt x="37" y="325"/>
                </a:lnTo>
                <a:lnTo>
                  <a:pt x="47" y="319"/>
                </a:lnTo>
                <a:lnTo>
                  <a:pt x="52" y="315"/>
                </a:lnTo>
                <a:lnTo>
                  <a:pt x="58" y="310"/>
                </a:lnTo>
                <a:lnTo>
                  <a:pt x="66" y="305"/>
                </a:lnTo>
                <a:lnTo>
                  <a:pt x="76" y="299"/>
                </a:lnTo>
                <a:lnTo>
                  <a:pt x="81" y="295"/>
                </a:lnTo>
                <a:lnTo>
                  <a:pt x="86" y="291"/>
                </a:lnTo>
                <a:lnTo>
                  <a:pt x="91" y="288"/>
                </a:lnTo>
                <a:lnTo>
                  <a:pt x="97" y="285"/>
                </a:lnTo>
                <a:lnTo>
                  <a:pt x="104" y="280"/>
                </a:lnTo>
                <a:lnTo>
                  <a:pt x="108" y="276"/>
                </a:lnTo>
                <a:lnTo>
                  <a:pt x="115" y="274"/>
                </a:lnTo>
                <a:lnTo>
                  <a:pt x="121" y="270"/>
                </a:lnTo>
                <a:lnTo>
                  <a:pt x="126" y="265"/>
                </a:lnTo>
                <a:lnTo>
                  <a:pt x="131" y="263"/>
                </a:lnTo>
                <a:lnTo>
                  <a:pt x="137" y="259"/>
                </a:lnTo>
                <a:lnTo>
                  <a:pt x="142" y="255"/>
                </a:lnTo>
                <a:lnTo>
                  <a:pt x="151" y="249"/>
                </a:lnTo>
                <a:lnTo>
                  <a:pt x="160" y="244"/>
                </a:lnTo>
                <a:lnTo>
                  <a:pt x="167" y="239"/>
                </a:lnTo>
                <a:lnTo>
                  <a:pt x="173" y="236"/>
                </a:lnTo>
                <a:lnTo>
                  <a:pt x="176" y="233"/>
                </a:lnTo>
                <a:lnTo>
                  <a:pt x="179" y="233"/>
                </a:lnTo>
                <a:lnTo>
                  <a:pt x="178" y="232"/>
                </a:lnTo>
                <a:lnTo>
                  <a:pt x="178" y="228"/>
                </a:lnTo>
                <a:lnTo>
                  <a:pt x="176" y="222"/>
                </a:lnTo>
                <a:lnTo>
                  <a:pt x="176" y="213"/>
                </a:lnTo>
                <a:lnTo>
                  <a:pt x="175" y="208"/>
                </a:lnTo>
                <a:lnTo>
                  <a:pt x="175" y="202"/>
                </a:lnTo>
                <a:lnTo>
                  <a:pt x="174" y="197"/>
                </a:lnTo>
                <a:lnTo>
                  <a:pt x="174" y="191"/>
                </a:lnTo>
                <a:lnTo>
                  <a:pt x="174" y="185"/>
                </a:lnTo>
                <a:lnTo>
                  <a:pt x="174" y="179"/>
                </a:lnTo>
                <a:lnTo>
                  <a:pt x="174" y="172"/>
                </a:lnTo>
                <a:lnTo>
                  <a:pt x="174" y="168"/>
                </a:lnTo>
                <a:lnTo>
                  <a:pt x="173" y="159"/>
                </a:lnTo>
                <a:lnTo>
                  <a:pt x="173" y="153"/>
                </a:lnTo>
                <a:lnTo>
                  <a:pt x="173" y="146"/>
                </a:lnTo>
                <a:lnTo>
                  <a:pt x="173" y="139"/>
                </a:lnTo>
                <a:lnTo>
                  <a:pt x="173" y="132"/>
                </a:lnTo>
                <a:lnTo>
                  <a:pt x="173" y="125"/>
                </a:lnTo>
                <a:lnTo>
                  <a:pt x="174" y="118"/>
                </a:lnTo>
                <a:lnTo>
                  <a:pt x="175" y="112"/>
                </a:lnTo>
                <a:lnTo>
                  <a:pt x="175" y="104"/>
                </a:lnTo>
                <a:lnTo>
                  <a:pt x="175" y="98"/>
                </a:lnTo>
                <a:lnTo>
                  <a:pt x="176" y="92"/>
                </a:lnTo>
                <a:lnTo>
                  <a:pt x="178" y="86"/>
                </a:lnTo>
                <a:lnTo>
                  <a:pt x="180" y="73"/>
                </a:lnTo>
                <a:lnTo>
                  <a:pt x="184" y="65"/>
                </a:lnTo>
                <a:lnTo>
                  <a:pt x="186" y="55"/>
                </a:lnTo>
                <a:lnTo>
                  <a:pt x="190" y="47"/>
                </a:lnTo>
                <a:lnTo>
                  <a:pt x="194" y="40"/>
                </a:lnTo>
                <a:lnTo>
                  <a:pt x="199" y="33"/>
                </a:lnTo>
                <a:lnTo>
                  <a:pt x="201" y="26"/>
                </a:lnTo>
                <a:lnTo>
                  <a:pt x="207" y="21"/>
                </a:lnTo>
                <a:lnTo>
                  <a:pt x="211" y="18"/>
                </a:lnTo>
                <a:lnTo>
                  <a:pt x="217" y="14"/>
                </a:lnTo>
                <a:lnTo>
                  <a:pt x="223" y="8"/>
                </a:lnTo>
                <a:lnTo>
                  <a:pt x="231" y="4"/>
                </a:lnTo>
                <a:lnTo>
                  <a:pt x="236" y="2"/>
                </a:lnTo>
                <a:lnTo>
                  <a:pt x="238" y="2"/>
                </a:lnTo>
                <a:close/>
              </a:path>
            </a:pathLst>
          </a:custGeom>
          <a:solidFill>
            <a:srgbClr val="FFB3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0" name="Freeform 21">
            <a:extLst>
              <a:ext uri="{FF2B5EF4-FFF2-40B4-BE49-F238E27FC236}">
                <a16:creationId xmlns:a16="http://schemas.microsoft.com/office/drawing/2014/main" id="{FE2C58C9-7B1F-9E42-9562-047478762D20}"/>
              </a:ext>
            </a:extLst>
          </p:cNvPr>
          <p:cNvSpPr>
            <a:spLocks/>
          </p:cNvSpPr>
          <p:nvPr/>
        </p:nvSpPr>
        <p:spPr bwMode="auto">
          <a:xfrm>
            <a:off x="5626100" y="4200525"/>
            <a:ext cx="69850" cy="74613"/>
          </a:xfrm>
          <a:custGeom>
            <a:avLst/>
            <a:gdLst>
              <a:gd name="T0" fmla="*/ 0 w 86"/>
              <a:gd name="T1" fmla="*/ 2147483646 h 93"/>
              <a:gd name="T2" fmla="*/ 0 w 86"/>
              <a:gd name="T3" fmla="*/ 2147483646 h 93"/>
              <a:gd name="T4" fmla="*/ 2147483646 w 86"/>
              <a:gd name="T5" fmla="*/ 2147483646 h 93"/>
              <a:gd name="T6" fmla="*/ 2147483646 w 86"/>
              <a:gd name="T7" fmla="*/ 2147483646 h 93"/>
              <a:gd name="T8" fmla="*/ 2147483646 w 86"/>
              <a:gd name="T9" fmla="*/ 2147483646 h 93"/>
              <a:gd name="T10" fmla="*/ 2147483646 w 86"/>
              <a:gd name="T11" fmla="*/ 2147483646 h 93"/>
              <a:gd name="T12" fmla="*/ 2147483646 w 86"/>
              <a:gd name="T13" fmla="*/ 2147483646 h 93"/>
              <a:gd name="T14" fmla="*/ 2147483646 w 86"/>
              <a:gd name="T15" fmla="*/ 2147483646 h 93"/>
              <a:gd name="T16" fmla="*/ 2147483646 w 86"/>
              <a:gd name="T17" fmla="*/ 2147483646 h 93"/>
              <a:gd name="T18" fmla="*/ 2147483646 w 86"/>
              <a:gd name="T19" fmla="*/ 2147483646 h 93"/>
              <a:gd name="T20" fmla="*/ 2147483646 w 86"/>
              <a:gd name="T21" fmla="*/ 2147483646 h 93"/>
              <a:gd name="T22" fmla="*/ 2147483646 w 86"/>
              <a:gd name="T23" fmla="*/ 2147483646 h 93"/>
              <a:gd name="T24" fmla="*/ 2147483646 w 86"/>
              <a:gd name="T25" fmla="*/ 2147483646 h 93"/>
              <a:gd name="T26" fmla="*/ 2147483646 w 86"/>
              <a:gd name="T27" fmla="*/ 2147483646 h 93"/>
              <a:gd name="T28" fmla="*/ 2147483646 w 86"/>
              <a:gd name="T29" fmla="*/ 2147483646 h 93"/>
              <a:gd name="T30" fmla="*/ 2147483646 w 86"/>
              <a:gd name="T31" fmla="*/ 2147483646 h 93"/>
              <a:gd name="T32" fmla="*/ 2147483646 w 86"/>
              <a:gd name="T33" fmla="*/ 2147483646 h 93"/>
              <a:gd name="T34" fmla="*/ 2147483646 w 86"/>
              <a:gd name="T35" fmla="*/ 2147483646 h 93"/>
              <a:gd name="T36" fmla="*/ 2147483646 w 86"/>
              <a:gd name="T37" fmla="*/ 2147483646 h 93"/>
              <a:gd name="T38" fmla="*/ 2147483646 w 86"/>
              <a:gd name="T39" fmla="*/ 2147483646 h 93"/>
              <a:gd name="T40" fmla="*/ 2147483646 w 86"/>
              <a:gd name="T41" fmla="*/ 2147483646 h 93"/>
              <a:gd name="T42" fmla="*/ 2147483646 w 86"/>
              <a:gd name="T43" fmla="*/ 2147483646 h 93"/>
              <a:gd name="T44" fmla="*/ 2147483646 w 86"/>
              <a:gd name="T45" fmla="*/ 2147483646 h 93"/>
              <a:gd name="T46" fmla="*/ 2147483646 w 86"/>
              <a:gd name="T47" fmla="*/ 2147483646 h 93"/>
              <a:gd name="T48" fmla="*/ 2147483646 w 86"/>
              <a:gd name="T49" fmla="*/ 2147483646 h 93"/>
              <a:gd name="T50" fmla="*/ 2147483646 w 86"/>
              <a:gd name="T51" fmla="*/ 2147483646 h 93"/>
              <a:gd name="T52" fmla="*/ 2147483646 w 86"/>
              <a:gd name="T53" fmla="*/ 2147483646 h 93"/>
              <a:gd name="T54" fmla="*/ 2147483646 w 86"/>
              <a:gd name="T55" fmla="*/ 2147483646 h 93"/>
              <a:gd name="T56" fmla="*/ 2147483646 w 86"/>
              <a:gd name="T57" fmla="*/ 2147483646 h 93"/>
              <a:gd name="T58" fmla="*/ 2147483646 w 86"/>
              <a:gd name="T59" fmla="*/ 2147483646 h 93"/>
              <a:gd name="T60" fmla="*/ 2147483646 w 86"/>
              <a:gd name="T61" fmla="*/ 2147483646 h 93"/>
              <a:gd name="T62" fmla="*/ 2147483646 w 86"/>
              <a:gd name="T63" fmla="*/ 0 h 93"/>
              <a:gd name="T64" fmla="*/ 2147483646 w 86"/>
              <a:gd name="T65" fmla="*/ 2147483646 h 93"/>
              <a:gd name="T66" fmla="*/ 2147483646 w 86"/>
              <a:gd name="T67" fmla="*/ 2147483646 h 93"/>
              <a:gd name="T68" fmla="*/ 2147483646 w 86"/>
              <a:gd name="T69" fmla="*/ 2147483646 h 93"/>
              <a:gd name="T70" fmla="*/ 0 w 86"/>
              <a:gd name="T71" fmla="*/ 2147483646 h 93"/>
              <a:gd name="T72" fmla="*/ 0 w 86"/>
              <a:gd name="T73" fmla="*/ 2147483646 h 93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86" h="93">
                <a:moveTo>
                  <a:pt x="0" y="60"/>
                </a:moveTo>
                <a:lnTo>
                  <a:pt x="0" y="62"/>
                </a:lnTo>
                <a:lnTo>
                  <a:pt x="3" y="67"/>
                </a:lnTo>
                <a:lnTo>
                  <a:pt x="6" y="72"/>
                </a:lnTo>
                <a:lnTo>
                  <a:pt x="13" y="79"/>
                </a:lnTo>
                <a:lnTo>
                  <a:pt x="18" y="85"/>
                </a:lnTo>
                <a:lnTo>
                  <a:pt x="26" y="90"/>
                </a:lnTo>
                <a:lnTo>
                  <a:pt x="32" y="93"/>
                </a:lnTo>
                <a:lnTo>
                  <a:pt x="39" y="91"/>
                </a:lnTo>
                <a:lnTo>
                  <a:pt x="44" y="86"/>
                </a:lnTo>
                <a:lnTo>
                  <a:pt x="48" y="83"/>
                </a:lnTo>
                <a:lnTo>
                  <a:pt x="49" y="78"/>
                </a:lnTo>
                <a:lnTo>
                  <a:pt x="50" y="74"/>
                </a:lnTo>
                <a:lnTo>
                  <a:pt x="49" y="68"/>
                </a:lnTo>
                <a:lnTo>
                  <a:pt x="48" y="67"/>
                </a:lnTo>
                <a:lnTo>
                  <a:pt x="49" y="65"/>
                </a:lnTo>
                <a:lnTo>
                  <a:pt x="55" y="64"/>
                </a:lnTo>
                <a:lnTo>
                  <a:pt x="62" y="62"/>
                </a:lnTo>
                <a:lnTo>
                  <a:pt x="70" y="59"/>
                </a:lnTo>
                <a:lnTo>
                  <a:pt x="78" y="54"/>
                </a:lnTo>
                <a:lnTo>
                  <a:pt x="84" y="48"/>
                </a:lnTo>
                <a:lnTo>
                  <a:pt x="85" y="43"/>
                </a:lnTo>
                <a:lnTo>
                  <a:pt x="86" y="38"/>
                </a:lnTo>
                <a:lnTo>
                  <a:pt x="86" y="33"/>
                </a:lnTo>
                <a:lnTo>
                  <a:pt x="86" y="27"/>
                </a:lnTo>
                <a:lnTo>
                  <a:pt x="83" y="19"/>
                </a:lnTo>
                <a:lnTo>
                  <a:pt x="79" y="13"/>
                </a:lnTo>
                <a:lnTo>
                  <a:pt x="75" y="10"/>
                </a:lnTo>
                <a:lnTo>
                  <a:pt x="70" y="7"/>
                </a:lnTo>
                <a:lnTo>
                  <a:pt x="59" y="2"/>
                </a:lnTo>
                <a:lnTo>
                  <a:pt x="48" y="1"/>
                </a:lnTo>
                <a:lnTo>
                  <a:pt x="37" y="0"/>
                </a:lnTo>
                <a:lnTo>
                  <a:pt x="27" y="2"/>
                </a:lnTo>
                <a:lnTo>
                  <a:pt x="21" y="2"/>
                </a:lnTo>
                <a:lnTo>
                  <a:pt x="18" y="3"/>
                </a:lnTo>
                <a:lnTo>
                  <a:pt x="0" y="6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1" name="Freeform 22">
            <a:extLst>
              <a:ext uri="{FF2B5EF4-FFF2-40B4-BE49-F238E27FC236}">
                <a16:creationId xmlns:a16="http://schemas.microsoft.com/office/drawing/2014/main" id="{D501C9E5-08BC-BB49-B22C-BCEA648145AB}"/>
              </a:ext>
            </a:extLst>
          </p:cNvPr>
          <p:cNvSpPr>
            <a:spLocks/>
          </p:cNvSpPr>
          <p:nvPr/>
        </p:nvSpPr>
        <p:spPr bwMode="auto">
          <a:xfrm>
            <a:off x="5468938" y="3870325"/>
            <a:ext cx="80962" cy="115888"/>
          </a:xfrm>
          <a:custGeom>
            <a:avLst/>
            <a:gdLst>
              <a:gd name="T0" fmla="*/ 2147483646 w 101"/>
              <a:gd name="T1" fmla="*/ 2147483646 h 146"/>
              <a:gd name="T2" fmla="*/ 2147483646 w 101"/>
              <a:gd name="T3" fmla="*/ 2147483646 h 146"/>
              <a:gd name="T4" fmla="*/ 2147483646 w 101"/>
              <a:gd name="T5" fmla="*/ 2147483646 h 146"/>
              <a:gd name="T6" fmla="*/ 2147483646 w 101"/>
              <a:gd name="T7" fmla="*/ 2147483646 h 146"/>
              <a:gd name="T8" fmla="*/ 2147483646 w 101"/>
              <a:gd name="T9" fmla="*/ 2147483646 h 146"/>
              <a:gd name="T10" fmla="*/ 2147483646 w 101"/>
              <a:gd name="T11" fmla="*/ 2147483646 h 146"/>
              <a:gd name="T12" fmla="*/ 2147483646 w 101"/>
              <a:gd name="T13" fmla="*/ 2147483646 h 146"/>
              <a:gd name="T14" fmla="*/ 2147483646 w 101"/>
              <a:gd name="T15" fmla="*/ 2147483646 h 146"/>
              <a:gd name="T16" fmla="*/ 2147483646 w 101"/>
              <a:gd name="T17" fmla="*/ 2147483646 h 146"/>
              <a:gd name="T18" fmla="*/ 2147483646 w 101"/>
              <a:gd name="T19" fmla="*/ 2147483646 h 146"/>
              <a:gd name="T20" fmla="*/ 2147483646 w 101"/>
              <a:gd name="T21" fmla="*/ 2147483646 h 146"/>
              <a:gd name="T22" fmla="*/ 2147483646 w 101"/>
              <a:gd name="T23" fmla="*/ 2147483646 h 146"/>
              <a:gd name="T24" fmla="*/ 2147483646 w 101"/>
              <a:gd name="T25" fmla="*/ 2147483646 h 146"/>
              <a:gd name="T26" fmla="*/ 2147483646 w 101"/>
              <a:gd name="T27" fmla="*/ 2147483646 h 146"/>
              <a:gd name="T28" fmla="*/ 2147483646 w 101"/>
              <a:gd name="T29" fmla="*/ 2147483646 h 146"/>
              <a:gd name="T30" fmla="*/ 2147483646 w 101"/>
              <a:gd name="T31" fmla="*/ 2147483646 h 146"/>
              <a:gd name="T32" fmla="*/ 2147483646 w 101"/>
              <a:gd name="T33" fmla="*/ 2147483646 h 146"/>
              <a:gd name="T34" fmla="*/ 2147483646 w 101"/>
              <a:gd name="T35" fmla="*/ 2147483646 h 146"/>
              <a:gd name="T36" fmla="*/ 2147483646 w 101"/>
              <a:gd name="T37" fmla="*/ 2147483646 h 146"/>
              <a:gd name="T38" fmla="*/ 2147483646 w 101"/>
              <a:gd name="T39" fmla="*/ 2147483646 h 146"/>
              <a:gd name="T40" fmla="*/ 2147483646 w 101"/>
              <a:gd name="T41" fmla="*/ 2147483646 h 146"/>
              <a:gd name="T42" fmla="*/ 2147483646 w 101"/>
              <a:gd name="T43" fmla="*/ 2147483646 h 146"/>
              <a:gd name="T44" fmla="*/ 2147483646 w 101"/>
              <a:gd name="T45" fmla="*/ 2147483646 h 146"/>
              <a:gd name="T46" fmla="*/ 2147483646 w 101"/>
              <a:gd name="T47" fmla="*/ 2147483646 h 146"/>
              <a:gd name="T48" fmla="*/ 2147483646 w 101"/>
              <a:gd name="T49" fmla="*/ 2147483646 h 146"/>
              <a:gd name="T50" fmla="*/ 2147483646 w 101"/>
              <a:gd name="T51" fmla="*/ 2147483646 h 146"/>
              <a:gd name="T52" fmla="*/ 2147483646 w 101"/>
              <a:gd name="T53" fmla="*/ 2147483646 h 146"/>
              <a:gd name="T54" fmla="*/ 2147483646 w 101"/>
              <a:gd name="T55" fmla="*/ 0 h 146"/>
              <a:gd name="T56" fmla="*/ 2147483646 w 101"/>
              <a:gd name="T57" fmla="*/ 0 h 146"/>
              <a:gd name="T58" fmla="*/ 2147483646 w 101"/>
              <a:gd name="T59" fmla="*/ 0 h 146"/>
              <a:gd name="T60" fmla="*/ 2147483646 w 101"/>
              <a:gd name="T61" fmla="*/ 2147483646 h 146"/>
              <a:gd name="T62" fmla="*/ 0 w 101"/>
              <a:gd name="T63" fmla="*/ 2147483646 h 146"/>
              <a:gd name="T64" fmla="*/ 2147483646 w 101"/>
              <a:gd name="T65" fmla="*/ 2147483646 h 14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01" h="146">
                <a:moveTo>
                  <a:pt x="11" y="42"/>
                </a:moveTo>
                <a:lnTo>
                  <a:pt x="13" y="40"/>
                </a:lnTo>
                <a:lnTo>
                  <a:pt x="21" y="40"/>
                </a:lnTo>
                <a:lnTo>
                  <a:pt x="27" y="39"/>
                </a:lnTo>
                <a:lnTo>
                  <a:pt x="34" y="39"/>
                </a:lnTo>
                <a:lnTo>
                  <a:pt x="39" y="39"/>
                </a:lnTo>
                <a:lnTo>
                  <a:pt x="46" y="41"/>
                </a:lnTo>
                <a:lnTo>
                  <a:pt x="52" y="42"/>
                </a:lnTo>
                <a:lnTo>
                  <a:pt x="57" y="46"/>
                </a:lnTo>
                <a:lnTo>
                  <a:pt x="60" y="51"/>
                </a:lnTo>
                <a:lnTo>
                  <a:pt x="63" y="60"/>
                </a:lnTo>
                <a:lnTo>
                  <a:pt x="63" y="67"/>
                </a:lnTo>
                <a:lnTo>
                  <a:pt x="63" y="77"/>
                </a:lnTo>
                <a:lnTo>
                  <a:pt x="60" y="78"/>
                </a:lnTo>
                <a:lnTo>
                  <a:pt x="59" y="81"/>
                </a:lnTo>
                <a:lnTo>
                  <a:pt x="55" y="86"/>
                </a:lnTo>
                <a:lnTo>
                  <a:pt x="52" y="91"/>
                </a:lnTo>
                <a:lnTo>
                  <a:pt x="44" y="96"/>
                </a:lnTo>
                <a:lnTo>
                  <a:pt x="36" y="101"/>
                </a:lnTo>
                <a:lnTo>
                  <a:pt x="30" y="101"/>
                </a:lnTo>
                <a:lnTo>
                  <a:pt x="23" y="103"/>
                </a:lnTo>
                <a:lnTo>
                  <a:pt x="15" y="104"/>
                </a:lnTo>
                <a:lnTo>
                  <a:pt x="8" y="107"/>
                </a:lnTo>
                <a:lnTo>
                  <a:pt x="11" y="146"/>
                </a:lnTo>
                <a:lnTo>
                  <a:pt x="17" y="144"/>
                </a:lnTo>
                <a:lnTo>
                  <a:pt x="23" y="143"/>
                </a:lnTo>
                <a:lnTo>
                  <a:pt x="31" y="143"/>
                </a:lnTo>
                <a:lnTo>
                  <a:pt x="37" y="141"/>
                </a:lnTo>
                <a:lnTo>
                  <a:pt x="47" y="137"/>
                </a:lnTo>
                <a:lnTo>
                  <a:pt x="58" y="133"/>
                </a:lnTo>
                <a:lnTo>
                  <a:pt x="65" y="128"/>
                </a:lnTo>
                <a:lnTo>
                  <a:pt x="74" y="123"/>
                </a:lnTo>
                <a:lnTo>
                  <a:pt x="79" y="118"/>
                </a:lnTo>
                <a:lnTo>
                  <a:pt x="86" y="113"/>
                </a:lnTo>
                <a:lnTo>
                  <a:pt x="89" y="107"/>
                </a:lnTo>
                <a:lnTo>
                  <a:pt x="93" y="101"/>
                </a:lnTo>
                <a:lnTo>
                  <a:pt x="95" y="96"/>
                </a:lnTo>
                <a:lnTo>
                  <a:pt x="98" y="92"/>
                </a:lnTo>
                <a:lnTo>
                  <a:pt x="100" y="86"/>
                </a:lnTo>
                <a:lnTo>
                  <a:pt x="101" y="83"/>
                </a:lnTo>
                <a:lnTo>
                  <a:pt x="101" y="76"/>
                </a:lnTo>
                <a:lnTo>
                  <a:pt x="101" y="68"/>
                </a:lnTo>
                <a:lnTo>
                  <a:pt x="101" y="63"/>
                </a:lnTo>
                <a:lnTo>
                  <a:pt x="101" y="57"/>
                </a:lnTo>
                <a:lnTo>
                  <a:pt x="100" y="47"/>
                </a:lnTo>
                <a:lnTo>
                  <a:pt x="98" y="40"/>
                </a:lnTo>
                <a:lnTo>
                  <a:pt x="95" y="31"/>
                </a:lnTo>
                <a:lnTo>
                  <a:pt x="91" y="25"/>
                </a:lnTo>
                <a:lnTo>
                  <a:pt x="86" y="20"/>
                </a:lnTo>
                <a:lnTo>
                  <a:pt x="84" y="16"/>
                </a:lnTo>
                <a:lnTo>
                  <a:pt x="77" y="11"/>
                </a:lnTo>
                <a:lnTo>
                  <a:pt x="70" y="8"/>
                </a:lnTo>
                <a:lnTo>
                  <a:pt x="64" y="4"/>
                </a:lnTo>
                <a:lnTo>
                  <a:pt x="57" y="4"/>
                </a:lnTo>
                <a:lnTo>
                  <a:pt x="51" y="0"/>
                </a:lnTo>
                <a:lnTo>
                  <a:pt x="44" y="0"/>
                </a:lnTo>
                <a:lnTo>
                  <a:pt x="37" y="0"/>
                </a:lnTo>
                <a:lnTo>
                  <a:pt x="32" y="0"/>
                </a:lnTo>
                <a:lnTo>
                  <a:pt x="25" y="0"/>
                </a:lnTo>
                <a:lnTo>
                  <a:pt x="18" y="0"/>
                </a:lnTo>
                <a:lnTo>
                  <a:pt x="12" y="0"/>
                </a:lnTo>
                <a:lnTo>
                  <a:pt x="10" y="2"/>
                </a:lnTo>
                <a:lnTo>
                  <a:pt x="2" y="3"/>
                </a:lnTo>
                <a:lnTo>
                  <a:pt x="0" y="4"/>
                </a:lnTo>
                <a:lnTo>
                  <a:pt x="11" y="4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2" name="Freeform 23">
            <a:extLst>
              <a:ext uri="{FF2B5EF4-FFF2-40B4-BE49-F238E27FC236}">
                <a16:creationId xmlns:a16="http://schemas.microsoft.com/office/drawing/2014/main" id="{81ED7B68-8F82-F848-82C8-F6C07832002D}"/>
              </a:ext>
            </a:extLst>
          </p:cNvPr>
          <p:cNvSpPr>
            <a:spLocks/>
          </p:cNvSpPr>
          <p:nvPr/>
        </p:nvSpPr>
        <p:spPr bwMode="auto">
          <a:xfrm>
            <a:off x="5037138" y="3911600"/>
            <a:ext cx="463550" cy="211138"/>
          </a:xfrm>
          <a:custGeom>
            <a:avLst/>
            <a:gdLst>
              <a:gd name="T0" fmla="*/ 2147483646 w 584"/>
              <a:gd name="T1" fmla="*/ 2147483646 h 266"/>
              <a:gd name="T2" fmla="*/ 2147483646 w 584"/>
              <a:gd name="T3" fmla="*/ 2147483646 h 266"/>
              <a:gd name="T4" fmla="*/ 2147483646 w 584"/>
              <a:gd name="T5" fmla="*/ 2147483646 h 266"/>
              <a:gd name="T6" fmla="*/ 2147483646 w 584"/>
              <a:gd name="T7" fmla="*/ 2147483646 h 266"/>
              <a:gd name="T8" fmla="*/ 2147483646 w 584"/>
              <a:gd name="T9" fmla="*/ 2147483646 h 266"/>
              <a:gd name="T10" fmla="*/ 2147483646 w 584"/>
              <a:gd name="T11" fmla="*/ 2147483646 h 266"/>
              <a:gd name="T12" fmla="*/ 2147483646 w 584"/>
              <a:gd name="T13" fmla="*/ 2147483646 h 266"/>
              <a:gd name="T14" fmla="*/ 2147483646 w 584"/>
              <a:gd name="T15" fmla="*/ 2147483646 h 266"/>
              <a:gd name="T16" fmla="*/ 2147483646 w 584"/>
              <a:gd name="T17" fmla="*/ 2147483646 h 266"/>
              <a:gd name="T18" fmla="*/ 2147483646 w 584"/>
              <a:gd name="T19" fmla="*/ 2147483646 h 266"/>
              <a:gd name="T20" fmla="*/ 2147483646 w 584"/>
              <a:gd name="T21" fmla="*/ 2147483646 h 266"/>
              <a:gd name="T22" fmla="*/ 2147483646 w 584"/>
              <a:gd name="T23" fmla="*/ 2147483646 h 266"/>
              <a:gd name="T24" fmla="*/ 2147483646 w 584"/>
              <a:gd name="T25" fmla="*/ 2147483646 h 266"/>
              <a:gd name="T26" fmla="*/ 2147483646 w 584"/>
              <a:gd name="T27" fmla="*/ 2147483646 h 266"/>
              <a:gd name="T28" fmla="*/ 2147483646 w 584"/>
              <a:gd name="T29" fmla="*/ 2147483646 h 266"/>
              <a:gd name="T30" fmla="*/ 2147483646 w 584"/>
              <a:gd name="T31" fmla="*/ 2147483646 h 266"/>
              <a:gd name="T32" fmla="*/ 2147483646 w 584"/>
              <a:gd name="T33" fmla="*/ 2147483646 h 266"/>
              <a:gd name="T34" fmla="*/ 2147483646 w 584"/>
              <a:gd name="T35" fmla="*/ 2147483646 h 266"/>
              <a:gd name="T36" fmla="*/ 2147483646 w 584"/>
              <a:gd name="T37" fmla="*/ 2147483646 h 266"/>
              <a:gd name="T38" fmla="*/ 2147483646 w 584"/>
              <a:gd name="T39" fmla="*/ 2147483646 h 266"/>
              <a:gd name="T40" fmla="*/ 2147483646 w 584"/>
              <a:gd name="T41" fmla="*/ 2147483646 h 266"/>
              <a:gd name="T42" fmla="*/ 2147483646 w 584"/>
              <a:gd name="T43" fmla="*/ 2147483646 h 266"/>
              <a:gd name="T44" fmla="*/ 2147483646 w 584"/>
              <a:gd name="T45" fmla="*/ 2147483646 h 266"/>
              <a:gd name="T46" fmla="*/ 2147483646 w 584"/>
              <a:gd name="T47" fmla="*/ 2147483646 h 266"/>
              <a:gd name="T48" fmla="*/ 2147483646 w 584"/>
              <a:gd name="T49" fmla="*/ 2147483646 h 266"/>
              <a:gd name="T50" fmla="*/ 2147483646 w 584"/>
              <a:gd name="T51" fmla="*/ 2147483646 h 266"/>
              <a:gd name="T52" fmla="*/ 2147483646 w 584"/>
              <a:gd name="T53" fmla="*/ 2147483646 h 266"/>
              <a:gd name="T54" fmla="*/ 2147483646 w 584"/>
              <a:gd name="T55" fmla="*/ 2147483646 h 266"/>
              <a:gd name="T56" fmla="*/ 2147483646 w 584"/>
              <a:gd name="T57" fmla="*/ 2147483646 h 266"/>
              <a:gd name="T58" fmla="*/ 0 w 584"/>
              <a:gd name="T59" fmla="*/ 2147483646 h 266"/>
              <a:gd name="T60" fmla="*/ 0 w 584"/>
              <a:gd name="T61" fmla="*/ 2147483646 h 266"/>
              <a:gd name="T62" fmla="*/ 2147483646 w 584"/>
              <a:gd name="T63" fmla="*/ 2147483646 h 266"/>
              <a:gd name="T64" fmla="*/ 2147483646 w 584"/>
              <a:gd name="T65" fmla="*/ 2147483646 h 266"/>
              <a:gd name="T66" fmla="*/ 2147483646 w 584"/>
              <a:gd name="T67" fmla="*/ 2147483646 h 266"/>
              <a:gd name="T68" fmla="*/ 2147483646 w 584"/>
              <a:gd name="T69" fmla="*/ 2147483646 h 266"/>
              <a:gd name="T70" fmla="*/ 2147483646 w 584"/>
              <a:gd name="T71" fmla="*/ 2147483646 h 266"/>
              <a:gd name="T72" fmla="*/ 2147483646 w 584"/>
              <a:gd name="T73" fmla="*/ 2147483646 h 266"/>
              <a:gd name="T74" fmla="*/ 2147483646 w 584"/>
              <a:gd name="T75" fmla="*/ 2147483646 h 266"/>
              <a:gd name="T76" fmla="*/ 2147483646 w 584"/>
              <a:gd name="T77" fmla="*/ 2147483646 h 266"/>
              <a:gd name="T78" fmla="*/ 2147483646 w 584"/>
              <a:gd name="T79" fmla="*/ 2147483646 h 266"/>
              <a:gd name="T80" fmla="*/ 2147483646 w 584"/>
              <a:gd name="T81" fmla="*/ 2147483646 h 266"/>
              <a:gd name="T82" fmla="*/ 2147483646 w 584"/>
              <a:gd name="T83" fmla="*/ 2147483646 h 266"/>
              <a:gd name="T84" fmla="*/ 2147483646 w 584"/>
              <a:gd name="T85" fmla="*/ 2147483646 h 266"/>
              <a:gd name="T86" fmla="*/ 2147483646 w 584"/>
              <a:gd name="T87" fmla="*/ 2147483646 h 266"/>
              <a:gd name="T88" fmla="*/ 2147483646 w 584"/>
              <a:gd name="T89" fmla="*/ 2147483646 h 266"/>
              <a:gd name="T90" fmla="*/ 2147483646 w 584"/>
              <a:gd name="T91" fmla="*/ 2147483646 h 266"/>
              <a:gd name="T92" fmla="*/ 2147483646 w 584"/>
              <a:gd name="T93" fmla="*/ 2147483646 h 266"/>
              <a:gd name="T94" fmla="*/ 2147483646 w 584"/>
              <a:gd name="T95" fmla="*/ 2147483646 h 266"/>
              <a:gd name="T96" fmla="*/ 2147483646 w 584"/>
              <a:gd name="T97" fmla="*/ 2147483646 h 266"/>
              <a:gd name="T98" fmla="*/ 2147483646 w 584"/>
              <a:gd name="T99" fmla="*/ 2147483646 h 266"/>
              <a:gd name="T100" fmla="*/ 2147483646 w 584"/>
              <a:gd name="T101" fmla="*/ 2147483646 h 266"/>
              <a:gd name="T102" fmla="*/ 2147483646 w 584"/>
              <a:gd name="T103" fmla="*/ 2147483646 h 266"/>
              <a:gd name="T104" fmla="*/ 2147483646 w 584"/>
              <a:gd name="T105" fmla="*/ 2147483646 h 266"/>
              <a:gd name="T106" fmla="*/ 2147483646 w 584"/>
              <a:gd name="T107" fmla="*/ 2147483646 h 266"/>
              <a:gd name="T108" fmla="*/ 2147483646 w 584"/>
              <a:gd name="T109" fmla="*/ 2147483646 h 266"/>
              <a:gd name="T110" fmla="*/ 2147483646 w 584"/>
              <a:gd name="T111" fmla="*/ 2147483646 h 266"/>
              <a:gd name="T112" fmla="*/ 2147483646 w 584"/>
              <a:gd name="T113" fmla="*/ 2147483646 h 266"/>
              <a:gd name="T114" fmla="*/ 2147483646 w 584"/>
              <a:gd name="T115" fmla="*/ 2147483646 h 266"/>
              <a:gd name="T116" fmla="*/ 2147483646 w 584"/>
              <a:gd name="T117" fmla="*/ 2147483646 h 266"/>
              <a:gd name="T118" fmla="*/ 2147483646 w 584"/>
              <a:gd name="T119" fmla="*/ 2147483646 h 266"/>
              <a:gd name="T120" fmla="*/ 2147483646 w 584"/>
              <a:gd name="T121" fmla="*/ 2147483646 h 266"/>
              <a:gd name="T122" fmla="*/ 2147483646 w 584"/>
              <a:gd name="T123" fmla="*/ 2147483646 h 26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584" h="266">
                <a:moveTo>
                  <a:pt x="551" y="53"/>
                </a:moveTo>
                <a:lnTo>
                  <a:pt x="548" y="53"/>
                </a:lnTo>
                <a:lnTo>
                  <a:pt x="547" y="57"/>
                </a:lnTo>
                <a:lnTo>
                  <a:pt x="542" y="63"/>
                </a:lnTo>
                <a:lnTo>
                  <a:pt x="538" y="70"/>
                </a:lnTo>
                <a:lnTo>
                  <a:pt x="531" y="78"/>
                </a:lnTo>
                <a:lnTo>
                  <a:pt x="525" y="89"/>
                </a:lnTo>
                <a:lnTo>
                  <a:pt x="520" y="94"/>
                </a:lnTo>
                <a:lnTo>
                  <a:pt x="516" y="99"/>
                </a:lnTo>
                <a:lnTo>
                  <a:pt x="511" y="105"/>
                </a:lnTo>
                <a:lnTo>
                  <a:pt x="507" y="111"/>
                </a:lnTo>
                <a:lnTo>
                  <a:pt x="503" y="117"/>
                </a:lnTo>
                <a:lnTo>
                  <a:pt x="498" y="122"/>
                </a:lnTo>
                <a:lnTo>
                  <a:pt x="493" y="128"/>
                </a:lnTo>
                <a:lnTo>
                  <a:pt x="488" y="133"/>
                </a:lnTo>
                <a:lnTo>
                  <a:pt x="482" y="140"/>
                </a:lnTo>
                <a:lnTo>
                  <a:pt x="477" y="144"/>
                </a:lnTo>
                <a:lnTo>
                  <a:pt x="470" y="151"/>
                </a:lnTo>
                <a:lnTo>
                  <a:pt x="465" y="157"/>
                </a:lnTo>
                <a:lnTo>
                  <a:pt x="459" y="162"/>
                </a:lnTo>
                <a:lnTo>
                  <a:pt x="453" y="166"/>
                </a:lnTo>
                <a:lnTo>
                  <a:pt x="448" y="170"/>
                </a:lnTo>
                <a:lnTo>
                  <a:pt x="443" y="174"/>
                </a:lnTo>
                <a:lnTo>
                  <a:pt x="436" y="178"/>
                </a:lnTo>
                <a:lnTo>
                  <a:pt x="431" y="183"/>
                </a:lnTo>
                <a:lnTo>
                  <a:pt x="425" y="185"/>
                </a:lnTo>
                <a:lnTo>
                  <a:pt x="420" y="189"/>
                </a:lnTo>
                <a:lnTo>
                  <a:pt x="412" y="190"/>
                </a:lnTo>
                <a:lnTo>
                  <a:pt x="406" y="193"/>
                </a:lnTo>
                <a:lnTo>
                  <a:pt x="400" y="195"/>
                </a:lnTo>
                <a:lnTo>
                  <a:pt x="394" y="198"/>
                </a:lnTo>
                <a:lnTo>
                  <a:pt x="386" y="200"/>
                </a:lnTo>
                <a:lnTo>
                  <a:pt x="380" y="203"/>
                </a:lnTo>
                <a:lnTo>
                  <a:pt x="371" y="205"/>
                </a:lnTo>
                <a:lnTo>
                  <a:pt x="365" y="208"/>
                </a:lnTo>
                <a:lnTo>
                  <a:pt x="357" y="210"/>
                </a:lnTo>
                <a:lnTo>
                  <a:pt x="348" y="213"/>
                </a:lnTo>
                <a:lnTo>
                  <a:pt x="341" y="215"/>
                </a:lnTo>
                <a:lnTo>
                  <a:pt x="333" y="216"/>
                </a:lnTo>
                <a:lnTo>
                  <a:pt x="324" y="218"/>
                </a:lnTo>
                <a:lnTo>
                  <a:pt x="316" y="220"/>
                </a:lnTo>
                <a:lnTo>
                  <a:pt x="306" y="222"/>
                </a:lnTo>
                <a:lnTo>
                  <a:pt x="299" y="225"/>
                </a:lnTo>
                <a:lnTo>
                  <a:pt x="289" y="225"/>
                </a:lnTo>
                <a:lnTo>
                  <a:pt x="279" y="226"/>
                </a:lnTo>
                <a:lnTo>
                  <a:pt x="269" y="226"/>
                </a:lnTo>
                <a:lnTo>
                  <a:pt x="260" y="227"/>
                </a:lnTo>
                <a:lnTo>
                  <a:pt x="250" y="226"/>
                </a:lnTo>
                <a:lnTo>
                  <a:pt x="240" y="226"/>
                </a:lnTo>
                <a:lnTo>
                  <a:pt x="230" y="225"/>
                </a:lnTo>
                <a:lnTo>
                  <a:pt x="221" y="225"/>
                </a:lnTo>
                <a:lnTo>
                  <a:pt x="211" y="222"/>
                </a:lnTo>
                <a:lnTo>
                  <a:pt x="200" y="220"/>
                </a:lnTo>
                <a:lnTo>
                  <a:pt x="190" y="216"/>
                </a:lnTo>
                <a:lnTo>
                  <a:pt x="180" y="215"/>
                </a:lnTo>
                <a:lnTo>
                  <a:pt x="169" y="210"/>
                </a:lnTo>
                <a:lnTo>
                  <a:pt x="159" y="206"/>
                </a:lnTo>
                <a:lnTo>
                  <a:pt x="149" y="203"/>
                </a:lnTo>
                <a:lnTo>
                  <a:pt x="139" y="198"/>
                </a:lnTo>
                <a:lnTo>
                  <a:pt x="129" y="192"/>
                </a:lnTo>
                <a:lnTo>
                  <a:pt x="119" y="185"/>
                </a:lnTo>
                <a:lnTo>
                  <a:pt x="111" y="178"/>
                </a:lnTo>
                <a:lnTo>
                  <a:pt x="104" y="173"/>
                </a:lnTo>
                <a:lnTo>
                  <a:pt x="97" y="164"/>
                </a:lnTo>
                <a:lnTo>
                  <a:pt x="91" y="157"/>
                </a:lnTo>
                <a:lnTo>
                  <a:pt x="83" y="149"/>
                </a:lnTo>
                <a:lnTo>
                  <a:pt x="80" y="142"/>
                </a:lnTo>
                <a:lnTo>
                  <a:pt x="73" y="133"/>
                </a:lnTo>
                <a:lnTo>
                  <a:pt x="68" y="126"/>
                </a:lnTo>
                <a:lnTo>
                  <a:pt x="65" y="117"/>
                </a:lnTo>
                <a:lnTo>
                  <a:pt x="62" y="110"/>
                </a:lnTo>
                <a:lnTo>
                  <a:pt x="57" y="101"/>
                </a:lnTo>
                <a:lnTo>
                  <a:pt x="54" y="94"/>
                </a:lnTo>
                <a:lnTo>
                  <a:pt x="52" y="85"/>
                </a:lnTo>
                <a:lnTo>
                  <a:pt x="51" y="78"/>
                </a:lnTo>
                <a:lnTo>
                  <a:pt x="47" y="69"/>
                </a:lnTo>
                <a:lnTo>
                  <a:pt x="46" y="61"/>
                </a:lnTo>
                <a:lnTo>
                  <a:pt x="44" y="54"/>
                </a:lnTo>
                <a:lnTo>
                  <a:pt x="43" y="47"/>
                </a:lnTo>
                <a:lnTo>
                  <a:pt x="41" y="40"/>
                </a:lnTo>
                <a:lnTo>
                  <a:pt x="41" y="34"/>
                </a:lnTo>
                <a:lnTo>
                  <a:pt x="41" y="28"/>
                </a:lnTo>
                <a:lnTo>
                  <a:pt x="41" y="24"/>
                </a:lnTo>
                <a:lnTo>
                  <a:pt x="40" y="13"/>
                </a:lnTo>
                <a:lnTo>
                  <a:pt x="40" y="7"/>
                </a:lnTo>
                <a:lnTo>
                  <a:pt x="40" y="3"/>
                </a:lnTo>
                <a:lnTo>
                  <a:pt x="41" y="2"/>
                </a:lnTo>
                <a:lnTo>
                  <a:pt x="2" y="0"/>
                </a:lnTo>
                <a:lnTo>
                  <a:pt x="0" y="2"/>
                </a:lnTo>
                <a:lnTo>
                  <a:pt x="0" y="7"/>
                </a:lnTo>
                <a:lnTo>
                  <a:pt x="0" y="11"/>
                </a:lnTo>
                <a:lnTo>
                  <a:pt x="0" y="16"/>
                </a:lnTo>
                <a:lnTo>
                  <a:pt x="0" y="22"/>
                </a:lnTo>
                <a:lnTo>
                  <a:pt x="2" y="28"/>
                </a:lnTo>
                <a:lnTo>
                  <a:pt x="2" y="34"/>
                </a:lnTo>
                <a:lnTo>
                  <a:pt x="2" y="40"/>
                </a:lnTo>
                <a:lnTo>
                  <a:pt x="3" y="48"/>
                </a:lnTo>
                <a:lnTo>
                  <a:pt x="5" y="57"/>
                </a:lnTo>
                <a:lnTo>
                  <a:pt x="5" y="65"/>
                </a:lnTo>
                <a:lnTo>
                  <a:pt x="8" y="74"/>
                </a:lnTo>
                <a:lnTo>
                  <a:pt x="10" y="83"/>
                </a:lnTo>
                <a:lnTo>
                  <a:pt x="13" y="92"/>
                </a:lnTo>
                <a:lnTo>
                  <a:pt x="15" y="101"/>
                </a:lnTo>
                <a:lnTo>
                  <a:pt x="19" y="110"/>
                </a:lnTo>
                <a:lnTo>
                  <a:pt x="21" y="120"/>
                </a:lnTo>
                <a:lnTo>
                  <a:pt x="26" y="130"/>
                </a:lnTo>
                <a:lnTo>
                  <a:pt x="30" y="138"/>
                </a:lnTo>
                <a:lnTo>
                  <a:pt x="35" y="148"/>
                </a:lnTo>
                <a:lnTo>
                  <a:pt x="41" y="157"/>
                </a:lnTo>
                <a:lnTo>
                  <a:pt x="47" y="167"/>
                </a:lnTo>
                <a:lnTo>
                  <a:pt x="54" y="175"/>
                </a:lnTo>
                <a:lnTo>
                  <a:pt x="61" y="185"/>
                </a:lnTo>
                <a:lnTo>
                  <a:pt x="68" y="194"/>
                </a:lnTo>
                <a:lnTo>
                  <a:pt x="78" y="203"/>
                </a:lnTo>
                <a:lnTo>
                  <a:pt x="82" y="205"/>
                </a:lnTo>
                <a:lnTo>
                  <a:pt x="86" y="210"/>
                </a:lnTo>
                <a:lnTo>
                  <a:pt x="91" y="214"/>
                </a:lnTo>
                <a:lnTo>
                  <a:pt x="97" y="218"/>
                </a:lnTo>
                <a:lnTo>
                  <a:pt x="102" y="221"/>
                </a:lnTo>
                <a:lnTo>
                  <a:pt x="107" y="225"/>
                </a:lnTo>
                <a:lnTo>
                  <a:pt x="113" y="227"/>
                </a:lnTo>
                <a:lnTo>
                  <a:pt x="119" y="232"/>
                </a:lnTo>
                <a:lnTo>
                  <a:pt x="130" y="237"/>
                </a:lnTo>
                <a:lnTo>
                  <a:pt x="143" y="242"/>
                </a:lnTo>
                <a:lnTo>
                  <a:pt x="154" y="247"/>
                </a:lnTo>
                <a:lnTo>
                  <a:pt x="166" y="252"/>
                </a:lnTo>
                <a:lnTo>
                  <a:pt x="177" y="255"/>
                </a:lnTo>
                <a:lnTo>
                  <a:pt x="188" y="258"/>
                </a:lnTo>
                <a:lnTo>
                  <a:pt x="195" y="260"/>
                </a:lnTo>
                <a:lnTo>
                  <a:pt x="201" y="260"/>
                </a:lnTo>
                <a:lnTo>
                  <a:pt x="207" y="261"/>
                </a:lnTo>
                <a:lnTo>
                  <a:pt x="213" y="263"/>
                </a:lnTo>
                <a:lnTo>
                  <a:pt x="224" y="263"/>
                </a:lnTo>
                <a:lnTo>
                  <a:pt x="235" y="265"/>
                </a:lnTo>
                <a:lnTo>
                  <a:pt x="247" y="265"/>
                </a:lnTo>
                <a:lnTo>
                  <a:pt x="259" y="266"/>
                </a:lnTo>
                <a:lnTo>
                  <a:pt x="269" y="265"/>
                </a:lnTo>
                <a:lnTo>
                  <a:pt x="280" y="265"/>
                </a:lnTo>
                <a:lnTo>
                  <a:pt x="291" y="263"/>
                </a:lnTo>
                <a:lnTo>
                  <a:pt x="302" y="263"/>
                </a:lnTo>
                <a:lnTo>
                  <a:pt x="311" y="261"/>
                </a:lnTo>
                <a:lnTo>
                  <a:pt x="321" y="260"/>
                </a:lnTo>
                <a:lnTo>
                  <a:pt x="331" y="257"/>
                </a:lnTo>
                <a:lnTo>
                  <a:pt x="341" y="256"/>
                </a:lnTo>
                <a:lnTo>
                  <a:pt x="349" y="252"/>
                </a:lnTo>
                <a:lnTo>
                  <a:pt x="359" y="250"/>
                </a:lnTo>
                <a:lnTo>
                  <a:pt x="369" y="248"/>
                </a:lnTo>
                <a:lnTo>
                  <a:pt x="378" y="246"/>
                </a:lnTo>
                <a:lnTo>
                  <a:pt x="385" y="242"/>
                </a:lnTo>
                <a:lnTo>
                  <a:pt x="392" y="240"/>
                </a:lnTo>
                <a:lnTo>
                  <a:pt x="400" y="237"/>
                </a:lnTo>
                <a:lnTo>
                  <a:pt x="407" y="235"/>
                </a:lnTo>
                <a:lnTo>
                  <a:pt x="414" y="231"/>
                </a:lnTo>
                <a:lnTo>
                  <a:pt x="421" y="229"/>
                </a:lnTo>
                <a:lnTo>
                  <a:pt x="427" y="227"/>
                </a:lnTo>
                <a:lnTo>
                  <a:pt x="433" y="226"/>
                </a:lnTo>
                <a:lnTo>
                  <a:pt x="441" y="221"/>
                </a:lnTo>
                <a:lnTo>
                  <a:pt x="447" y="218"/>
                </a:lnTo>
                <a:lnTo>
                  <a:pt x="453" y="214"/>
                </a:lnTo>
                <a:lnTo>
                  <a:pt x="461" y="210"/>
                </a:lnTo>
                <a:lnTo>
                  <a:pt x="467" y="205"/>
                </a:lnTo>
                <a:lnTo>
                  <a:pt x="474" y="199"/>
                </a:lnTo>
                <a:lnTo>
                  <a:pt x="480" y="194"/>
                </a:lnTo>
                <a:lnTo>
                  <a:pt x="488" y="189"/>
                </a:lnTo>
                <a:lnTo>
                  <a:pt x="494" y="183"/>
                </a:lnTo>
                <a:lnTo>
                  <a:pt x="500" y="175"/>
                </a:lnTo>
                <a:lnTo>
                  <a:pt x="505" y="169"/>
                </a:lnTo>
                <a:lnTo>
                  <a:pt x="512" y="163"/>
                </a:lnTo>
                <a:lnTo>
                  <a:pt x="517" y="157"/>
                </a:lnTo>
                <a:lnTo>
                  <a:pt x="524" y="152"/>
                </a:lnTo>
                <a:lnTo>
                  <a:pt x="529" y="144"/>
                </a:lnTo>
                <a:lnTo>
                  <a:pt x="536" y="140"/>
                </a:lnTo>
                <a:lnTo>
                  <a:pt x="540" y="132"/>
                </a:lnTo>
                <a:lnTo>
                  <a:pt x="545" y="126"/>
                </a:lnTo>
                <a:lnTo>
                  <a:pt x="548" y="121"/>
                </a:lnTo>
                <a:lnTo>
                  <a:pt x="553" y="115"/>
                </a:lnTo>
                <a:lnTo>
                  <a:pt x="557" y="109"/>
                </a:lnTo>
                <a:lnTo>
                  <a:pt x="561" y="102"/>
                </a:lnTo>
                <a:lnTo>
                  <a:pt x="564" y="97"/>
                </a:lnTo>
                <a:lnTo>
                  <a:pt x="569" y="94"/>
                </a:lnTo>
                <a:lnTo>
                  <a:pt x="574" y="85"/>
                </a:lnTo>
                <a:lnTo>
                  <a:pt x="579" y="78"/>
                </a:lnTo>
                <a:lnTo>
                  <a:pt x="582" y="74"/>
                </a:lnTo>
                <a:lnTo>
                  <a:pt x="584" y="73"/>
                </a:lnTo>
                <a:lnTo>
                  <a:pt x="551" y="5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3" name="Freeform 24">
            <a:extLst>
              <a:ext uri="{FF2B5EF4-FFF2-40B4-BE49-F238E27FC236}">
                <a16:creationId xmlns:a16="http://schemas.microsoft.com/office/drawing/2014/main" id="{2E56CF8C-ECD7-FF43-8A03-2F4B7222D767}"/>
              </a:ext>
            </a:extLst>
          </p:cNvPr>
          <p:cNvSpPr>
            <a:spLocks/>
          </p:cNvSpPr>
          <p:nvPr/>
        </p:nvSpPr>
        <p:spPr bwMode="auto">
          <a:xfrm>
            <a:off x="5118100" y="4008438"/>
            <a:ext cx="119063" cy="76200"/>
          </a:xfrm>
          <a:custGeom>
            <a:avLst/>
            <a:gdLst>
              <a:gd name="T0" fmla="*/ 2147483646 w 150"/>
              <a:gd name="T1" fmla="*/ 2147483646 h 95"/>
              <a:gd name="T2" fmla="*/ 2147483646 w 150"/>
              <a:gd name="T3" fmla="*/ 2147483646 h 95"/>
              <a:gd name="T4" fmla="*/ 2147483646 w 150"/>
              <a:gd name="T5" fmla="*/ 0 h 95"/>
              <a:gd name="T6" fmla="*/ 0 w 150"/>
              <a:gd name="T7" fmla="*/ 2147483646 h 95"/>
              <a:gd name="T8" fmla="*/ 2147483646 w 150"/>
              <a:gd name="T9" fmla="*/ 2147483646 h 95"/>
              <a:gd name="T10" fmla="*/ 2147483646 w 150"/>
              <a:gd name="T11" fmla="*/ 2147483646 h 9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50" h="95">
                <a:moveTo>
                  <a:pt x="15" y="95"/>
                </a:moveTo>
                <a:lnTo>
                  <a:pt x="150" y="35"/>
                </a:lnTo>
                <a:lnTo>
                  <a:pt x="132" y="0"/>
                </a:lnTo>
                <a:lnTo>
                  <a:pt x="0" y="61"/>
                </a:lnTo>
                <a:lnTo>
                  <a:pt x="15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4" name="Freeform 25">
            <a:extLst>
              <a:ext uri="{FF2B5EF4-FFF2-40B4-BE49-F238E27FC236}">
                <a16:creationId xmlns:a16="http://schemas.microsoft.com/office/drawing/2014/main" id="{F00FD054-58AD-5741-8F84-E727DD000048}"/>
              </a:ext>
            </a:extLst>
          </p:cNvPr>
          <p:cNvSpPr>
            <a:spLocks/>
          </p:cNvSpPr>
          <p:nvPr/>
        </p:nvSpPr>
        <p:spPr bwMode="auto">
          <a:xfrm>
            <a:off x="4995863" y="3844925"/>
            <a:ext cx="93662" cy="84138"/>
          </a:xfrm>
          <a:custGeom>
            <a:avLst/>
            <a:gdLst>
              <a:gd name="T0" fmla="*/ 2147483646 w 117"/>
              <a:gd name="T1" fmla="*/ 2147483646 h 108"/>
              <a:gd name="T2" fmla="*/ 2147483646 w 117"/>
              <a:gd name="T3" fmla="*/ 2147483646 h 108"/>
              <a:gd name="T4" fmla="*/ 2147483646 w 117"/>
              <a:gd name="T5" fmla="*/ 2147483646 h 108"/>
              <a:gd name="T6" fmla="*/ 2147483646 w 117"/>
              <a:gd name="T7" fmla="*/ 0 h 108"/>
              <a:gd name="T8" fmla="*/ 2147483646 w 117"/>
              <a:gd name="T9" fmla="*/ 2147483646 h 108"/>
              <a:gd name="T10" fmla="*/ 2147483646 w 117"/>
              <a:gd name="T11" fmla="*/ 2147483646 h 108"/>
              <a:gd name="T12" fmla="*/ 0 w 117"/>
              <a:gd name="T13" fmla="*/ 2147483646 h 108"/>
              <a:gd name="T14" fmla="*/ 2147483646 w 117"/>
              <a:gd name="T15" fmla="*/ 2147483646 h 108"/>
              <a:gd name="T16" fmla="*/ 2147483646 w 117"/>
              <a:gd name="T17" fmla="*/ 2147483646 h 108"/>
              <a:gd name="T18" fmla="*/ 2147483646 w 117"/>
              <a:gd name="T19" fmla="*/ 2147483646 h 108"/>
              <a:gd name="T20" fmla="*/ 2147483646 w 117"/>
              <a:gd name="T21" fmla="*/ 2147483646 h 108"/>
              <a:gd name="T22" fmla="*/ 2147483646 w 117"/>
              <a:gd name="T23" fmla="*/ 2147483646 h 108"/>
              <a:gd name="T24" fmla="*/ 2147483646 w 117"/>
              <a:gd name="T25" fmla="*/ 2147483646 h 10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17" h="108">
                <a:moveTo>
                  <a:pt x="113" y="48"/>
                </a:moveTo>
                <a:lnTo>
                  <a:pt x="117" y="9"/>
                </a:lnTo>
                <a:lnTo>
                  <a:pt x="29" y="3"/>
                </a:lnTo>
                <a:lnTo>
                  <a:pt x="8" y="0"/>
                </a:lnTo>
                <a:lnTo>
                  <a:pt x="8" y="20"/>
                </a:lnTo>
                <a:lnTo>
                  <a:pt x="2" y="87"/>
                </a:lnTo>
                <a:lnTo>
                  <a:pt x="0" y="108"/>
                </a:lnTo>
                <a:lnTo>
                  <a:pt x="110" y="108"/>
                </a:lnTo>
                <a:lnTo>
                  <a:pt x="110" y="68"/>
                </a:lnTo>
                <a:lnTo>
                  <a:pt x="43" y="68"/>
                </a:lnTo>
                <a:lnTo>
                  <a:pt x="45" y="43"/>
                </a:lnTo>
                <a:lnTo>
                  <a:pt x="113" y="4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5" name="Freeform 26">
            <a:extLst>
              <a:ext uri="{FF2B5EF4-FFF2-40B4-BE49-F238E27FC236}">
                <a16:creationId xmlns:a16="http://schemas.microsoft.com/office/drawing/2014/main" id="{765DFE54-3F15-014F-81B6-75A47CA362D1}"/>
              </a:ext>
            </a:extLst>
          </p:cNvPr>
          <p:cNvSpPr>
            <a:spLocks/>
          </p:cNvSpPr>
          <p:nvPr/>
        </p:nvSpPr>
        <p:spPr bwMode="auto">
          <a:xfrm>
            <a:off x="5035550" y="3660775"/>
            <a:ext cx="88900" cy="200025"/>
          </a:xfrm>
          <a:custGeom>
            <a:avLst/>
            <a:gdLst>
              <a:gd name="T0" fmla="*/ 2147483646 w 113"/>
              <a:gd name="T1" fmla="*/ 2147483646 h 253"/>
              <a:gd name="T2" fmla="*/ 2147483646 w 113"/>
              <a:gd name="T3" fmla="*/ 2147483646 h 253"/>
              <a:gd name="T4" fmla="*/ 2147483646 w 113"/>
              <a:gd name="T5" fmla="*/ 2147483646 h 253"/>
              <a:gd name="T6" fmla="*/ 2147483646 w 113"/>
              <a:gd name="T7" fmla="*/ 2147483646 h 253"/>
              <a:gd name="T8" fmla="*/ 2147483646 w 113"/>
              <a:gd name="T9" fmla="*/ 2147483646 h 253"/>
              <a:gd name="T10" fmla="*/ 2147483646 w 113"/>
              <a:gd name="T11" fmla="*/ 2147483646 h 253"/>
              <a:gd name="T12" fmla="*/ 2147483646 w 113"/>
              <a:gd name="T13" fmla="*/ 2147483646 h 253"/>
              <a:gd name="T14" fmla="*/ 2147483646 w 113"/>
              <a:gd name="T15" fmla="*/ 2147483646 h 253"/>
              <a:gd name="T16" fmla="*/ 2147483646 w 113"/>
              <a:gd name="T17" fmla="*/ 2147483646 h 253"/>
              <a:gd name="T18" fmla="*/ 2147483646 w 113"/>
              <a:gd name="T19" fmla="*/ 2147483646 h 253"/>
              <a:gd name="T20" fmla="*/ 2147483646 w 113"/>
              <a:gd name="T21" fmla="*/ 2147483646 h 253"/>
              <a:gd name="T22" fmla="*/ 2147483646 w 113"/>
              <a:gd name="T23" fmla="*/ 2147483646 h 253"/>
              <a:gd name="T24" fmla="*/ 2147483646 w 113"/>
              <a:gd name="T25" fmla="*/ 2147483646 h 253"/>
              <a:gd name="T26" fmla="*/ 2147483646 w 113"/>
              <a:gd name="T27" fmla="*/ 2147483646 h 253"/>
              <a:gd name="T28" fmla="*/ 2147483646 w 113"/>
              <a:gd name="T29" fmla="*/ 2147483646 h 253"/>
              <a:gd name="T30" fmla="*/ 2147483646 w 113"/>
              <a:gd name="T31" fmla="*/ 2147483646 h 253"/>
              <a:gd name="T32" fmla="*/ 2147483646 w 113"/>
              <a:gd name="T33" fmla="*/ 2147483646 h 253"/>
              <a:gd name="T34" fmla="*/ 2147483646 w 113"/>
              <a:gd name="T35" fmla="*/ 2147483646 h 253"/>
              <a:gd name="T36" fmla="*/ 2147483646 w 113"/>
              <a:gd name="T37" fmla="*/ 2147483646 h 253"/>
              <a:gd name="T38" fmla="*/ 2147483646 w 113"/>
              <a:gd name="T39" fmla="*/ 2147483646 h 253"/>
              <a:gd name="T40" fmla="*/ 2147483646 w 113"/>
              <a:gd name="T41" fmla="*/ 2147483646 h 253"/>
              <a:gd name="T42" fmla="*/ 2147483646 w 113"/>
              <a:gd name="T43" fmla="*/ 2147483646 h 253"/>
              <a:gd name="T44" fmla="*/ 2147483646 w 113"/>
              <a:gd name="T45" fmla="*/ 2147483646 h 253"/>
              <a:gd name="T46" fmla="*/ 2147483646 w 113"/>
              <a:gd name="T47" fmla="*/ 2147483646 h 253"/>
              <a:gd name="T48" fmla="*/ 2147483646 w 113"/>
              <a:gd name="T49" fmla="*/ 2147483646 h 253"/>
              <a:gd name="T50" fmla="*/ 2147483646 w 113"/>
              <a:gd name="T51" fmla="*/ 2147483646 h 253"/>
              <a:gd name="T52" fmla="*/ 2147483646 w 113"/>
              <a:gd name="T53" fmla="*/ 2147483646 h 253"/>
              <a:gd name="T54" fmla="*/ 2147483646 w 113"/>
              <a:gd name="T55" fmla="*/ 2147483646 h 253"/>
              <a:gd name="T56" fmla="*/ 2147483646 w 113"/>
              <a:gd name="T57" fmla="*/ 2147483646 h 253"/>
              <a:gd name="T58" fmla="*/ 2147483646 w 113"/>
              <a:gd name="T59" fmla="*/ 0 h 253"/>
              <a:gd name="T60" fmla="*/ 2147483646 w 113"/>
              <a:gd name="T61" fmla="*/ 2147483646 h 253"/>
              <a:gd name="T62" fmla="*/ 2147483646 w 113"/>
              <a:gd name="T63" fmla="*/ 2147483646 h 253"/>
              <a:gd name="T64" fmla="*/ 2147483646 w 113"/>
              <a:gd name="T65" fmla="*/ 2147483646 h 253"/>
              <a:gd name="T66" fmla="*/ 2147483646 w 113"/>
              <a:gd name="T67" fmla="*/ 2147483646 h 253"/>
              <a:gd name="T68" fmla="*/ 2147483646 w 113"/>
              <a:gd name="T69" fmla="*/ 2147483646 h 253"/>
              <a:gd name="T70" fmla="*/ 2147483646 w 113"/>
              <a:gd name="T71" fmla="*/ 2147483646 h 253"/>
              <a:gd name="T72" fmla="*/ 2147483646 w 113"/>
              <a:gd name="T73" fmla="*/ 2147483646 h 253"/>
              <a:gd name="T74" fmla="*/ 2147483646 w 113"/>
              <a:gd name="T75" fmla="*/ 2147483646 h 253"/>
              <a:gd name="T76" fmla="*/ 2147483646 w 113"/>
              <a:gd name="T77" fmla="*/ 2147483646 h 253"/>
              <a:gd name="T78" fmla="*/ 2147483646 w 113"/>
              <a:gd name="T79" fmla="*/ 2147483646 h 253"/>
              <a:gd name="T80" fmla="*/ 2147483646 w 113"/>
              <a:gd name="T81" fmla="*/ 2147483646 h 253"/>
              <a:gd name="T82" fmla="*/ 2147483646 w 113"/>
              <a:gd name="T83" fmla="*/ 2147483646 h 253"/>
              <a:gd name="T84" fmla="*/ 2147483646 w 113"/>
              <a:gd name="T85" fmla="*/ 2147483646 h 253"/>
              <a:gd name="T86" fmla="*/ 2147483646 w 113"/>
              <a:gd name="T87" fmla="*/ 2147483646 h 253"/>
              <a:gd name="T88" fmla="*/ 2147483646 w 113"/>
              <a:gd name="T89" fmla="*/ 2147483646 h 253"/>
              <a:gd name="T90" fmla="*/ 2147483646 w 113"/>
              <a:gd name="T91" fmla="*/ 2147483646 h 253"/>
              <a:gd name="T92" fmla="*/ 2147483646 w 113"/>
              <a:gd name="T93" fmla="*/ 2147483646 h 253"/>
              <a:gd name="T94" fmla="*/ 2147483646 w 113"/>
              <a:gd name="T95" fmla="*/ 2147483646 h 253"/>
              <a:gd name="T96" fmla="*/ 2147483646 w 113"/>
              <a:gd name="T97" fmla="*/ 2147483646 h 253"/>
              <a:gd name="T98" fmla="*/ 2147483646 w 113"/>
              <a:gd name="T99" fmla="*/ 2147483646 h 253"/>
              <a:gd name="T100" fmla="*/ 2147483646 w 113"/>
              <a:gd name="T101" fmla="*/ 2147483646 h 253"/>
              <a:gd name="T102" fmla="*/ 2147483646 w 113"/>
              <a:gd name="T103" fmla="*/ 2147483646 h 253"/>
              <a:gd name="T104" fmla="*/ 2147483646 w 113"/>
              <a:gd name="T105" fmla="*/ 2147483646 h 253"/>
              <a:gd name="T106" fmla="*/ 2147483646 w 113"/>
              <a:gd name="T107" fmla="*/ 2147483646 h 253"/>
              <a:gd name="T108" fmla="*/ 2147483646 w 113"/>
              <a:gd name="T109" fmla="*/ 2147483646 h 253"/>
              <a:gd name="T110" fmla="*/ 0 w 113"/>
              <a:gd name="T111" fmla="*/ 2147483646 h 253"/>
              <a:gd name="T112" fmla="*/ 0 w 113"/>
              <a:gd name="T113" fmla="*/ 2147483646 h 253"/>
              <a:gd name="T114" fmla="*/ 0 w 113"/>
              <a:gd name="T115" fmla="*/ 2147483646 h 253"/>
              <a:gd name="T116" fmla="*/ 2147483646 w 113"/>
              <a:gd name="T117" fmla="*/ 2147483646 h 253"/>
              <a:gd name="T118" fmla="*/ 2147483646 w 113"/>
              <a:gd name="T119" fmla="*/ 2147483646 h 25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13" h="253">
                <a:moveTo>
                  <a:pt x="40" y="253"/>
                </a:moveTo>
                <a:lnTo>
                  <a:pt x="40" y="249"/>
                </a:lnTo>
                <a:lnTo>
                  <a:pt x="40" y="244"/>
                </a:lnTo>
                <a:lnTo>
                  <a:pt x="41" y="236"/>
                </a:lnTo>
                <a:lnTo>
                  <a:pt x="42" y="226"/>
                </a:lnTo>
                <a:lnTo>
                  <a:pt x="42" y="220"/>
                </a:lnTo>
                <a:lnTo>
                  <a:pt x="44" y="214"/>
                </a:lnTo>
                <a:lnTo>
                  <a:pt x="45" y="205"/>
                </a:lnTo>
                <a:lnTo>
                  <a:pt x="47" y="199"/>
                </a:lnTo>
                <a:lnTo>
                  <a:pt x="48" y="190"/>
                </a:lnTo>
                <a:lnTo>
                  <a:pt x="51" y="183"/>
                </a:lnTo>
                <a:lnTo>
                  <a:pt x="53" y="174"/>
                </a:lnTo>
                <a:lnTo>
                  <a:pt x="56" y="166"/>
                </a:lnTo>
                <a:lnTo>
                  <a:pt x="57" y="157"/>
                </a:lnTo>
                <a:lnTo>
                  <a:pt x="60" y="148"/>
                </a:lnTo>
                <a:lnTo>
                  <a:pt x="62" y="138"/>
                </a:lnTo>
                <a:lnTo>
                  <a:pt x="65" y="128"/>
                </a:lnTo>
                <a:lnTo>
                  <a:pt x="67" y="118"/>
                </a:lnTo>
                <a:lnTo>
                  <a:pt x="71" y="108"/>
                </a:lnTo>
                <a:lnTo>
                  <a:pt x="74" y="100"/>
                </a:lnTo>
                <a:lnTo>
                  <a:pt x="77" y="91"/>
                </a:lnTo>
                <a:lnTo>
                  <a:pt x="81" y="81"/>
                </a:lnTo>
                <a:lnTo>
                  <a:pt x="84" y="71"/>
                </a:lnTo>
                <a:lnTo>
                  <a:pt x="88" y="62"/>
                </a:lnTo>
                <a:lnTo>
                  <a:pt x="93" y="54"/>
                </a:lnTo>
                <a:lnTo>
                  <a:pt x="95" y="45"/>
                </a:lnTo>
                <a:lnTo>
                  <a:pt x="102" y="38"/>
                </a:lnTo>
                <a:lnTo>
                  <a:pt x="105" y="30"/>
                </a:lnTo>
                <a:lnTo>
                  <a:pt x="113" y="23"/>
                </a:lnTo>
                <a:lnTo>
                  <a:pt x="81" y="0"/>
                </a:lnTo>
                <a:lnTo>
                  <a:pt x="74" y="8"/>
                </a:lnTo>
                <a:lnTo>
                  <a:pt x="68" y="17"/>
                </a:lnTo>
                <a:lnTo>
                  <a:pt x="63" y="25"/>
                </a:lnTo>
                <a:lnTo>
                  <a:pt x="60" y="35"/>
                </a:lnTo>
                <a:lnTo>
                  <a:pt x="53" y="44"/>
                </a:lnTo>
                <a:lnTo>
                  <a:pt x="50" y="54"/>
                </a:lnTo>
                <a:lnTo>
                  <a:pt x="46" y="64"/>
                </a:lnTo>
                <a:lnTo>
                  <a:pt x="42" y="74"/>
                </a:lnTo>
                <a:lnTo>
                  <a:pt x="39" y="83"/>
                </a:lnTo>
                <a:lnTo>
                  <a:pt x="34" y="93"/>
                </a:lnTo>
                <a:lnTo>
                  <a:pt x="31" y="103"/>
                </a:lnTo>
                <a:lnTo>
                  <a:pt x="29" y="113"/>
                </a:lnTo>
                <a:lnTo>
                  <a:pt x="25" y="123"/>
                </a:lnTo>
                <a:lnTo>
                  <a:pt x="22" y="133"/>
                </a:lnTo>
                <a:lnTo>
                  <a:pt x="20" y="143"/>
                </a:lnTo>
                <a:lnTo>
                  <a:pt x="19" y="153"/>
                </a:lnTo>
                <a:lnTo>
                  <a:pt x="15" y="161"/>
                </a:lnTo>
                <a:lnTo>
                  <a:pt x="13" y="171"/>
                </a:lnTo>
                <a:lnTo>
                  <a:pt x="11" y="180"/>
                </a:lnTo>
                <a:lnTo>
                  <a:pt x="10" y="189"/>
                </a:lnTo>
                <a:lnTo>
                  <a:pt x="8" y="196"/>
                </a:lnTo>
                <a:lnTo>
                  <a:pt x="6" y="204"/>
                </a:lnTo>
                <a:lnTo>
                  <a:pt x="4" y="211"/>
                </a:lnTo>
                <a:lnTo>
                  <a:pt x="4" y="218"/>
                </a:lnTo>
                <a:lnTo>
                  <a:pt x="1" y="228"/>
                </a:lnTo>
                <a:lnTo>
                  <a:pt x="0" y="238"/>
                </a:lnTo>
                <a:lnTo>
                  <a:pt x="0" y="246"/>
                </a:lnTo>
                <a:lnTo>
                  <a:pt x="0" y="248"/>
                </a:lnTo>
                <a:lnTo>
                  <a:pt x="40" y="25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6" name="Freeform 27">
            <a:extLst>
              <a:ext uri="{FF2B5EF4-FFF2-40B4-BE49-F238E27FC236}">
                <a16:creationId xmlns:a16="http://schemas.microsoft.com/office/drawing/2014/main" id="{3240AE58-AE24-7345-B8A6-960AA8C60595}"/>
              </a:ext>
            </a:extLst>
          </p:cNvPr>
          <p:cNvSpPr>
            <a:spLocks/>
          </p:cNvSpPr>
          <p:nvPr/>
        </p:nvSpPr>
        <p:spPr bwMode="auto">
          <a:xfrm>
            <a:off x="5092700" y="3573463"/>
            <a:ext cx="479425" cy="320675"/>
          </a:xfrm>
          <a:custGeom>
            <a:avLst/>
            <a:gdLst>
              <a:gd name="T0" fmla="*/ 2147483646 w 605"/>
              <a:gd name="T1" fmla="*/ 2147483646 h 403"/>
              <a:gd name="T2" fmla="*/ 2147483646 w 605"/>
              <a:gd name="T3" fmla="*/ 2147483646 h 403"/>
              <a:gd name="T4" fmla="*/ 2147483646 w 605"/>
              <a:gd name="T5" fmla="*/ 2147483646 h 403"/>
              <a:gd name="T6" fmla="*/ 2147483646 w 605"/>
              <a:gd name="T7" fmla="*/ 2147483646 h 403"/>
              <a:gd name="T8" fmla="*/ 2147483646 w 605"/>
              <a:gd name="T9" fmla="*/ 2147483646 h 403"/>
              <a:gd name="T10" fmla="*/ 2147483646 w 605"/>
              <a:gd name="T11" fmla="*/ 2147483646 h 403"/>
              <a:gd name="T12" fmla="*/ 2147483646 w 605"/>
              <a:gd name="T13" fmla="*/ 2147483646 h 403"/>
              <a:gd name="T14" fmla="*/ 2147483646 w 605"/>
              <a:gd name="T15" fmla="*/ 2147483646 h 403"/>
              <a:gd name="T16" fmla="*/ 2147483646 w 605"/>
              <a:gd name="T17" fmla="*/ 2147483646 h 403"/>
              <a:gd name="T18" fmla="*/ 2147483646 w 605"/>
              <a:gd name="T19" fmla="*/ 2147483646 h 403"/>
              <a:gd name="T20" fmla="*/ 2147483646 w 605"/>
              <a:gd name="T21" fmla="*/ 2147483646 h 403"/>
              <a:gd name="T22" fmla="*/ 2147483646 w 605"/>
              <a:gd name="T23" fmla="*/ 2147483646 h 403"/>
              <a:gd name="T24" fmla="*/ 2147483646 w 605"/>
              <a:gd name="T25" fmla="*/ 2147483646 h 403"/>
              <a:gd name="T26" fmla="*/ 2147483646 w 605"/>
              <a:gd name="T27" fmla="*/ 2147483646 h 403"/>
              <a:gd name="T28" fmla="*/ 2147483646 w 605"/>
              <a:gd name="T29" fmla="*/ 2147483646 h 403"/>
              <a:gd name="T30" fmla="*/ 2147483646 w 605"/>
              <a:gd name="T31" fmla="*/ 2147483646 h 403"/>
              <a:gd name="T32" fmla="*/ 2147483646 w 605"/>
              <a:gd name="T33" fmla="*/ 2147483646 h 403"/>
              <a:gd name="T34" fmla="*/ 2147483646 w 605"/>
              <a:gd name="T35" fmla="*/ 2147483646 h 403"/>
              <a:gd name="T36" fmla="*/ 2147483646 w 605"/>
              <a:gd name="T37" fmla="*/ 2147483646 h 403"/>
              <a:gd name="T38" fmla="*/ 2147483646 w 605"/>
              <a:gd name="T39" fmla="*/ 2147483646 h 403"/>
              <a:gd name="T40" fmla="*/ 2147483646 w 605"/>
              <a:gd name="T41" fmla="*/ 2147483646 h 403"/>
              <a:gd name="T42" fmla="*/ 2147483646 w 605"/>
              <a:gd name="T43" fmla="*/ 2147483646 h 403"/>
              <a:gd name="T44" fmla="*/ 2147483646 w 605"/>
              <a:gd name="T45" fmla="*/ 2147483646 h 403"/>
              <a:gd name="T46" fmla="*/ 2147483646 w 605"/>
              <a:gd name="T47" fmla="*/ 2147483646 h 403"/>
              <a:gd name="T48" fmla="*/ 2147483646 w 605"/>
              <a:gd name="T49" fmla="*/ 2147483646 h 403"/>
              <a:gd name="T50" fmla="*/ 2147483646 w 605"/>
              <a:gd name="T51" fmla="*/ 2147483646 h 403"/>
              <a:gd name="T52" fmla="*/ 2147483646 w 605"/>
              <a:gd name="T53" fmla="*/ 2147483646 h 403"/>
              <a:gd name="T54" fmla="*/ 2147483646 w 605"/>
              <a:gd name="T55" fmla="*/ 2147483646 h 403"/>
              <a:gd name="T56" fmla="*/ 2147483646 w 605"/>
              <a:gd name="T57" fmla="*/ 2147483646 h 403"/>
              <a:gd name="T58" fmla="*/ 2147483646 w 605"/>
              <a:gd name="T59" fmla="*/ 2147483646 h 403"/>
              <a:gd name="T60" fmla="*/ 2147483646 w 605"/>
              <a:gd name="T61" fmla="*/ 2147483646 h 403"/>
              <a:gd name="T62" fmla="*/ 2147483646 w 605"/>
              <a:gd name="T63" fmla="*/ 2147483646 h 403"/>
              <a:gd name="T64" fmla="*/ 2147483646 w 605"/>
              <a:gd name="T65" fmla="*/ 2147483646 h 403"/>
              <a:gd name="T66" fmla="*/ 2147483646 w 605"/>
              <a:gd name="T67" fmla="*/ 2147483646 h 403"/>
              <a:gd name="T68" fmla="*/ 2147483646 w 605"/>
              <a:gd name="T69" fmla="*/ 2147483646 h 403"/>
              <a:gd name="T70" fmla="*/ 2147483646 w 605"/>
              <a:gd name="T71" fmla="*/ 2147483646 h 403"/>
              <a:gd name="T72" fmla="*/ 2147483646 w 605"/>
              <a:gd name="T73" fmla="*/ 2147483646 h 403"/>
              <a:gd name="T74" fmla="*/ 2147483646 w 605"/>
              <a:gd name="T75" fmla="*/ 2147483646 h 403"/>
              <a:gd name="T76" fmla="*/ 2147483646 w 605"/>
              <a:gd name="T77" fmla="*/ 2147483646 h 403"/>
              <a:gd name="T78" fmla="*/ 2147483646 w 605"/>
              <a:gd name="T79" fmla="*/ 2147483646 h 403"/>
              <a:gd name="T80" fmla="*/ 2147483646 w 605"/>
              <a:gd name="T81" fmla="*/ 2147483646 h 403"/>
              <a:gd name="T82" fmla="*/ 2147483646 w 605"/>
              <a:gd name="T83" fmla="*/ 2147483646 h 403"/>
              <a:gd name="T84" fmla="*/ 2147483646 w 605"/>
              <a:gd name="T85" fmla="*/ 2147483646 h 403"/>
              <a:gd name="T86" fmla="*/ 2147483646 w 605"/>
              <a:gd name="T87" fmla="*/ 2147483646 h 403"/>
              <a:gd name="T88" fmla="*/ 2147483646 w 605"/>
              <a:gd name="T89" fmla="*/ 2147483646 h 403"/>
              <a:gd name="T90" fmla="*/ 2147483646 w 605"/>
              <a:gd name="T91" fmla="*/ 2147483646 h 403"/>
              <a:gd name="T92" fmla="*/ 2147483646 w 605"/>
              <a:gd name="T93" fmla="*/ 2147483646 h 403"/>
              <a:gd name="T94" fmla="*/ 2147483646 w 605"/>
              <a:gd name="T95" fmla="*/ 2147483646 h 403"/>
              <a:gd name="T96" fmla="*/ 2147483646 w 605"/>
              <a:gd name="T97" fmla="*/ 2147483646 h 403"/>
              <a:gd name="T98" fmla="*/ 2147483646 w 605"/>
              <a:gd name="T99" fmla="*/ 0 h 403"/>
              <a:gd name="T100" fmla="*/ 2147483646 w 605"/>
              <a:gd name="T101" fmla="*/ 2147483646 h 403"/>
              <a:gd name="T102" fmla="*/ 2147483646 w 605"/>
              <a:gd name="T103" fmla="*/ 2147483646 h 403"/>
              <a:gd name="T104" fmla="*/ 2147483646 w 605"/>
              <a:gd name="T105" fmla="*/ 2147483646 h 403"/>
              <a:gd name="T106" fmla="*/ 2147483646 w 605"/>
              <a:gd name="T107" fmla="*/ 2147483646 h 403"/>
              <a:gd name="T108" fmla="*/ 0 w 605"/>
              <a:gd name="T109" fmla="*/ 2147483646 h 403"/>
              <a:gd name="T110" fmla="*/ 2147483646 w 605"/>
              <a:gd name="T111" fmla="*/ 2147483646 h 403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605" h="403">
                <a:moveTo>
                  <a:pt x="40" y="123"/>
                </a:moveTo>
                <a:lnTo>
                  <a:pt x="38" y="118"/>
                </a:lnTo>
                <a:lnTo>
                  <a:pt x="40" y="111"/>
                </a:lnTo>
                <a:lnTo>
                  <a:pt x="40" y="105"/>
                </a:lnTo>
                <a:lnTo>
                  <a:pt x="40" y="99"/>
                </a:lnTo>
                <a:lnTo>
                  <a:pt x="41" y="92"/>
                </a:lnTo>
                <a:lnTo>
                  <a:pt x="43" y="86"/>
                </a:lnTo>
                <a:lnTo>
                  <a:pt x="44" y="79"/>
                </a:lnTo>
                <a:lnTo>
                  <a:pt x="47" y="73"/>
                </a:lnTo>
                <a:lnTo>
                  <a:pt x="51" y="65"/>
                </a:lnTo>
                <a:lnTo>
                  <a:pt x="56" y="60"/>
                </a:lnTo>
                <a:lnTo>
                  <a:pt x="58" y="54"/>
                </a:lnTo>
                <a:lnTo>
                  <a:pt x="66" y="50"/>
                </a:lnTo>
                <a:lnTo>
                  <a:pt x="72" y="47"/>
                </a:lnTo>
                <a:lnTo>
                  <a:pt x="80" y="44"/>
                </a:lnTo>
                <a:lnTo>
                  <a:pt x="84" y="43"/>
                </a:lnTo>
                <a:lnTo>
                  <a:pt x="90" y="42"/>
                </a:lnTo>
                <a:lnTo>
                  <a:pt x="98" y="40"/>
                </a:lnTo>
                <a:lnTo>
                  <a:pt x="105" y="40"/>
                </a:lnTo>
                <a:lnTo>
                  <a:pt x="111" y="39"/>
                </a:lnTo>
                <a:lnTo>
                  <a:pt x="120" y="39"/>
                </a:lnTo>
                <a:lnTo>
                  <a:pt x="130" y="39"/>
                </a:lnTo>
                <a:lnTo>
                  <a:pt x="140" y="40"/>
                </a:lnTo>
                <a:lnTo>
                  <a:pt x="150" y="40"/>
                </a:lnTo>
                <a:lnTo>
                  <a:pt x="159" y="40"/>
                </a:lnTo>
                <a:lnTo>
                  <a:pt x="171" y="42"/>
                </a:lnTo>
                <a:lnTo>
                  <a:pt x="182" y="43"/>
                </a:lnTo>
                <a:lnTo>
                  <a:pt x="192" y="43"/>
                </a:lnTo>
                <a:lnTo>
                  <a:pt x="204" y="44"/>
                </a:lnTo>
                <a:lnTo>
                  <a:pt x="215" y="45"/>
                </a:lnTo>
                <a:lnTo>
                  <a:pt x="228" y="48"/>
                </a:lnTo>
                <a:lnTo>
                  <a:pt x="239" y="48"/>
                </a:lnTo>
                <a:lnTo>
                  <a:pt x="251" y="50"/>
                </a:lnTo>
                <a:lnTo>
                  <a:pt x="262" y="52"/>
                </a:lnTo>
                <a:lnTo>
                  <a:pt x="274" y="54"/>
                </a:lnTo>
                <a:lnTo>
                  <a:pt x="286" y="54"/>
                </a:lnTo>
                <a:lnTo>
                  <a:pt x="298" y="58"/>
                </a:lnTo>
                <a:lnTo>
                  <a:pt x="303" y="58"/>
                </a:lnTo>
                <a:lnTo>
                  <a:pt x="309" y="59"/>
                </a:lnTo>
                <a:lnTo>
                  <a:pt x="315" y="60"/>
                </a:lnTo>
                <a:lnTo>
                  <a:pt x="321" y="63"/>
                </a:lnTo>
                <a:lnTo>
                  <a:pt x="331" y="64"/>
                </a:lnTo>
                <a:lnTo>
                  <a:pt x="343" y="65"/>
                </a:lnTo>
                <a:lnTo>
                  <a:pt x="352" y="68"/>
                </a:lnTo>
                <a:lnTo>
                  <a:pt x="364" y="70"/>
                </a:lnTo>
                <a:lnTo>
                  <a:pt x="372" y="73"/>
                </a:lnTo>
                <a:lnTo>
                  <a:pt x="382" y="75"/>
                </a:lnTo>
                <a:lnTo>
                  <a:pt x="391" y="76"/>
                </a:lnTo>
                <a:lnTo>
                  <a:pt x="399" y="80"/>
                </a:lnTo>
                <a:lnTo>
                  <a:pt x="404" y="81"/>
                </a:lnTo>
                <a:lnTo>
                  <a:pt x="412" y="84"/>
                </a:lnTo>
                <a:lnTo>
                  <a:pt x="417" y="85"/>
                </a:lnTo>
                <a:lnTo>
                  <a:pt x="424" y="87"/>
                </a:lnTo>
                <a:lnTo>
                  <a:pt x="430" y="90"/>
                </a:lnTo>
                <a:lnTo>
                  <a:pt x="436" y="92"/>
                </a:lnTo>
                <a:lnTo>
                  <a:pt x="444" y="96"/>
                </a:lnTo>
                <a:lnTo>
                  <a:pt x="450" y="99"/>
                </a:lnTo>
                <a:lnTo>
                  <a:pt x="456" y="101"/>
                </a:lnTo>
                <a:lnTo>
                  <a:pt x="462" y="105"/>
                </a:lnTo>
                <a:lnTo>
                  <a:pt x="467" y="108"/>
                </a:lnTo>
                <a:lnTo>
                  <a:pt x="475" y="111"/>
                </a:lnTo>
                <a:lnTo>
                  <a:pt x="480" y="115"/>
                </a:lnTo>
                <a:lnTo>
                  <a:pt x="487" y="118"/>
                </a:lnTo>
                <a:lnTo>
                  <a:pt x="493" y="122"/>
                </a:lnTo>
                <a:lnTo>
                  <a:pt x="500" y="128"/>
                </a:lnTo>
                <a:lnTo>
                  <a:pt x="505" y="131"/>
                </a:lnTo>
                <a:lnTo>
                  <a:pt x="509" y="136"/>
                </a:lnTo>
                <a:lnTo>
                  <a:pt x="516" y="139"/>
                </a:lnTo>
                <a:lnTo>
                  <a:pt x="521" y="146"/>
                </a:lnTo>
                <a:lnTo>
                  <a:pt x="526" y="151"/>
                </a:lnTo>
                <a:lnTo>
                  <a:pt x="530" y="156"/>
                </a:lnTo>
                <a:lnTo>
                  <a:pt x="534" y="162"/>
                </a:lnTo>
                <a:lnTo>
                  <a:pt x="540" y="168"/>
                </a:lnTo>
                <a:lnTo>
                  <a:pt x="543" y="173"/>
                </a:lnTo>
                <a:lnTo>
                  <a:pt x="548" y="179"/>
                </a:lnTo>
                <a:lnTo>
                  <a:pt x="550" y="185"/>
                </a:lnTo>
                <a:lnTo>
                  <a:pt x="554" y="193"/>
                </a:lnTo>
                <a:lnTo>
                  <a:pt x="556" y="199"/>
                </a:lnTo>
                <a:lnTo>
                  <a:pt x="560" y="205"/>
                </a:lnTo>
                <a:lnTo>
                  <a:pt x="561" y="214"/>
                </a:lnTo>
                <a:lnTo>
                  <a:pt x="564" y="222"/>
                </a:lnTo>
                <a:lnTo>
                  <a:pt x="564" y="229"/>
                </a:lnTo>
                <a:lnTo>
                  <a:pt x="565" y="236"/>
                </a:lnTo>
                <a:lnTo>
                  <a:pt x="565" y="243"/>
                </a:lnTo>
                <a:lnTo>
                  <a:pt x="565" y="251"/>
                </a:lnTo>
                <a:lnTo>
                  <a:pt x="564" y="257"/>
                </a:lnTo>
                <a:lnTo>
                  <a:pt x="564" y="266"/>
                </a:lnTo>
                <a:lnTo>
                  <a:pt x="564" y="272"/>
                </a:lnTo>
                <a:lnTo>
                  <a:pt x="564" y="279"/>
                </a:lnTo>
                <a:lnTo>
                  <a:pt x="561" y="287"/>
                </a:lnTo>
                <a:lnTo>
                  <a:pt x="561" y="293"/>
                </a:lnTo>
                <a:lnTo>
                  <a:pt x="559" y="300"/>
                </a:lnTo>
                <a:lnTo>
                  <a:pt x="558" y="307"/>
                </a:lnTo>
                <a:lnTo>
                  <a:pt x="555" y="312"/>
                </a:lnTo>
                <a:lnTo>
                  <a:pt x="554" y="319"/>
                </a:lnTo>
                <a:lnTo>
                  <a:pt x="552" y="324"/>
                </a:lnTo>
                <a:lnTo>
                  <a:pt x="550" y="331"/>
                </a:lnTo>
                <a:lnTo>
                  <a:pt x="545" y="340"/>
                </a:lnTo>
                <a:lnTo>
                  <a:pt x="542" y="350"/>
                </a:lnTo>
                <a:lnTo>
                  <a:pt x="538" y="357"/>
                </a:lnTo>
                <a:lnTo>
                  <a:pt x="534" y="365"/>
                </a:lnTo>
                <a:lnTo>
                  <a:pt x="530" y="371"/>
                </a:lnTo>
                <a:lnTo>
                  <a:pt x="529" y="376"/>
                </a:lnTo>
                <a:lnTo>
                  <a:pt x="528" y="378"/>
                </a:lnTo>
                <a:lnTo>
                  <a:pt x="528" y="381"/>
                </a:lnTo>
                <a:lnTo>
                  <a:pt x="561" y="403"/>
                </a:lnTo>
                <a:lnTo>
                  <a:pt x="561" y="400"/>
                </a:lnTo>
                <a:lnTo>
                  <a:pt x="563" y="396"/>
                </a:lnTo>
                <a:lnTo>
                  <a:pt x="566" y="391"/>
                </a:lnTo>
                <a:lnTo>
                  <a:pt x="570" y="385"/>
                </a:lnTo>
                <a:lnTo>
                  <a:pt x="573" y="376"/>
                </a:lnTo>
                <a:lnTo>
                  <a:pt x="579" y="365"/>
                </a:lnTo>
                <a:lnTo>
                  <a:pt x="581" y="360"/>
                </a:lnTo>
                <a:lnTo>
                  <a:pt x="582" y="354"/>
                </a:lnTo>
                <a:lnTo>
                  <a:pt x="585" y="348"/>
                </a:lnTo>
                <a:lnTo>
                  <a:pt x="589" y="343"/>
                </a:lnTo>
                <a:lnTo>
                  <a:pt x="590" y="334"/>
                </a:lnTo>
                <a:lnTo>
                  <a:pt x="592" y="328"/>
                </a:lnTo>
                <a:lnTo>
                  <a:pt x="594" y="320"/>
                </a:lnTo>
                <a:lnTo>
                  <a:pt x="596" y="313"/>
                </a:lnTo>
                <a:lnTo>
                  <a:pt x="597" y="305"/>
                </a:lnTo>
                <a:lnTo>
                  <a:pt x="600" y="298"/>
                </a:lnTo>
                <a:lnTo>
                  <a:pt x="601" y="291"/>
                </a:lnTo>
                <a:lnTo>
                  <a:pt x="603" y="283"/>
                </a:lnTo>
                <a:lnTo>
                  <a:pt x="603" y="274"/>
                </a:lnTo>
                <a:lnTo>
                  <a:pt x="603" y="266"/>
                </a:lnTo>
                <a:lnTo>
                  <a:pt x="603" y="257"/>
                </a:lnTo>
                <a:lnTo>
                  <a:pt x="605" y="248"/>
                </a:lnTo>
                <a:lnTo>
                  <a:pt x="603" y="240"/>
                </a:lnTo>
                <a:lnTo>
                  <a:pt x="603" y="232"/>
                </a:lnTo>
                <a:lnTo>
                  <a:pt x="603" y="224"/>
                </a:lnTo>
                <a:lnTo>
                  <a:pt x="603" y="215"/>
                </a:lnTo>
                <a:lnTo>
                  <a:pt x="601" y="206"/>
                </a:lnTo>
                <a:lnTo>
                  <a:pt x="599" y="199"/>
                </a:lnTo>
                <a:lnTo>
                  <a:pt x="596" y="191"/>
                </a:lnTo>
                <a:lnTo>
                  <a:pt x="594" y="184"/>
                </a:lnTo>
                <a:lnTo>
                  <a:pt x="591" y="178"/>
                </a:lnTo>
                <a:lnTo>
                  <a:pt x="587" y="172"/>
                </a:lnTo>
                <a:lnTo>
                  <a:pt x="584" y="164"/>
                </a:lnTo>
                <a:lnTo>
                  <a:pt x="582" y="158"/>
                </a:lnTo>
                <a:lnTo>
                  <a:pt x="577" y="151"/>
                </a:lnTo>
                <a:lnTo>
                  <a:pt x="573" y="144"/>
                </a:lnTo>
                <a:lnTo>
                  <a:pt x="569" y="138"/>
                </a:lnTo>
                <a:lnTo>
                  <a:pt x="564" y="132"/>
                </a:lnTo>
                <a:lnTo>
                  <a:pt x="559" y="126"/>
                </a:lnTo>
                <a:lnTo>
                  <a:pt x="553" y="120"/>
                </a:lnTo>
                <a:lnTo>
                  <a:pt x="548" y="115"/>
                </a:lnTo>
                <a:lnTo>
                  <a:pt x="542" y="110"/>
                </a:lnTo>
                <a:lnTo>
                  <a:pt x="534" y="104"/>
                </a:lnTo>
                <a:lnTo>
                  <a:pt x="528" y="99"/>
                </a:lnTo>
                <a:lnTo>
                  <a:pt x="521" y="94"/>
                </a:lnTo>
                <a:lnTo>
                  <a:pt x="514" y="89"/>
                </a:lnTo>
                <a:lnTo>
                  <a:pt x="507" y="84"/>
                </a:lnTo>
                <a:lnTo>
                  <a:pt x="500" y="79"/>
                </a:lnTo>
                <a:lnTo>
                  <a:pt x="492" y="75"/>
                </a:lnTo>
                <a:lnTo>
                  <a:pt x="485" y="71"/>
                </a:lnTo>
                <a:lnTo>
                  <a:pt x="476" y="65"/>
                </a:lnTo>
                <a:lnTo>
                  <a:pt x="467" y="61"/>
                </a:lnTo>
                <a:lnTo>
                  <a:pt x="458" y="58"/>
                </a:lnTo>
                <a:lnTo>
                  <a:pt x="449" y="54"/>
                </a:lnTo>
                <a:lnTo>
                  <a:pt x="439" y="52"/>
                </a:lnTo>
                <a:lnTo>
                  <a:pt x="429" y="48"/>
                </a:lnTo>
                <a:lnTo>
                  <a:pt x="419" y="44"/>
                </a:lnTo>
                <a:lnTo>
                  <a:pt x="411" y="43"/>
                </a:lnTo>
                <a:lnTo>
                  <a:pt x="402" y="39"/>
                </a:lnTo>
                <a:lnTo>
                  <a:pt x="393" y="37"/>
                </a:lnTo>
                <a:lnTo>
                  <a:pt x="383" y="34"/>
                </a:lnTo>
                <a:lnTo>
                  <a:pt x="375" y="33"/>
                </a:lnTo>
                <a:lnTo>
                  <a:pt x="364" y="29"/>
                </a:lnTo>
                <a:lnTo>
                  <a:pt x="354" y="27"/>
                </a:lnTo>
                <a:lnTo>
                  <a:pt x="343" y="24"/>
                </a:lnTo>
                <a:lnTo>
                  <a:pt x="331" y="23"/>
                </a:lnTo>
                <a:lnTo>
                  <a:pt x="325" y="22"/>
                </a:lnTo>
                <a:lnTo>
                  <a:pt x="319" y="21"/>
                </a:lnTo>
                <a:lnTo>
                  <a:pt x="313" y="19"/>
                </a:lnTo>
                <a:lnTo>
                  <a:pt x="308" y="19"/>
                </a:lnTo>
                <a:lnTo>
                  <a:pt x="296" y="16"/>
                </a:lnTo>
                <a:lnTo>
                  <a:pt x="284" y="14"/>
                </a:lnTo>
                <a:lnTo>
                  <a:pt x="277" y="13"/>
                </a:lnTo>
                <a:lnTo>
                  <a:pt x="271" y="12"/>
                </a:lnTo>
                <a:lnTo>
                  <a:pt x="265" y="12"/>
                </a:lnTo>
                <a:lnTo>
                  <a:pt x="258" y="12"/>
                </a:lnTo>
                <a:lnTo>
                  <a:pt x="252" y="11"/>
                </a:lnTo>
                <a:lnTo>
                  <a:pt x="246" y="9"/>
                </a:lnTo>
                <a:lnTo>
                  <a:pt x="240" y="8"/>
                </a:lnTo>
                <a:lnTo>
                  <a:pt x="234" y="8"/>
                </a:lnTo>
                <a:lnTo>
                  <a:pt x="228" y="7"/>
                </a:lnTo>
                <a:lnTo>
                  <a:pt x="221" y="6"/>
                </a:lnTo>
                <a:lnTo>
                  <a:pt x="214" y="4"/>
                </a:lnTo>
                <a:lnTo>
                  <a:pt x="209" y="4"/>
                </a:lnTo>
                <a:lnTo>
                  <a:pt x="203" y="3"/>
                </a:lnTo>
                <a:lnTo>
                  <a:pt x="197" y="2"/>
                </a:lnTo>
                <a:lnTo>
                  <a:pt x="190" y="2"/>
                </a:lnTo>
                <a:lnTo>
                  <a:pt x="184" y="2"/>
                </a:lnTo>
                <a:lnTo>
                  <a:pt x="172" y="1"/>
                </a:lnTo>
                <a:lnTo>
                  <a:pt x="161" y="1"/>
                </a:lnTo>
                <a:lnTo>
                  <a:pt x="150" y="1"/>
                </a:lnTo>
                <a:lnTo>
                  <a:pt x="140" y="1"/>
                </a:lnTo>
                <a:lnTo>
                  <a:pt x="129" y="0"/>
                </a:lnTo>
                <a:lnTo>
                  <a:pt x="117" y="0"/>
                </a:lnTo>
                <a:lnTo>
                  <a:pt x="109" y="0"/>
                </a:lnTo>
                <a:lnTo>
                  <a:pt x="99" y="1"/>
                </a:lnTo>
                <a:lnTo>
                  <a:pt x="90" y="1"/>
                </a:lnTo>
                <a:lnTo>
                  <a:pt x="83" y="2"/>
                </a:lnTo>
                <a:lnTo>
                  <a:pt x="75" y="3"/>
                </a:lnTo>
                <a:lnTo>
                  <a:pt x="70" y="6"/>
                </a:lnTo>
                <a:lnTo>
                  <a:pt x="63" y="7"/>
                </a:lnTo>
                <a:lnTo>
                  <a:pt x="56" y="9"/>
                </a:lnTo>
                <a:lnTo>
                  <a:pt x="51" y="12"/>
                </a:lnTo>
                <a:lnTo>
                  <a:pt x="44" y="16"/>
                </a:lnTo>
                <a:lnTo>
                  <a:pt x="35" y="23"/>
                </a:lnTo>
                <a:lnTo>
                  <a:pt x="27" y="32"/>
                </a:lnTo>
                <a:lnTo>
                  <a:pt x="20" y="40"/>
                </a:lnTo>
                <a:lnTo>
                  <a:pt x="14" y="50"/>
                </a:lnTo>
                <a:lnTo>
                  <a:pt x="10" y="60"/>
                </a:lnTo>
                <a:lnTo>
                  <a:pt x="7" y="71"/>
                </a:lnTo>
                <a:lnTo>
                  <a:pt x="4" y="80"/>
                </a:lnTo>
                <a:lnTo>
                  <a:pt x="2" y="90"/>
                </a:lnTo>
                <a:lnTo>
                  <a:pt x="0" y="97"/>
                </a:lnTo>
                <a:lnTo>
                  <a:pt x="0" y="107"/>
                </a:lnTo>
                <a:lnTo>
                  <a:pt x="0" y="112"/>
                </a:lnTo>
                <a:lnTo>
                  <a:pt x="0" y="118"/>
                </a:lnTo>
                <a:lnTo>
                  <a:pt x="0" y="121"/>
                </a:lnTo>
                <a:lnTo>
                  <a:pt x="1" y="125"/>
                </a:lnTo>
                <a:lnTo>
                  <a:pt x="40" y="12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7" name="Freeform 28">
            <a:extLst>
              <a:ext uri="{FF2B5EF4-FFF2-40B4-BE49-F238E27FC236}">
                <a16:creationId xmlns:a16="http://schemas.microsoft.com/office/drawing/2014/main" id="{B5C1A83D-D2F2-9D40-A892-75C0468C333B}"/>
              </a:ext>
            </a:extLst>
          </p:cNvPr>
          <p:cNvSpPr>
            <a:spLocks/>
          </p:cNvSpPr>
          <p:nvPr/>
        </p:nvSpPr>
        <p:spPr bwMode="auto">
          <a:xfrm>
            <a:off x="5105400" y="3656013"/>
            <a:ext cx="417513" cy="250825"/>
          </a:xfrm>
          <a:custGeom>
            <a:avLst/>
            <a:gdLst>
              <a:gd name="T0" fmla="*/ 2147483646 w 527"/>
              <a:gd name="T1" fmla="*/ 2147483646 h 314"/>
              <a:gd name="T2" fmla="*/ 2147483646 w 527"/>
              <a:gd name="T3" fmla="*/ 0 h 314"/>
              <a:gd name="T4" fmla="*/ 0 w 527"/>
              <a:gd name="T5" fmla="*/ 2147483646 h 314"/>
              <a:gd name="T6" fmla="*/ 2147483646 w 527"/>
              <a:gd name="T7" fmla="*/ 2147483646 h 314"/>
              <a:gd name="T8" fmla="*/ 2147483646 w 527"/>
              <a:gd name="T9" fmla="*/ 2147483646 h 314"/>
              <a:gd name="T10" fmla="*/ 2147483646 w 527"/>
              <a:gd name="T11" fmla="*/ 2147483646 h 314"/>
              <a:gd name="T12" fmla="*/ 2147483646 w 527"/>
              <a:gd name="T13" fmla="*/ 2147483646 h 314"/>
              <a:gd name="T14" fmla="*/ 2147483646 w 527"/>
              <a:gd name="T15" fmla="*/ 2147483646 h 314"/>
              <a:gd name="T16" fmla="*/ 2147483646 w 527"/>
              <a:gd name="T17" fmla="*/ 2147483646 h 314"/>
              <a:gd name="T18" fmla="*/ 2147483646 w 527"/>
              <a:gd name="T19" fmla="*/ 2147483646 h 3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527" h="314">
                <a:moveTo>
                  <a:pt x="505" y="71"/>
                </a:moveTo>
                <a:lnTo>
                  <a:pt x="6" y="0"/>
                </a:lnTo>
                <a:lnTo>
                  <a:pt x="0" y="38"/>
                </a:lnTo>
                <a:lnTo>
                  <a:pt x="479" y="107"/>
                </a:lnTo>
                <a:lnTo>
                  <a:pt x="429" y="303"/>
                </a:lnTo>
                <a:lnTo>
                  <a:pt x="467" y="314"/>
                </a:lnTo>
                <a:lnTo>
                  <a:pt x="522" y="96"/>
                </a:lnTo>
                <a:lnTo>
                  <a:pt x="527" y="75"/>
                </a:lnTo>
                <a:lnTo>
                  <a:pt x="505" y="7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8" name="Freeform 29">
            <a:extLst>
              <a:ext uri="{FF2B5EF4-FFF2-40B4-BE49-F238E27FC236}">
                <a16:creationId xmlns:a16="http://schemas.microsoft.com/office/drawing/2014/main" id="{626908BF-66B7-B14E-824F-D90E07B628B6}"/>
              </a:ext>
            </a:extLst>
          </p:cNvPr>
          <p:cNvSpPr>
            <a:spLocks/>
          </p:cNvSpPr>
          <p:nvPr/>
        </p:nvSpPr>
        <p:spPr bwMode="auto">
          <a:xfrm>
            <a:off x="5129213" y="3733800"/>
            <a:ext cx="44450" cy="61913"/>
          </a:xfrm>
          <a:custGeom>
            <a:avLst/>
            <a:gdLst>
              <a:gd name="T0" fmla="*/ 2147483646 w 55"/>
              <a:gd name="T1" fmla="*/ 0 h 78"/>
              <a:gd name="T2" fmla="*/ 0 w 55"/>
              <a:gd name="T3" fmla="*/ 2147483646 h 78"/>
              <a:gd name="T4" fmla="*/ 2147483646 w 55"/>
              <a:gd name="T5" fmla="*/ 2147483646 h 78"/>
              <a:gd name="T6" fmla="*/ 2147483646 w 55"/>
              <a:gd name="T7" fmla="*/ 2147483646 h 78"/>
              <a:gd name="T8" fmla="*/ 2147483646 w 55"/>
              <a:gd name="T9" fmla="*/ 0 h 78"/>
              <a:gd name="T10" fmla="*/ 2147483646 w 55"/>
              <a:gd name="T11" fmla="*/ 0 h 7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5" h="78">
                <a:moveTo>
                  <a:pt x="17" y="0"/>
                </a:moveTo>
                <a:lnTo>
                  <a:pt x="0" y="68"/>
                </a:lnTo>
                <a:lnTo>
                  <a:pt x="39" y="78"/>
                </a:lnTo>
                <a:lnTo>
                  <a:pt x="55" y="10"/>
                </a:lnTo>
                <a:lnTo>
                  <a:pt x="1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9" name="Freeform 30">
            <a:extLst>
              <a:ext uri="{FF2B5EF4-FFF2-40B4-BE49-F238E27FC236}">
                <a16:creationId xmlns:a16="http://schemas.microsoft.com/office/drawing/2014/main" id="{2CDF883A-BA8A-9644-B238-87992AA3079E}"/>
              </a:ext>
            </a:extLst>
          </p:cNvPr>
          <p:cNvSpPr>
            <a:spLocks/>
          </p:cNvSpPr>
          <p:nvPr/>
        </p:nvSpPr>
        <p:spPr bwMode="auto">
          <a:xfrm>
            <a:off x="5178425" y="4100513"/>
            <a:ext cx="141288" cy="79375"/>
          </a:xfrm>
          <a:custGeom>
            <a:avLst/>
            <a:gdLst>
              <a:gd name="T0" fmla="*/ 0 w 178"/>
              <a:gd name="T1" fmla="*/ 2147483646 h 99"/>
              <a:gd name="T2" fmla="*/ 2147483646 w 178"/>
              <a:gd name="T3" fmla="*/ 2147483646 h 99"/>
              <a:gd name="T4" fmla="*/ 2147483646 w 178"/>
              <a:gd name="T5" fmla="*/ 2147483646 h 99"/>
              <a:gd name="T6" fmla="*/ 2147483646 w 178"/>
              <a:gd name="T7" fmla="*/ 2147483646 h 99"/>
              <a:gd name="T8" fmla="*/ 2147483646 w 178"/>
              <a:gd name="T9" fmla="*/ 2147483646 h 99"/>
              <a:gd name="T10" fmla="*/ 2147483646 w 178"/>
              <a:gd name="T11" fmla="*/ 2147483646 h 99"/>
              <a:gd name="T12" fmla="*/ 2147483646 w 178"/>
              <a:gd name="T13" fmla="*/ 2147483646 h 99"/>
              <a:gd name="T14" fmla="*/ 2147483646 w 178"/>
              <a:gd name="T15" fmla="*/ 2147483646 h 99"/>
              <a:gd name="T16" fmla="*/ 2147483646 w 178"/>
              <a:gd name="T17" fmla="*/ 2147483646 h 99"/>
              <a:gd name="T18" fmla="*/ 2147483646 w 178"/>
              <a:gd name="T19" fmla="*/ 2147483646 h 99"/>
              <a:gd name="T20" fmla="*/ 2147483646 w 178"/>
              <a:gd name="T21" fmla="*/ 2147483646 h 99"/>
              <a:gd name="T22" fmla="*/ 2147483646 w 178"/>
              <a:gd name="T23" fmla="*/ 2147483646 h 99"/>
              <a:gd name="T24" fmla="*/ 2147483646 w 178"/>
              <a:gd name="T25" fmla="*/ 2147483646 h 99"/>
              <a:gd name="T26" fmla="*/ 2147483646 w 178"/>
              <a:gd name="T27" fmla="*/ 2147483646 h 99"/>
              <a:gd name="T28" fmla="*/ 2147483646 w 178"/>
              <a:gd name="T29" fmla="*/ 2147483646 h 99"/>
              <a:gd name="T30" fmla="*/ 2147483646 w 178"/>
              <a:gd name="T31" fmla="*/ 2147483646 h 99"/>
              <a:gd name="T32" fmla="*/ 2147483646 w 178"/>
              <a:gd name="T33" fmla="*/ 2147483646 h 99"/>
              <a:gd name="T34" fmla="*/ 2147483646 w 178"/>
              <a:gd name="T35" fmla="*/ 2147483646 h 99"/>
              <a:gd name="T36" fmla="*/ 2147483646 w 178"/>
              <a:gd name="T37" fmla="*/ 2147483646 h 99"/>
              <a:gd name="T38" fmla="*/ 2147483646 w 178"/>
              <a:gd name="T39" fmla="*/ 0 h 99"/>
              <a:gd name="T40" fmla="*/ 2147483646 w 178"/>
              <a:gd name="T41" fmla="*/ 2147483646 h 99"/>
              <a:gd name="T42" fmla="*/ 2147483646 w 178"/>
              <a:gd name="T43" fmla="*/ 2147483646 h 99"/>
              <a:gd name="T44" fmla="*/ 2147483646 w 178"/>
              <a:gd name="T45" fmla="*/ 2147483646 h 99"/>
              <a:gd name="T46" fmla="*/ 2147483646 w 178"/>
              <a:gd name="T47" fmla="*/ 2147483646 h 99"/>
              <a:gd name="T48" fmla="*/ 2147483646 w 178"/>
              <a:gd name="T49" fmla="*/ 2147483646 h 99"/>
              <a:gd name="T50" fmla="*/ 2147483646 w 178"/>
              <a:gd name="T51" fmla="*/ 2147483646 h 99"/>
              <a:gd name="T52" fmla="*/ 2147483646 w 178"/>
              <a:gd name="T53" fmla="*/ 2147483646 h 99"/>
              <a:gd name="T54" fmla="*/ 2147483646 w 178"/>
              <a:gd name="T55" fmla="*/ 2147483646 h 99"/>
              <a:gd name="T56" fmla="*/ 2147483646 w 178"/>
              <a:gd name="T57" fmla="*/ 2147483646 h 99"/>
              <a:gd name="T58" fmla="*/ 2147483646 w 178"/>
              <a:gd name="T59" fmla="*/ 2147483646 h 99"/>
              <a:gd name="T60" fmla="*/ 2147483646 w 178"/>
              <a:gd name="T61" fmla="*/ 2147483646 h 99"/>
              <a:gd name="T62" fmla="*/ 2147483646 w 178"/>
              <a:gd name="T63" fmla="*/ 2147483646 h 99"/>
              <a:gd name="T64" fmla="*/ 0 w 178"/>
              <a:gd name="T65" fmla="*/ 2147483646 h 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78" h="99">
                <a:moveTo>
                  <a:pt x="0" y="15"/>
                </a:moveTo>
                <a:lnTo>
                  <a:pt x="0" y="18"/>
                </a:lnTo>
                <a:lnTo>
                  <a:pt x="0" y="24"/>
                </a:lnTo>
                <a:lnTo>
                  <a:pt x="1" y="33"/>
                </a:lnTo>
                <a:lnTo>
                  <a:pt x="5" y="44"/>
                </a:lnTo>
                <a:lnTo>
                  <a:pt x="6" y="47"/>
                </a:lnTo>
                <a:lnTo>
                  <a:pt x="8" y="54"/>
                </a:lnTo>
                <a:lnTo>
                  <a:pt x="10" y="57"/>
                </a:lnTo>
                <a:lnTo>
                  <a:pt x="13" y="65"/>
                </a:lnTo>
                <a:lnTo>
                  <a:pt x="17" y="68"/>
                </a:lnTo>
                <a:lnTo>
                  <a:pt x="20" y="75"/>
                </a:lnTo>
                <a:lnTo>
                  <a:pt x="25" y="78"/>
                </a:lnTo>
                <a:lnTo>
                  <a:pt x="31" y="85"/>
                </a:lnTo>
                <a:lnTo>
                  <a:pt x="34" y="87"/>
                </a:lnTo>
                <a:lnTo>
                  <a:pt x="41" y="91"/>
                </a:lnTo>
                <a:lnTo>
                  <a:pt x="47" y="93"/>
                </a:lnTo>
                <a:lnTo>
                  <a:pt x="53" y="97"/>
                </a:lnTo>
                <a:lnTo>
                  <a:pt x="60" y="97"/>
                </a:lnTo>
                <a:lnTo>
                  <a:pt x="67" y="99"/>
                </a:lnTo>
                <a:lnTo>
                  <a:pt x="74" y="99"/>
                </a:lnTo>
                <a:lnTo>
                  <a:pt x="83" y="99"/>
                </a:lnTo>
                <a:lnTo>
                  <a:pt x="94" y="97"/>
                </a:lnTo>
                <a:lnTo>
                  <a:pt x="106" y="93"/>
                </a:lnTo>
                <a:lnTo>
                  <a:pt x="116" y="88"/>
                </a:lnTo>
                <a:lnTo>
                  <a:pt x="126" y="85"/>
                </a:lnTo>
                <a:lnTo>
                  <a:pt x="135" y="77"/>
                </a:lnTo>
                <a:lnTo>
                  <a:pt x="142" y="71"/>
                </a:lnTo>
                <a:lnTo>
                  <a:pt x="148" y="65"/>
                </a:lnTo>
                <a:lnTo>
                  <a:pt x="156" y="57"/>
                </a:lnTo>
                <a:lnTo>
                  <a:pt x="159" y="50"/>
                </a:lnTo>
                <a:lnTo>
                  <a:pt x="164" y="42"/>
                </a:lnTo>
                <a:lnTo>
                  <a:pt x="167" y="35"/>
                </a:lnTo>
                <a:lnTo>
                  <a:pt x="170" y="29"/>
                </a:lnTo>
                <a:lnTo>
                  <a:pt x="173" y="23"/>
                </a:lnTo>
                <a:lnTo>
                  <a:pt x="175" y="16"/>
                </a:lnTo>
                <a:lnTo>
                  <a:pt x="177" y="11"/>
                </a:lnTo>
                <a:lnTo>
                  <a:pt x="178" y="8"/>
                </a:lnTo>
                <a:lnTo>
                  <a:pt x="177" y="2"/>
                </a:lnTo>
                <a:lnTo>
                  <a:pt x="172" y="0"/>
                </a:lnTo>
                <a:lnTo>
                  <a:pt x="164" y="0"/>
                </a:lnTo>
                <a:lnTo>
                  <a:pt x="157" y="2"/>
                </a:lnTo>
                <a:lnTo>
                  <a:pt x="147" y="3"/>
                </a:lnTo>
                <a:lnTo>
                  <a:pt x="138" y="7"/>
                </a:lnTo>
                <a:lnTo>
                  <a:pt x="133" y="8"/>
                </a:lnTo>
                <a:lnTo>
                  <a:pt x="132" y="10"/>
                </a:lnTo>
                <a:lnTo>
                  <a:pt x="131" y="11"/>
                </a:lnTo>
                <a:lnTo>
                  <a:pt x="128" y="18"/>
                </a:lnTo>
                <a:lnTo>
                  <a:pt x="125" y="24"/>
                </a:lnTo>
                <a:lnTo>
                  <a:pt x="121" y="34"/>
                </a:lnTo>
                <a:lnTo>
                  <a:pt x="114" y="42"/>
                </a:lnTo>
                <a:lnTo>
                  <a:pt x="105" y="50"/>
                </a:lnTo>
                <a:lnTo>
                  <a:pt x="97" y="52"/>
                </a:lnTo>
                <a:lnTo>
                  <a:pt x="93" y="55"/>
                </a:lnTo>
                <a:lnTo>
                  <a:pt x="85" y="57"/>
                </a:lnTo>
                <a:lnTo>
                  <a:pt x="79" y="60"/>
                </a:lnTo>
                <a:lnTo>
                  <a:pt x="72" y="59"/>
                </a:lnTo>
                <a:lnTo>
                  <a:pt x="65" y="59"/>
                </a:lnTo>
                <a:lnTo>
                  <a:pt x="59" y="56"/>
                </a:lnTo>
                <a:lnTo>
                  <a:pt x="55" y="54"/>
                </a:lnTo>
                <a:lnTo>
                  <a:pt x="48" y="44"/>
                </a:lnTo>
                <a:lnTo>
                  <a:pt x="43" y="34"/>
                </a:lnTo>
                <a:lnTo>
                  <a:pt x="42" y="24"/>
                </a:lnTo>
                <a:lnTo>
                  <a:pt x="42" y="21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0" name="Freeform 31">
            <a:extLst>
              <a:ext uri="{FF2B5EF4-FFF2-40B4-BE49-F238E27FC236}">
                <a16:creationId xmlns:a16="http://schemas.microsoft.com/office/drawing/2014/main" id="{FD29CC60-2141-A544-B2EA-18028557CE91}"/>
              </a:ext>
            </a:extLst>
          </p:cNvPr>
          <p:cNvSpPr>
            <a:spLocks/>
          </p:cNvSpPr>
          <p:nvPr/>
        </p:nvSpPr>
        <p:spPr bwMode="auto">
          <a:xfrm>
            <a:off x="5303838" y="3770313"/>
            <a:ext cx="42862" cy="60325"/>
          </a:xfrm>
          <a:custGeom>
            <a:avLst/>
            <a:gdLst>
              <a:gd name="T0" fmla="*/ 2147483646 w 54"/>
              <a:gd name="T1" fmla="*/ 0 h 77"/>
              <a:gd name="T2" fmla="*/ 0 w 54"/>
              <a:gd name="T3" fmla="*/ 2147483646 h 77"/>
              <a:gd name="T4" fmla="*/ 2147483646 w 54"/>
              <a:gd name="T5" fmla="*/ 2147483646 h 77"/>
              <a:gd name="T6" fmla="*/ 2147483646 w 54"/>
              <a:gd name="T7" fmla="*/ 2147483646 h 77"/>
              <a:gd name="T8" fmla="*/ 2147483646 w 54"/>
              <a:gd name="T9" fmla="*/ 0 h 77"/>
              <a:gd name="T10" fmla="*/ 2147483646 w 54"/>
              <a:gd name="T11" fmla="*/ 0 h 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4" h="77">
                <a:moveTo>
                  <a:pt x="15" y="0"/>
                </a:moveTo>
                <a:lnTo>
                  <a:pt x="0" y="68"/>
                </a:lnTo>
                <a:lnTo>
                  <a:pt x="39" y="77"/>
                </a:lnTo>
                <a:lnTo>
                  <a:pt x="54" y="11"/>
                </a:lnTo>
                <a:lnTo>
                  <a:pt x="1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1" name="Freeform 32">
            <a:extLst>
              <a:ext uri="{FF2B5EF4-FFF2-40B4-BE49-F238E27FC236}">
                <a16:creationId xmlns:a16="http://schemas.microsoft.com/office/drawing/2014/main" id="{813A959F-42AE-064C-92C6-B9740F392897}"/>
              </a:ext>
            </a:extLst>
          </p:cNvPr>
          <p:cNvSpPr>
            <a:spLocks/>
          </p:cNvSpPr>
          <p:nvPr/>
        </p:nvSpPr>
        <p:spPr bwMode="auto">
          <a:xfrm>
            <a:off x="5273675" y="4125913"/>
            <a:ext cx="384175" cy="101600"/>
          </a:xfrm>
          <a:custGeom>
            <a:avLst/>
            <a:gdLst>
              <a:gd name="T0" fmla="*/ 2147483646 w 483"/>
              <a:gd name="T1" fmla="*/ 2147483646 h 127"/>
              <a:gd name="T2" fmla="*/ 2147483646 w 483"/>
              <a:gd name="T3" fmla="*/ 2147483646 h 127"/>
              <a:gd name="T4" fmla="*/ 2147483646 w 483"/>
              <a:gd name="T5" fmla="*/ 2147483646 h 127"/>
              <a:gd name="T6" fmla="*/ 2147483646 w 483"/>
              <a:gd name="T7" fmla="*/ 2147483646 h 127"/>
              <a:gd name="T8" fmla="*/ 2147483646 w 483"/>
              <a:gd name="T9" fmla="*/ 2147483646 h 127"/>
              <a:gd name="T10" fmla="*/ 2147483646 w 483"/>
              <a:gd name="T11" fmla="*/ 2147483646 h 127"/>
              <a:gd name="T12" fmla="*/ 2147483646 w 483"/>
              <a:gd name="T13" fmla="*/ 2147483646 h 127"/>
              <a:gd name="T14" fmla="*/ 2147483646 w 483"/>
              <a:gd name="T15" fmla="*/ 2147483646 h 127"/>
              <a:gd name="T16" fmla="*/ 2147483646 w 483"/>
              <a:gd name="T17" fmla="*/ 2147483646 h 127"/>
              <a:gd name="T18" fmla="*/ 2147483646 w 483"/>
              <a:gd name="T19" fmla="*/ 2147483646 h 127"/>
              <a:gd name="T20" fmla="*/ 2147483646 w 483"/>
              <a:gd name="T21" fmla="*/ 2147483646 h 127"/>
              <a:gd name="T22" fmla="*/ 2147483646 w 483"/>
              <a:gd name="T23" fmla="*/ 2147483646 h 127"/>
              <a:gd name="T24" fmla="*/ 2147483646 w 483"/>
              <a:gd name="T25" fmla="*/ 2147483646 h 127"/>
              <a:gd name="T26" fmla="*/ 2147483646 w 483"/>
              <a:gd name="T27" fmla="*/ 2147483646 h 127"/>
              <a:gd name="T28" fmla="*/ 2147483646 w 483"/>
              <a:gd name="T29" fmla="*/ 2147483646 h 127"/>
              <a:gd name="T30" fmla="*/ 2147483646 w 483"/>
              <a:gd name="T31" fmla="*/ 2147483646 h 127"/>
              <a:gd name="T32" fmla="*/ 2147483646 w 483"/>
              <a:gd name="T33" fmla="*/ 2147483646 h 127"/>
              <a:gd name="T34" fmla="*/ 2147483646 w 483"/>
              <a:gd name="T35" fmla="*/ 2147483646 h 127"/>
              <a:gd name="T36" fmla="*/ 2147483646 w 483"/>
              <a:gd name="T37" fmla="*/ 2147483646 h 127"/>
              <a:gd name="T38" fmla="*/ 2147483646 w 483"/>
              <a:gd name="T39" fmla="*/ 2147483646 h 127"/>
              <a:gd name="T40" fmla="*/ 2147483646 w 483"/>
              <a:gd name="T41" fmla="*/ 2147483646 h 127"/>
              <a:gd name="T42" fmla="*/ 2147483646 w 483"/>
              <a:gd name="T43" fmla="*/ 2147483646 h 127"/>
              <a:gd name="T44" fmla="*/ 2147483646 w 483"/>
              <a:gd name="T45" fmla="*/ 2147483646 h 127"/>
              <a:gd name="T46" fmla="*/ 2147483646 w 483"/>
              <a:gd name="T47" fmla="*/ 2147483646 h 127"/>
              <a:gd name="T48" fmla="*/ 2147483646 w 483"/>
              <a:gd name="T49" fmla="*/ 2147483646 h 127"/>
              <a:gd name="T50" fmla="*/ 2147483646 w 483"/>
              <a:gd name="T51" fmla="*/ 2147483646 h 127"/>
              <a:gd name="T52" fmla="*/ 2147483646 w 483"/>
              <a:gd name="T53" fmla="*/ 2147483646 h 127"/>
              <a:gd name="T54" fmla="*/ 2147483646 w 483"/>
              <a:gd name="T55" fmla="*/ 2147483646 h 127"/>
              <a:gd name="T56" fmla="*/ 2147483646 w 483"/>
              <a:gd name="T57" fmla="*/ 2147483646 h 127"/>
              <a:gd name="T58" fmla="*/ 2147483646 w 483"/>
              <a:gd name="T59" fmla="*/ 2147483646 h 127"/>
              <a:gd name="T60" fmla="*/ 2147483646 w 483"/>
              <a:gd name="T61" fmla="*/ 2147483646 h 127"/>
              <a:gd name="T62" fmla="*/ 2147483646 w 483"/>
              <a:gd name="T63" fmla="*/ 2147483646 h 127"/>
              <a:gd name="T64" fmla="*/ 2147483646 w 483"/>
              <a:gd name="T65" fmla="*/ 2147483646 h 127"/>
              <a:gd name="T66" fmla="*/ 2147483646 w 483"/>
              <a:gd name="T67" fmla="*/ 2147483646 h 127"/>
              <a:gd name="T68" fmla="*/ 2147483646 w 483"/>
              <a:gd name="T69" fmla="*/ 2147483646 h 127"/>
              <a:gd name="T70" fmla="*/ 2147483646 w 483"/>
              <a:gd name="T71" fmla="*/ 2147483646 h 127"/>
              <a:gd name="T72" fmla="*/ 2147483646 w 483"/>
              <a:gd name="T73" fmla="*/ 2147483646 h 127"/>
              <a:gd name="T74" fmla="*/ 2147483646 w 483"/>
              <a:gd name="T75" fmla="*/ 2147483646 h 127"/>
              <a:gd name="T76" fmla="*/ 2147483646 w 483"/>
              <a:gd name="T77" fmla="*/ 2147483646 h 127"/>
              <a:gd name="T78" fmla="*/ 2147483646 w 483"/>
              <a:gd name="T79" fmla="*/ 2147483646 h 127"/>
              <a:gd name="T80" fmla="*/ 2147483646 w 483"/>
              <a:gd name="T81" fmla="*/ 2147483646 h 127"/>
              <a:gd name="T82" fmla="*/ 2147483646 w 483"/>
              <a:gd name="T83" fmla="*/ 2147483646 h 127"/>
              <a:gd name="T84" fmla="*/ 2147483646 w 483"/>
              <a:gd name="T85" fmla="*/ 2147483646 h 127"/>
              <a:gd name="T86" fmla="*/ 2147483646 w 483"/>
              <a:gd name="T87" fmla="*/ 2147483646 h 127"/>
              <a:gd name="T88" fmla="*/ 2147483646 w 483"/>
              <a:gd name="T89" fmla="*/ 2147483646 h 127"/>
              <a:gd name="T90" fmla="*/ 2147483646 w 483"/>
              <a:gd name="T91" fmla="*/ 2147483646 h 127"/>
              <a:gd name="T92" fmla="*/ 2147483646 w 483"/>
              <a:gd name="T93" fmla="*/ 2147483646 h 127"/>
              <a:gd name="T94" fmla="*/ 2147483646 w 483"/>
              <a:gd name="T95" fmla="*/ 2147483646 h 127"/>
              <a:gd name="T96" fmla="*/ 2147483646 w 483"/>
              <a:gd name="T97" fmla="*/ 0 h 127"/>
              <a:gd name="T98" fmla="*/ 2147483646 w 483"/>
              <a:gd name="T99" fmla="*/ 0 h 127"/>
              <a:gd name="T100" fmla="*/ 2147483646 w 483"/>
              <a:gd name="T101" fmla="*/ 0 h 127"/>
              <a:gd name="T102" fmla="*/ 2147483646 w 483"/>
              <a:gd name="T103" fmla="*/ 0 h 127"/>
              <a:gd name="T104" fmla="*/ 2147483646 w 483"/>
              <a:gd name="T105" fmla="*/ 2147483646 h 127"/>
              <a:gd name="T106" fmla="*/ 2147483646 w 483"/>
              <a:gd name="T107" fmla="*/ 2147483646 h 127"/>
              <a:gd name="T108" fmla="*/ 2147483646 w 483"/>
              <a:gd name="T109" fmla="*/ 2147483646 h 127"/>
              <a:gd name="T110" fmla="*/ 2147483646 w 483"/>
              <a:gd name="T111" fmla="*/ 2147483646 h 127"/>
              <a:gd name="T112" fmla="*/ 2147483646 w 483"/>
              <a:gd name="T113" fmla="*/ 2147483646 h 127"/>
              <a:gd name="T114" fmla="*/ 2147483646 w 483"/>
              <a:gd name="T115" fmla="*/ 2147483646 h 127"/>
              <a:gd name="T116" fmla="*/ 0 w 483"/>
              <a:gd name="T117" fmla="*/ 2147483646 h 127"/>
              <a:gd name="T118" fmla="*/ 2147483646 w 483"/>
              <a:gd name="T119" fmla="*/ 2147483646 h 12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483" h="127">
                <a:moveTo>
                  <a:pt x="5" y="45"/>
                </a:moveTo>
                <a:lnTo>
                  <a:pt x="5" y="44"/>
                </a:lnTo>
                <a:lnTo>
                  <a:pt x="7" y="43"/>
                </a:lnTo>
                <a:lnTo>
                  <a:pt x="11" y="43"/>
                </a:lnTo>
                <a:lnTo>
                  <a:pt x="18" y="43"/>
                </a:lnTo>
                <a:lnTo>
                  <a:pt x="26" y="43"/>
                </a:lnTo>
                <a:lnTo>
                  <a:pt x="34" y="42"/>
                </a:lnTo>
                <a:lnTo>
                  <a:pt x="38" y="42"/>
                </a:lnTo>
                <a:lnTo>
                  <a:pt x="44" y="42"/>
                </a:lnTo>
                <a:lnTo>
                  <a:pt x="50" y="42"/>
                </a:lnTo>
                <a:lnTo>
                  <a:pt x="58" y="42"/>
                </a:lnTo>
                <a:lnTo>
                  <a:pt x="63" y="40"/>
                </a:lnTo>
                <a:lnTo>
                  <a:pt x="69" y="40"/>
                </a:lnTo>
                <a:lnTo>
                  <a:pt x="76" y="40"/>
                </a:lnTo>
                <a:lnTo>
                  <a:pt x="83" y="40"/>
                </a:lnTo>
                <a:lnTo>
                  <a:pt x="90" y="40"/>
                </a:lnTo>
                <a:lnTo>
                  <a:pt x="97" y="40"/>
                </a:lnTo>
                <a:lnTo>
                  <a:pt x="105" y="40"/>
                </a:lnTo>
                <a:lnTo>
                  <a:pt x="114" y="40"/>
                </a:lnTo>
                <a:lnTo>
                  <a:pt x="121" y="40"/>
                </a:lnTo>
                <a:lnTo>
                  <a:pt x="130" y="40"/>
                </a:lnTo>
                <a:lnTo>
                  <a:pt x="137" y="40"/>
                </a:lnTo>
                <a:lnTo>
                  <a:pt x="147" y="40"/>
                </a:lnTo>
                <a:lnTo>
                  <a:pt x="156" y="40"/>
                </a:lnTo>
                <a:lnTo>
                  <a:pt x="164" y="40"/>
                </a:lnTo>
                <a:lnTo>
                  <a:pt x="174" y="42"/>
                </a:lnTo>
                <a:lnTo>
                  <a:pt x="184" y="43"/>
                </a:lnTo>
                <a:lnTo>
                  <a:pt x="191" y="43"/>
                </a:lnTo>
                <a:lnTo>
                  <a:pt x="200" y="43"/>
                </a:lnTo>
                <a:lnTo>
                  <a:pt x="209" y="43"/>
                </a:lnTo>
                <a:lnTo>
                  <a:pt x="219" y="44"/>
                </a:lnTo>
                <a:lnTo>
                  <a:pt x="227" y="44"/>
                </a:lnTo>
                <a:lnTo>
                  <a:pt x="238" y="47"/>
                </a:lnTo>
                <a:lnTo>
                  <a:pt x="247" y="48"/>
                </a:lnTo>
                <a:lnTo>
                  <a:pt x="257" y="50"/>
                </a:lnTo>
                <a:lnTo>
                  <a:pt x="266" y="50"/>
                </a:lnTo>
                <a:lnTo>
                  <a:pt x="276" y="53"/>
                </a:lnTo>
                <a:lnTo>
                  <a:pt x="284" y="54"/>
                </a:lnTo>
                <a:lnTo>
                  <a:pt x="294" y="55"/>
                </a:lnTo>
                <a:lnTo>
                  <a:pt x="303" y="57"/>
                </a:lnTo>
                <a:lnTo>
                  <a:pt x="313" y="59"/>
                </a:lnTo>
                <a:lnTo>
                  <a:pt x="321" y="61"/>
                </a:lnTo>
                <a:lnTo>
                  <a:pt x="332" y="64"/>
                </a:lnTo>
                <a:lnTo>
                  <a:pt x="340" y="66"/>
                </a:lnTo>
                <a:lnTo>
                  <a:pt x="350" y="69"/>
                </a:lnTo>
                <a:lnTo>
                  <a:pt x="357" y="71"/>
                </a:lnTo>
                <a:lnTo>
                  <a:pt x="367" y="75"/>
                </a:lnTo>
                <a:lnTo>
                  <a:pt x="374" y="78"/>
                </a:lnTo>
                <a:lnTo>
                  <a:pt x="384" y="81"/>
                </a:lnTo>
                <a:lnTo>
                  <a:pt x="392" y="85"/>
                </a:lnTo>
                <a:lnTo>
                  <a:pt x="400" y="89"/>
                </a:lnTo>
                <a:lnTo>
                  <a:pt x="407" y="92"/>
                </a:lnTo>
                <a:lnTo>
                  <a:pt x="415" y="96"/>
                </a:lnTo>
                <a:lnTo>
                  <a:pt x="423" y="101"/>
                </a:lnTo>
                <a:lnTo>
                  <a:pt x="430" y="106"/>
                </a:lnTo>
                <a:lnTo>
                  <a:pt x="438" y="110"/>
                </a:lnTo>
                <a:lnTo>
                  <a:pt x="444" y="116"/>
                </a:lnTo>
                <a:lnTo>
                  <a:pt x="450" y="120"/>
                </a:lnTo>
                <a:lnTo>
                  <a:pt x="457" y="127"/>
                </a:lnTo>
                <a:lnTo>
                  <a:pt x="483" y="97"/>
                </a:lnTo>
                <a:lnTo>
                  <a:pt x="476" y="91"/>
                </a:lnTo>
                <a:lnTo>
                  <a:pt x="470" y="85"/>
                </a:lnTo>
                <a:lnTo>
                  <a:pt x="461" y="79"/>
                </a:lnTo>
                <a:lnTo>
                  <a:pt x="454" y="75"/>
                </a:lnTo>
                <a:lnTo>
                  <a:pt x="445" y="69"/>
                </a:lnTo>
                <a:lnTo>
                  <a:pt x="438" y="64"/>
                </a:lnTo>
                <a:lnTo>
                  <a:pt x="429" y="60"/>
                </a:lnTo>
                <a:lnTo>
                  <a:pt x="421" y="57"/>
                </a:lnTo>
                <a:lnTo>
                  <a:pt x="413" y="53"/>
                </a:lnTo>
                <a:lnTo>
                  <a:pt x="404" y="48"/>
                </a:lnTo>
                <a:lnTo>
                  <a:pt x="395" y="44"/>
                </a:lnTo>
                <a:lnTo>
                  <a:pt x="386" y="42"/>
                </a:lnTo>
                <a:lnTo>
                  <a:pt x="376" y="38"/>
                </a:lnTo>
                <a:lnTo>
                  <a:pt x="367" y="34"/>
                </a:lnTo>
                <a:lnTo>
                  <a:pt x="358" y="32"/>
                </a:lnTo>
                <a:lnTo>
                  <a:pt x="350" y="29"/>
                </a:lnTo>
                <a:lnTo>
                  <a:pt x="340" y="26"/>
                </a:lnTo>
                <a:lnTo>
                  <a:pt x="330" y="22"/>
                </a:lnTo>
                <a:lnTo>
                  <a:pt x="320" y="21"/>
                </a:lnTo>
                <a:lnTo>
                  <a:pt x="310" y="18"/>
                </a:lnTo>
                <a:lnTo>
                  <a:pt x="300" y="16"/>
                </a:lnTo>
                <a:lnTo>
                  <a:pt x="290" y="14"/>
                </a:lnTo>
                <a:lnTo>
                  <a:pt x="280" y="12"/>
                </a:lnTo>
                <a:lnTo>
                  <a:pt x="271" y="11"/>
                </a:lnTo>
                <a:lnTo>
                  <a:pt x="261" y="9"/>
                </a:lnTo>
                <a:lnTo>
                  <a:pt x="251" y="8"/>
                </a:lnTo>
                <a:lnTo>
                  <a:pt x="241" y="7"/>
                </a:lnTo>
                <a:lnTo>
                  <a:pt x="231" y="6"/>
                </a:lnTo>
                <a:lnTo>
                  <a:pt x="221" y="5"/>
                </a:lnTo>
                <a:lnTo>
                  <a:pt x="212" y="3"/>
                </a:lnTo>
                <a:lnTo>
                  <a:pt x="203" y="3"/>
                </a:lnTo>
                <a:lnTo>
                  <a:pt x="194" y="3"/>
                </a:lnTo>
                <a:lnTo>
                  <a:pt x="184" y="2"/>
                </a:lnTo>
                <a:lnTo>
                  <a:pt x="174" y="1"/>
                </a:lnTo>
                <a:lnTo>
                  <a:pt x="163" y="1"/>
                </a:lnTo>
                <a:lnTo>
                  <a:pt x="154" y="1"/>
                </a:lnTo>
                <a:lnTo>
                  <a:pt x="144" y="0"/>
                </a:lnTo>
                <a:lnTo>
                  <a:pt x="137" y="0"/>
                </a:lnTo>
                <a:lnTo>
                  <a:pt x="128" y="0"/>
                </a:lnTo>
                <a:lnTo>
                  <a:pt x="121" y="0"/>
                </a:lnTo>
                <a:lnTo>
                  <a:pt x="111" y="0"/>
                </a:lnTo>
                <a:lnTo>
                  <a:pt x="104" y="0"/>
                </a:lnTo>
                <a:lnTo>
                  <a:pt x="95" y="0"/>
                </a:lnTo>
                <a:lnTo>
                  <a:pt x="89" y="0"/>
                </a:lnTo>
                <a:lnTo>
                  <a:pt x="80" y="0"/>
                </a:lnTo>
                <a:lnTo>
                  <a:pt x="73" y="1"/>
                </a:lnTo>
                <a:lnTo>
                  <a:pt x="67" y="1"/>
                </a:lnTo>
                <a:lnTo>
                  <a:pt x="60" y="1"/>
                </a:lnTo>
                <a:lnTo>
                  <a:pt x="54" y="1"/>
                </a:lnTo>
                <a:lnTo>
                  <a:pt x="47" y="1"/>
                </a:lnTo>
                <a:lnTo>
                  <a:pt x="41" y="1"/>
                </a:lnTo>
                <a:lnTo>
                  <a:pt x="37" y="1"/>
                </a:lnTo>
                <a:lnTo>
                  <a:pt x="26" y="2"/>
                </a:lnTo>
                <a:lnTo>
                  <a:pt x="17" y="3"/>
                </a:lnTo>
                <a:lnTo>
                  <a:pt x="10" y="3"/>
                </a:lnTo>
                <a:lnTo>
                  <a:pt x="5" y="3"/>
                </a:lnTo>
                <a:lnTo>
                  <a:pt x="1" y="5"/>
                </a:lnTo>
                <a:lnTo>
                  <a:pt x="0" y="6"/>
                </a:lnTo>
                <a:lnTo>
                  <a:pt x="5" y="4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2" name="Freeform 33">
            <a:extLst>
              <a:ext uri="{FF2B5EF4-FFF2-40B4-BE49-F238E27FC236}">
                <a16:creationId xmlns:a16="http://schemas.microsoft.com/office/drawing/2014/main" id="{525623A9-49F3-704D-9AFE-2A4DAB8F8098}"/>
              </a:ext>
            </a:extLst>
          </p:cNvPr>
          <p:cNvSpPr>
            <a:spLocks/>
          </p:cNvSpPr>
          <p:nvPr/>
        </p:nvSpPr>
        <p:spPr bwMode="auto">
          <a:xfrm>
            <a:off x="5418138" y="4211638"/>
            <a:ext cx="220662" cy="69850"/>
          </a:xfrm>
          <a:custGeom>
            <a:avLst/>
            <a:gdLst>
              <a:gd name="T0" fmla="*/ 2147483646 w 277"/>
              <a:gd name="T1" fmla="*/ 2147483646 h 89"/>
              <a:gd name="T2" fmla="*/ 2147483646 w 277"/>
              <a:gd name="T3" fmla="*/ 2147483646 h 89"/>
              <a:gd name="T4" fmla="*/ 2147483646 w 277"/>
              <a:gd name="T5" fmla="*/ 2147483646 h 89"/>
              <a:gd name="T6" fmla="*/ 2147483646 w 277"/>
              <a:gd name="T7" fmla="*/ 2147483646 h 89"/>
              <a:gd name="T8" fmla="*/ 2147483646 w 277"/>
              <a:gd name="T9" fmla="*/ 2147483646 h 89"/>
              <a:gd name="T10" fmla="*/ 2147483646 w 277"/>
              <a:gd name="T11" fmla="*/ 2147483646 h 89"/>
              <a:gd name="T12" fmla="*/ 2147483646 w 277"/>
              <a:gd name="T13" fmla="*/ 2147483646 h 89"/>
              <a:gd name="T14" fmla="*/ 2147483646 w 277"/>
              <a:gd name="T15" fmla="*/ 2147483646 h 89"/>
              <a:gd name="T16" fmla="*/ 2147483646 w 277"/>
              <a:gd name="T17" fmla="*/ 2147483646 h 89"/>
              <a:gd name="T18" fmla="*/ 2147483646 w 277"/>
              <a:gd name="T19" fmla="*/ 2147483646 h 89"/>
              <a:gd name="T20" fmla="*/ 2147483646 w 277"/>
              <a:gd name="T21" fmla="*/ 2147483646 h 89"/>
              <a:gd name="T22" fmla="*/ 2147483646 w 277"/>
              <a:gd name="T23" fmla="*/ 2147483646 h 89"/>
              <a:gd name="T24" fmla="*/ 2147483646 w 277"/>
              <a:gd name="T25" fmla="*/ 2147483646 h 89"/>
              <a:gd name="T26" fmla="*/ 2147483646 w 277"/>
              <a:gd name="T27" fmla="*/ 2147483646 h 89"/>
              <a:gd name="T28" fmla="*/ 2147483646 w 277"/>
              <a:gd name="T29" fmla="*/ 2147483646 h 89"/>
              <a:gd name="T30" fmla="*/ 2147483646 w 277"/>
              <a:gd name="T31" fmla="*/ 2147483646 h 89"/>
              <a:gd name="T32" fmla="*/ 2147483646 w 277"/>
              <a:gd name="T33" fmla="*/ 2147483646 h 89"/>
              <a:gd name="T34" fmla="*/ 2147483646 w 277"/>
              <a:gd name="T35" fmla="*/ 2147483646 h 89"/>
              <a:gd name="T36" fmla="*/ 2147483646 w 277"/>
              <a:gd name="T37" fmla="*/ 2147483646 h 89"/>
              <a:gd name="T38" fmla="*/ 2147483646 w 277"/>
              <a:gd name="T39" fmla="*/ 0 h 89"/>
              <a:gd name="T40" fmla="*/ 2147483646 w 277"/>
              <a:gd name="T41" fmla="*/ 0 h 89"/>
              <a:gd name="T42" fmla="*/ 2147483646 w 277"/>
              <a:gd name="T43" fmla="*/ 0 h 89"/>
              <a:gd name="T44" fmla="*/ 2147483646 w 277"/>
              <a:gd name="T45" fmla="*/ 0 h 89"/>
              <a:gd name="T46" fmla="*/ 2147483646 w 277"/>
              <a:gd name="T47" fmla="*/ 0 h 89"/>
              <a:gd name="T48" fmla="*/ 2147483646 w 277"/>
              <a:gd name="T49" fmla="*/ 2147483646 h 89"/>
              <a:gd name="T50" fmla="*/ 2147483646 w 277"/>
              <a:gd name="T51" fmla="*/ 2147483646 h 89"/>
              <a:gd name="T52" fmla="*/ 2147483646 w 277"/>
              <a:gd name="T53" fmla="*/ 2147483646 h 89"/>
              <a:gd name="T54" fmla="*/ 2147483646 w 277"/>
              <a:gd name="T55" fmla="*/ 2147483646 h 89"/>
              <a:gd name="T56" fmla="*/ 2147483646 w 277"/>
              <a:gd name="T57" fmla="*/ 2147483646 h 89"/>
              <a:gd name="T58" fmla="*/ 2147483646 w 277"/>
              <a:gd name="T59" fmla="*/ 2147483646 h 89"/>
              <a:gd name="T60" fmla="*/ 2147483646 w 277"/>
              <a:gd name="T61" fmla="*/ 2147483646 h 89"/>
              <a:gd name="T62" fmla="*/ 2147483646 w 277"/>
              <a:gd name="T63" fmla="*/ 2147483646 h 89"/>
              <a:gd name="T64" fmla="*/ 2147483646 w 277"/>
              <a:gd name="T65" fmla="*/ 2147483646 h 89"/>
              <a:gd name="T66" fmla="*/ 2147483646 w 277"/>
              <a:gd name="T67" fmla="*/ 2147483646 h 89"/>
              <a:gd name="T68" fmla="*/ 2147483646 w 277"/>
              <a:gd name="T69" fmla="*/ 2147483646 h 89"/>
              <a:gd name="T70" fmla="*/ 0 w 277"/>
              <a:gd name="T71" fmla="*/ 2147483646 h 89"/>
              <a:gd name="T72" fmla="*/ 2147483646 w 277"/>
              <a:gd name="T73" fmla="*/ 2147483646 h 8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77" h="89">
                <a:moveTo>
                  <a:pt x="23" y="89"/>
                </a:moveTo>
                <a:lnTo>
                  <a:pt x="23" y="87"/>
                </a:lnTo>
                <a:lnTo>
                  <a:pt x="25" y="86"/>
                </a:lnTo>
                <a:lnTo>
                  <a:pt x="32" y="81"/>
                </a:lnTo>
                <a:lnTo>
                  <a:pt x="40" y="77"/>
                </a:lnTo>
                <a:lnTo>
                  <a:pt x="49" y="72"/>
                </a:lnTo>
                <a:lnTo>
                  <a:pt x="61" y="67"/>
                </a:lnTo>
                <a:lnTo>
                  <a:pt x="68" y="64"/>
                </a:lnTo>
                <a:lnTo>
                  <a:pt x="75" y="62"/>
                </a:lnTo>
                <a:lnTo>
                  <a:pt x="82" y="60"/>
                </a:lnTo>
                <a:lnTo>
                  <a:pt x="91" y="57"/>
                </a:lnTo>
                <a:lnTo>
                  <a:pt x="98" y="55"/>
                </a:lnTo>
                <a:lnTo>
                  <a:pt x="108" y="52"/>
                </a:lnTo>
                <a:lnTo>
                  <a:pt x="117" y="50"/>
                </a:lnTo>
                <a:lnTo>
                  <a:pt x="127" y="47"/>
                </a:lnTo>
                <a:lnTo>
                  <a:pt x="137" y="45"/>
                </a:lnTo>
                <a:lnTo>
                  <a:pt x="147" y="43"/>
                </a:lnTo>
                <a:lnTo>
                  <a:pt x="157" y="42"/>
                </a:lnTo>
                <a:lnTo>
                  <a:pt x="169" y="42"/>
                </a:lnTo>
                <a:lnTo>
                  <a:pt x="179" y="41"/>
                </a:lnTo>
                <a:lnTo>
                  <a:pt x="191" y="40"/>
                </a:lnTo>
                <a:lnTo>
                  <a:pt x="196" y="40"/>
                </a:lnTo>
                <a:lnTo>
                  <a:pt x="204" y="40"/>
                </a:lnTo>
                <a:lnTo>
                  <a:pt x="210" y="40"/>
                </a:lnTo>
                <a:lnTo>
                  <a:pt x="216" y="41"/>
                </a:lnTo>
                <a:lnTo>
                  <a:pt x="222" y="41"/>
                </a:lnTo>
                <a:lnTo>
                  <a:pt x="228" y="41"/>
                </a:lnTo>
                <a:lnTo>
                  <a:pt x="234" y="42"/>
                </a:lnTo>
                <a:lnTo>
                  <a:pt x="242" y="43"/>
                </a:lnTo>
                <a:lnTo>
                  <a:pt x="248" y="43"/>
                </a:lnTo>
                <a:lnTo>
                  <a:pt x="256" y="45"/>
                </a:lnTo>
                <a:lnTo>
                  <a:pt x="262" y="46"/>
                </a:lnTo>
                <a:lnTo>
                  <a:pt x="269" y="48"/>
                </a:lnTo>
                <a:lnTo>
                  <a:pt x="277" y="10"/>
                </a:lnTo>
                <a:lnTo>
                  <a:pt x="268" y="7"/>
                </a:lnTo>
                <a:lnTo>
                  <a:pt x="260" y="6"/>
                </a:lnTo>
                <a:lnTo>
                  <a:pt x="253" y="4"/>
                </a:lnTo>
                <a:lnTo>
                  <a:pt x="246" y="3"/>
                </a:lnTo>
                <a:lnTo>
                  <a:pt x="238" y="1"/>
                </a:lnTo>
                <a:lnTo>
                  <a:pt x="231" y="0"/>
                </a:lnTo>
                <a:lnTo>
                  <a:pt x="225" y="0"/>
                </a:lnTo>
                <a:lnTo>
                  <a:pt x="217" y="0"/>
                </a:lnTo>
                <a:lnTo>
                  <a:pt x="211" y="0"/>
                </a:lnTo>
                <a:lnTo>
                  <a:pt x="204" y="0"/>
                </a:lnTo>
                <a:lnTo>
                  <a:pt x="197" y="0"/>
                </a:lnTo>
                <a:lnTo>
                  <a:pt x="191" y="0"/>
                </a:lnTo>
                <a:lnTo>
                  <a:pt x="184" y="0"/>
                </a:lnTo>
                <a:lnTo>
                  <a:pt x="178" y="0"/>
                </a:lnTo>
                <a:lnTo>
                  <a:pt x="171" y="0"/>
                </a:lnTo>
                <a:lnTo>
                  <a:pt x="165" y="1"/>
                </a:lnTo>
                <a:lnTo>
                  <a:pt x="159" y="1"/>
                </a:lnTo>
                <a:lnTo>
                  <a:pt x="152" y="1"/>
                </a:lnTo>
                <a:lnTo>
                  <a:pt x="147" y="3"/>
                </a:lnTo>
                <a:lnTo>
                  <a:pt x="141" y="4"/>
                </a:lnTo>
                <a:lnTo>
                  <a:pt x="129" y="5"/>
                </a:lnTo>
                <a:lnTo>
                  <a:pt x="119" y="9"/>
                </a:lnTo>
                <a:lnTo>
                  <a:pt x="108" y="11"/>
                </a:lnTo>
                <a:lnTo>
                  <a:pt x="98" y="12"/>
                </a:lnTo>
                <a:lnTo>
                  <a:pt x="87" y="16"/>
                </a:lnTo>
                <a:lnTo>
                  <a:pt x="79" y="20"/>
                </a:lnTo>
                <a:lnTo>
                  <a:pt x="69" y="22"/>
                </a:lnTo>
                <a:lnTo>
                  <a:pt x="61" y="25"/>
                </a:lnTo>
                <a:lnTo>
                  <a:pt x="53" y="27"/>
                </a:lnTo>
                <a:lnTo>
                  <a:pt x="45" y="31"/>
                </a:lnTo>
                <a:lnTo>
                  <a:pt x="38" y="33"/>
                </a:lnTo>
                <a:lnTo>
                  <a:pt x="32" y="36"/>
                </a:lnTo>
                <a:lnTo>
                  <a:pt x="25" y="40"/>
                </a:lnTo>
                <a:lnTo>
                  <a:pt x="22" y="43"/>
                </a:lnTo>
                <a:lnTo>
                  <a:pt x="12" y="47"/>
                </a:lnTo>
                <a:lnTo>
                  <a:pt x="4" y="52"/>
                </a:lnTo>
                <a:lnTo>
                  <a:pt x="1" y="55"/>
                </a:lnTo>
                <a:lnTo>
                  <a:pt x="0" y="57"/>
                </a:lnTo>
                <a:lnTo>
                  <a:pt x="23" y="8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3" name="Freeform 34">
            <a:extLst>
              <a:ext uri="{FF2B5EF4-FFF2-40B4-BE49-F238E27FC236}">
                <a16:creationId xmlns:a16="http://schemas.microsoft.com/office/drawing/2014/main" id="{6D0202C4-1DD4-AE46-A3F0-EB03F1708086}"/>
              </a:ext>
            </a:extLst>
          </p:cNvPr>
          <p:cNvSpPr>
            <a:spLocks/>
          </p:cNvSpPr>
          <p:nvPr/>
        </p:nvSpPr>
        <p:spPr bwMode="auto">
          <a:xfrm>
            <a:off x="5411788" y="4260850"/>
            <a:ext cx="39687" cy="120650"/>
          </a:xfrm>
          <a:custGeom>
            <a:avLst/>
            <a:gdLst>
              <a:gd name="T0" fmla="*/ 2147483646 w 51"/>
              <a:gd name="T1" fmla="*/ 0 h 151"/>
              <a:gd name="T2" fmla="*/ 0 w 51"/>
              <a:gd name="T3" fmla="*/ 2147483646 h 151"/>
              <a:gd name="T4" fmla="*/ 2147483646 w 51"/>
              <a:gd name="T5" fmla="*/ 2147483646 h 151"/>
              <a:gd name="T6" fmla="*/ 2147483646 w 51"/>
              <a:gd name="T7" fmla="*/ 2147483646 h 151"/>
              <a:gd name="T8" fmla="*/ 2147483646 w 51"/>
              <a:gd name="T9" fmla="*/ 0 h 151"/>
              <a:gd name="T10" fmla="*/ 2147483646 w 51"/>
              <a:gd name="T11" fmla="*/ 0 h 15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1" h="151">
                <a:moveTo>
                  <a:pt x="11" y="0"/>
                </a:moveTo>
                <a:lnTo>
                  <a:pt x="0" y="149"/>
                </a:lnTo>
                <a:lnTo>
                  <a:pt x="38" y="151"/>
                </a:lnTo>
                <a:lnTo>
                  <a:pt x="51" y="3"/>
                </a:lnTo>
                <a:lnTo>
                  <a:pt x="1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4" name="Freeform 35">
            <a:extLst>
              <a:ext uri="{FF2B5EF4-FFF2-40B4-BE49-F238E27FC236}">
                <a16:creationId xmlns:a16="http://schemas.microsoft.com/office/drawing/2014/main" id="{20DCAE9D-FB2E-A142-BE5B-807D3F9C8E83}"/>
              </a:ext>
            </a:extLst>
          </p:cNvPr>
          <p:cNvSpPr>
            <a:spLocks/>
          </p:cNvSpPr>
          <p:nvPr/>
        </p:nvSpPr>
        <p:spPr bwMode="auto">
          <a:xfrm>
            <a:off x="5065713" y="4246563"/>
            <a:ext cx="49212" cy="130175"/>
          </a:xfrm>
          <a:custGeom>
            <a:avLst/>
            <a:gdLst>
              <a:gd name="T0" fmla="*/ 0 w 60"/>
              <a:gd name="T1" fmla="*/ 2147483646 h 163"/>
              <a:gd name="T2" fmla="*/ 2147483646 w 60"/>
              <a:gd name="T3" fmla="*/ 2147483646 h 163"/>
              <a:gd name="T4" fmla="*/ 2147483646 w 60"/>
              <a:gd name="T5" fmla="*/ 2147483646 h 163"/>
              <a:gd name="T6" fmla="*/ 2147483646 w 60"/>
              <a:gd name="T7" fmla="*/ 0 h 163"/>
              <a:gd name="T8" fmla="*/ 0 w 60"/>
              <a:gd name="T9" fmla="*/ 2147483646 h 163"/>
              <a:gd name="T10" fmla="*/ 0 w 60"/>
              <a:gd name="T11" fmla="*/ 2147483646 h 16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0" h="163">
                <a:moveTo>
                  <a:pt x="0" y="6"/>
                </a:moveTo>
                <a:lnTo>
                  <a:pt x="22" y="163"/>
                </a:lnTo>
                <a:lnTo>
                  <a:pt x="60" y="158"/>
                </a:lnTo>
                <a:lnTo>
                  <a:pt x="38" y="0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5" name="Freeform 36">
            <a:extLst>
              <a:ext uri="{FF2B5EF4-FFF2-40B4-BE49-F238E27FC236}">
                <a16:creationId xmlns:a16="http://schemas.microsoft.com/office/drawing/2014/main" id="{38EAB548-BFA9-9342-AAA9-34BD6D23AD80}"/>
              </a:ext>
            </a:extLst>
          </p:cNvPr>
          <p:cNvSpPr>
            <a:spLocks/>
          </p:cNvSpPr>
          <p:nvPr/>
        </p:nvSpPr>
        <p:spPr bwMode="auto">
          <a:xfrm>
            <a:off x="5095875" y="4352925"/>
            <a:ext cx="339725" cy="31750"/>
          </a:xfrm>
          <a:custGeom>
            <a:avLst/>
            <a:gdLst>
              <a:gd name="T0" fmla="*/ 0 w 428"/>
              <a:gd name="T1" fmla="*/ 2147483646 h 40"/>
              <a:gd name="T2" fmla="*/ 2147483646 w 428"/>
              <a:gd name="T3" fmla="*/ 2147483646 h 40"/>
              <a:gd name="T4" fmla="*/ 2147483646 w 428"/>
              <a:gd name="T5" fmla="*/ 0 h 40"/>
              <a:gd name="T6" fmla="*/ 0 w 428"/>
              <a:gd name="T7" fmla="*/ 2147483646 h 40"/>
              <a:gd name="T8" fmla="*/ 0 w 428"/>
              <a:gd name="T9" fmla="*/ 2147483646 h 40"/>
              <a:gd name="T10" fmla="*/ 0 w 428"/>
              <a:gd name="T11" fmla="*/ 2147483646 h 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28" h="40">
                <a:moveTo>
                  <a:pt x="0" y="40"/>
                </a:moveTo>
                <a:lnTo>
                  <a:pt x="428" y="40"/>
                </a:lnTo>
                <a:lnTo>
                  <a:pt x="428" y="0"/>
                </a:lnTo>
                <a:lnTo>
                  <a:pt x="0" y="2"/>
                </a:lnTo>
                <a:lnTo>
                  <a:pt x="0" y="4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6" name="Freeform 37">
            <a:extLst>
              <a:ext uri="{FF2B5EF4-FFF2-40B4-BE49-F238E27FC236}">
                <a16:creationId xmlns:a16="http://schemas.microsoft.com/office/drawing/2014/main" id="{4EBA34E5-FA5F-194A-ADA3-984AA8696786}"/>
              </a:ext>
            </a:extLst>
          </p:cNvPr>
          <p:cNvSpPr>
            <a:spLocks/>
          </p:cNvSpPr>
          <p:nvPr/>
        </p:nvSpPr>
        <p:spPr bwMode="auto">
          <a:xfrm>
            <a:off x="4792663" y="3876675"/>
            <a:ext cx="406400" cy="279400"/>
          </a:xfrm>
          <a:custGeom>
            <a:avLst/>
            <a:gdLst>
              <a:gd name="T0" fmla="*/ 0 w 513"/>
              <a:gd name="T1" fmla="*/ 2147483646 h 352"/>
              <a:gd name="T2" fmla="*/ 2147483646 w 513"/>
              <a:gd name="T3" fmla="*/ 2147483646 h 352"/>
              <a:gd name="T4" fmla="*/ 2147483646 w 513"/>
              <a:gd name="T5" fmla="*/ 2147483646 h 352"/>
              <a:gd name="T6" fmla="*/ 2147483646 w 513"/>
              <a:gd name="T7" fmla="*/ 2147483646 h 352"/>
              <a:gd name="T8" fmla="*/ 2147483646 w 513"/>
              <a:gd name="T9" fmla="*/ 2147483646 h 352"/>
              <a:gd name="T10" fmla="*/ 2147483646 w 513"/>
              <a:gd name="T11" fmla="*/ 2147483646 h 352"/>
              <a:gd name="T12" fmla="*/ 2147483646 w 513"/>
              <a:gd name="T13" fmla="*/ 2147483646 h 352"/>
              <a:gd name="T14" fmla="*/ 2147483646 w 513"/>
              <a:gd name="T15" fmla="*/ 2147483646 h 352"/>
              <a:gd name="T16" fmla="*/ 2147483646 w 513"/>
              <a:gd name="T17" fmla="*/ 2147483646 h 352"/>
              <a:gd name="T18" fmla="*/ 2147483646 w 513"/>
              <a:gd name="T19" fmla="*/ 2147483646 h 352"/>
              <a:gd name="T20" fmla="*/ 2147483646 w 513"/>
              <a:gd name="T21" fmla="*/ 2147483646 h 352"/>
              <a:gd name="T22" fmla="*/ 2147483646 w 513"/>
              <a:gd name="T23" fmla="*/ 2147483646 h 352"/>
              <a:gd name="T24" fmla="*/ 2147483646 w 513"/>
              <a:gd name="T25" fmla="*/ 2147483646 h 352"/>
              <a:gd name="T26" fmla="*/ 2147483646 w 513"/>
              <a:gd name="T27" fmla="*/ 2147483646 h 352"/>
              <a:gd name="T28" fmla="*/ 2147483646 w 513"/>
              <a:gd name="T29" fmla="*/ 2147483646 h 352"/>
              <a:gd name="T30" fmla="*/ 2147483646 w 513"/>
              <a:gd name="T31" fmla="*/ 2147483646 h 352"/>
              <a:gd name="T32" fmla="*/ 2147483646 w 513"/>
              <a:gd name="T33" fmla="*/ 2147483646 h 352"/>
              <a:gd name="T34" fmla="*/ 2147483646 w 513"/>
              <a:gd name="T35" fmla="*/ 2147483646 h 352"/>
              <a:gd name="T36" fmla="*/ 2147483646 w 513"/>
              <a:gd name="T37" fmla="*/ 2147483646 h 352"/>
              <a:gd name="T38" fmla="*/ 2147483646 w 513"/>
              <a:gd name="T39" fmla="*/ 2147483646 h 352"/>
              <a:gd name="T40" fmla="*/ 2147483646 w 513"/>
              <a:gd name="T41" fmla="*/ 2147483646 h 352"/>
              <a:gd name="T42" fmla="*/ 2147483646 w 513"/>
              <a:gd name="T43" fmla="*/ 2147483646 h 352"/>
              <a:gd name="T44" fmla="*/ 2147483646 w 513"/>
              <a:gd name="T45" fmla="*/ 2147483646 h 352"/>
              <a:gd name="T46" fmla="*/ 2147483646 w 513"/>
              <a:gd name="T47" fmla="*/ 2147483646 h 352"/>
              <a:gd name="T48" fmla="*/ 2147483646 w 513"/>
              <a:gd name="T49" fmla="*/ 2147483646 h 352"/>
              <a:gd name="T50" fmla="*/ 2147483646 w 513"/>
              <a:gd name="T51" fmla="*/ 2147483646 h 352"/>
              <a:gd name="T52" fmla="*/ 2147483646 w 513"/>
              <a:gd name="T53" fmla="*/ 2147483646 h 352"/>
              <a:gd name="T54" fmla="*/ 2147483646 w 513"/>
              <a:gd name="T55" fmla="*/ 2147483646 h 352"/>
              <a:gd name="T56" fmla="*/ 2147483646 w 513"/>
              <a:gd name="T57" fmla="*/ 2147483646 h 352"/>
              <a:gd name="T58" fmla="*/ 2147483646 w 513"/>
              <a:gd name="T59" fmla="*/ 2147483646 h 352"/>
              <a:gd name="T60" fmla="*/ 2147483646 w 513"/>
              <a:gd name="T61" fmla="*/ 2147483646 h 352"/>
              <a:gd name="T62" fmla="*/ 2147483646 w 513"/>
              <a:gd name="T63" fmla="*/ 2147483646 h 352"/>
              <a:gd name="T64" fmla="*/ 2147483646 w 513"/>
              <a:gd name="T65" fmla="*/ 2147483646 h 352"/>
              <a:gd name="T66" fmla="*/ 2147483646 w 513"/>
              <a:gd name="T67" fmla="*/ 2147483646 h 352"/>
              <a:gd name="T68" fmla="*/ 2147483646 w 513"/>
              <a:gd name="T69" fmla="*/ 2147483646 h 352"/>
              <a:gd name="T70" fmla="*/ 2147483646 w 513"/>
              <a:gd name="T71" fmla="*/ 2147483646 h 352"/>
              <a:gd name="T72" fmla="*/ 2147483646 w 513"/>
              <a:gd name="T73" fmla="*/ 2147483646 h 352"/>
              <a:gd name="T74" fmla="*/ 2147483646 w 513"/>
              <a:gd name="T75" fmla="*/ 2147483646 h 352"/>
              <a:gd name="T76" fmla="*/ 2147483646 w 513"/>
              <a:gd name="T77" fmla="*/ 2147483646 h 352"/>
              <a:gd name="T78" fmla="*/ 2147483646 w 513"/>
              <a:gd name="T79" fmla="*/ 2147483646 h 352"/>
              <a:gd name="T80" fmla="*/ 2147483646 w 513"/>
              <a:gd name="T81" fmla="*/ 2147483646 h 352"/>
              <a:gd name="T82" fmla="*/ 2147483646 w 513"/>
              <a:gd name="T83" fmla="*/ 2147483646 h 352"/>
              <a:gd name="T84" fmla="*/ 2147483646 w 513"/>
              <a:gd name="T85" fmla="*/ 2147483646 h 352"/>
              <a:gd name="T86" fmla="*/ 2147483646 w 513"/>
              <a:gd name="T87" fmla="*/ 2147483646 h 352"/>
              <a:gd name="T88" fmla="*/ 2147483646 w 513"/>
              <a:gd name="T89" fmla="*/ 2147483646 h 352"/>
              <a:gd name="T90" fmla="*/ 2147483646 w 513"/>
              <a:gd name="T91" fmla="*/ 2147483646 h 352"/>
              <a:gd name="T92" fmla="*/ 2147483646 w 513"/>
              <a:gd name="T93" fmla="*/ 2147483646 h 352"/>
              <a:gd name="T94" fmla="*/ 2147483646 w 513"/>
              <a:gd name="T95" fmla="*/ 2147483646 h 352"/>
              <a:gd name="T96" fmla="*/ 2147483646 w 513"/>
              <a:gd name="T97" fmla="*/ 2147483646 h 352"/>
              <a:gd name="T98" fmla="*/ 2147483646 w 513"/>
              <a:gd name="T99" fmla="*/ 2147483646 h 352"/>
              <a:gd name="T100" fmla="*/ 2147483646 w 513"/>
              <a:gd name="T101" fmla="*/ 2147483646 h 352"/>
              <a:gd name="T102" fmla="*/ 2147483646 w 513"/>
              <a:gd name="T103" fmla="*/ 2147483646 h 352"/>
              <a:gd name="T104" fmla="*/ 2147483646 w 513"/>
              <a:gd name="T105" fmla="*/ 2147483646 h 352"/>
              <a:gd name="T106" fmla="*/ 2147483646 w 513"/>
              <a:gd name="T107" fmla="*/ 2147483646 h 352"/>
              <a:gd name="T108" fmla="*/ 2147483646 w 513"/>
              <a:gd name="T109" fmla="*/ 2147483646 h 352"/>
              <a:gd name="T110" fmla="*/ 2147483646 w 513"/>
              <a:gd name="T111" fmla="*/ 2147483646 h 352"/>
              <a:gd name="T112" fmla="*/ 2147483646 w 513"/>
              <a:gd name="T113" fmla="*/ 2147483646 h 352"/>
              <a:gd name="T114" fmla="*/ 2147483646 w 513"/>
              <a:gd name="T115" fmla="*/ 2147483646 h 352"/>
              <a:gd name="T116" fmla="*/ 2147483646 w 513"/>
              <a:gd name="T117" fmla="*/ 0 h 352"/>
              <a:gd name="T118" fmla="*/ 0 w 513"/>
              <a:gd name="T119" fmla="*/ 2147483646 h 35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13" h="352">
                <a:moveTo>
                  <a:pt x="0" y="23"/>
                </a:moveTo>
                <a:lnTo>
                  <a:pt x="0" y="25"/>
                </a:lnTo>
                <a:lnTo>
                  <a:pt x="2" y="28"/>
                </a:lnTo>
                <a:lnTo>
                  <a:pt x="6" y="33"/>
                </a:lnTo>
                <a:lnTo>
                  <a:pt x="11" y="41"/>
                </a:lnTo>
                <a:lnTo>
                  <a:pt x="17" y="48"/>
                </a:lnTo>
                <a:lnTo>
                  <a:pt x="24" y="58"/>
                </a:lnTo>
                <a:lnTo>
                  <a:pt x="28" y="62"/>
                </a:lnTo>
                <a:lnTo>
                  <a:pt x="33" y="68"/>
                </a:lnTo>
                <a:lnTo>
                  <a:pt x="38" y="73"/>
                </a:lnTo>
                <a:lnTo>
                  <a:pt x="44" y="80"/>
                </a:lnTo>
                <a:lnTo>
                  <a:pt x="49" y="85"/>
                </a:lnTo>
                <a:lnTo>
                  <a:pt x="54" y="92"/>
                </a:lnTo>
                <a:lnTo>
                  <a:pt x="60" y="98"/>
                </a:lnTo>
                <a:lnTo>
                  <a:pt x="66" y="104"/>
                </a:lnTo>
                <a:lnTo>
                  <a:pt x="73" y="111"/>
                </a:lnTo>
                <a:lnTo>
                  <a:pt x="79" y="119"/>
                </a:lnTo>
                <a:lnTo>
                  <a:pt x="85" y="125"/>
                </a:lnTo>
                <a:lnTo>
                  <a:pt x="94" y="134"/>
                </a:lnTo>
                <a:lnTo>
                  <a:pt x="100" y="140"/>
                </a:lnTo>
                <a:lnTo>
                  <a:pt x="107" y="147"/>
                </a:lnTo>
                <a:lnTo>
                  <a:pt x="116" y="155"/>
                </a:lnTo>
                <a:lnTo>
                  <a:pt x="124" y="163"/>
                </a:lnTo>
                <a:lnTo>
                  <a:pt x="131" y="170"/>
                </a:lnTo>
                <a:lnTo>
                  <a:pt x="139" y="177"/>
                </a:lnTo>
                <a:lnTo>
                  <a:pt x="148" y="186"/>
                </a:lnTo>
                <a:lnTo>
                  <a:pt x="159" y="194"/>
                </a:lnTo>
                <a:lnTo>
                  <a:pt x="166" y="201"/>
                </a:lnTo>
                <a:lnTo>
                  <a:pt x="175" y="208"/>
                </a:lnTo>
                <a:lnTo>
                  <a:pt x="184" y="215"/>
                </a:lnTo>
                <a:lnTo>
                  <a:pt x="194" y="223"/>
                </a:lnTo>
                <a:lnTo>
                  <a:pt x="204" y="230"/>
                </a:lnTo>
                <a:lnTo>
                  <a:pt x="213" y="238"/>
                </a:lnTo>
                <a:lnTo>
                  <a:pt x="223" y="245"/>
                </a:lnTo>
                <a:lnTo>
                  <a:pt x="233" y="253"/>
                </a:lnTo>
                <a:lnTo>
                  <a:pt x="243" y="260"/>
                </a:lnTo>
                <a:lnTo>
                  <a:pt x="253" y="266"/>
                </a:lnTo>
                <a:lnTo>
                  <a:pt x="264" y="272"/>
                </a:lnTo>
                <a:lnTo>
                  <a:pt x="275" y="280"/>
                </a:lnTo>
                <a:lnTo>
                  <a:pt x="285" y="285"/>
                </a:lnTo>
                <a:lnTo>
                  <a:pt x="296" y="292"/>
                </a:lnTo>
                <a:lnTo>
                  <a:pt x="307" y="297"/>
                </a:lnTo>
                <a:lnTo>
                  <a:pt x="320" y="305"/>
                </a:lnTo>
                <a:lnTo>
                  <a:pt x="330" y="308"/>
                </a:lnTo>
                <a:lnTo>
                  <a:pt x="342" y="313"/>
                </a:lnTo>
                <a:lnTo>
                  <a:pt x="353" y="317"/>
                </a:lnTo>
                <a:lnTo>
                  <a:pt x="366" y="323"/>
                </a:lnTo>
                <a:lnTo>
                  <a:pt x="377" y="327"/>
                </a:lnTo>
                <a:lnTo>
                  <a:pt x="389" y="332"/>
                </a:lnTo>
                <a:lnTo>
                  <a:pt x="400" y="336"/>
                </a:lnTo>
                <a:lnTo>
                  <a:pt x="413" y="339"/>
                </a:lnTo>
                <a:lnTo>
                  <a:pt x="424" y="342"/>
                </a:lnTo>
                <a:lnTo>
                  <a:pt x="436" y="344"/>
                </a:lnTo>
                <a:lnTo>
                  <a:pt x="448" y="347"/>
                </a:lnTo>
                <a:lnTo>
                  <a:pt x="462" y="348"/>
                </a:lnTo>
                <a:lnTo>
                  <a:pt x="474" y="349"/>
                </a:lnTo>
                <a:lnTo>
                  <a:pt x="487" y="350"/>
                </a:lnTo>
                <a:lnTo>
                  <a:pt x="499" y="350"/>
                </a:lnTo>
                <a:lnTo>
                  <a:pt x="513" y="352"/>
                </a:lnTo>
                <a:lnTo>
                  <a:pt x="512" y="312"/>
                </a:lnTo>
                <a:lnTo>
                  <a:pt x="499" y="311"/>
                </a:lnTo>
                <a:lnTo>
                  <a:pt x="488" y="311"/>
                </a:lnTo>
                <a:lnTo>
                  <a:pt x="476" y="310"/>
                </a:lnTo>
                <a:lnTo>
                  <a:pt x="465" y="308"/>
                </a:lnTo>
                <a:lnTo>
                  <a:pt x="453" y="306"/>
                </a:lnTo>
                <a:lnTo>
                  <a:pt x="442" y="305"/>
                </a:lnTo>
                <a:lnTo>
                  <a:pt x="430" y="302"/>
                </a:lnTo>
                <a:lnTo>
                  <a:pt x="420" y="300"/>
                </a:lnTo>
                <a:lnTo>
                  <a:pt x="408" y="295"/>
                </a:lnTo>
                <a:lnTo>
                  <a:pt x="397" y="292"/>
                </a:lnTo>
                <a:lnTo>
                  <a:pt x="384" y="287"/>
                </a:lnTo>
                <a:lnTo>
                  <a:pt x="374" y="284"/>
                </a:lnTo>
                <a:lnTo>
                  <a:pt x="363" y="279"/>
                </a:lnTo>
                <a:lnTo>
                  <a:pt x="352" y="274"/>
                </a:lnTo>
                <a:lnTo>
                  <a:pt x="341" y="270"/>
                </a:lnTo>
                <a:lnTo>
                  <a:pt x="331" y="265"/>
                </a:lnTo>
                <a:lnTo>
                  <a:pt x="320" y="259"/>
                </a:lnTo>
                <a:lnTo>
                  <a:pt x="309" y="253"/>
                </a:lnTo>
                <a:lnTo>
                  <a:pt x="299" y="246"/>
                </a:lnTo>
                <a:lnTo>
                  <a:pt x="289" y="240"/>
                </a:lnTo>
                <a:lnTo>
                  <a:pt x="279" y="234"/>
                </a:lnTo>
                <a:lnTo>
                  <a:pt x="269" y="228"/>
                </a:lnTo>
                <a:lnTo>
                  <a:pt x="259" y="220"/>
                </a:lnTo>
                <a:lnTo>
                  <a:pt x="249" y="215"/>
                </a:lnTo>
                <a:lnTo>
                  <a:pt x="239" y="208"/>
                </a:lnTo>
                <a:lnTo>
                  <a:pt x="230" y="201"/>
                </a:lnTo>
                <a:lnTo>
                  <a:pt x="221" y="193"/>
                </a:lnTo>
                <a:lnTo>
                  <a:pt x="211" y="187"/>
                </a:lnTo>
                <a:lnTo>
                  <a:pt x="202" y="178"/>
                </a:lnTo>
                <a:lnTo>
                  <a:pt x="195" y="172"/>
                </a:lnTo>
                <a:lnTo>
                  <a:pt x="186" y="166"/>
                </a:lnTo>
                <a:lnTo>
                  <a:pt x="179" y="158"/>
                </a:lnTo>
                <a:lnTo>
                  <a:pt x="169" y="151"/>
                </a:lnTo>
                <a:lnTo>
                  <a:pt x="162" y="144"/>
                </a:lnTo>
                <a:lnTo>
                  <a:pt x="153" y="135"/>
                </a:lnTo>
                <a:lnTo>
                  <a:pt x="147" y="129"/>
                </a:lnTo>
                <a:lnTo>
                  <a:pt x="137" y="121"/>
                </a:lnTo>
                <a:lnTo>
                  <a:pt x="131" y="114"/>
                </a:lnTo>
                <a:lnTo>
                  <a:pt x="124" y="108"/>
                </a:lnTo>
                <a:lnTo>
                  <a:pt x="117" y="102"/>
                </a:lnTo>
                <a:lnTo>
                  <a:pt x="110" y="93"/>
                </a:lnTo>
                <a:lnTo>
                  <a:pt x="103" y="87"/>
                </a:lnTo>
                <a:lnTo>
                  <a:pt x="96" y="80"/>
                </a:lnTo>
                <a:lnTo>
                  <a:pt x="91" y="73"/>
                </a:lnTo>
                <a:lnTo>
                  <a:pt x="84" y="67"/>
                </a:lnTo>
                <a:lnTo>
                  <a:pt x="80" y="59"/>
                </a:lnTo>
                <a:lnTo>
                  <a:pt x="74" y="54"/>
                </a:lnTo>
                <a:lnTo>
                  <a:pt x="71" y="50"/>
                </a:lnTo>
                <a:lnTo>
                  <a:pt x="65" y="43"/>
                </a:lnTo>
                <a:lnTo>
                  <a:pt x="61" y="37"/>
                </a:lnTo>
                <a:lnTo>
                  <a:pt x="56" y="32"/>
                </a:lnTo>
                <a:lnTo>
                  <a:pt x="53" y="28"/>
                </a:lnTo>
                <a:lnTo>
                  <a:pt x="45" y="20"/>
                </a:lnTo>
                <a:lnTo>
                  <a:pt x="40" y="14"/>
                </a:lnTo>
                <a:lnTo>
                  <a:pt x="34" y="6"/>
                </a:lnTo>
                <a:lnTo>
                  <a:pt x="32" y="4"/>
                </a:lnTo>
                <a:lnTo>
                  <a:pt x="30" y="0"/>
                </a:lnTo>
                <a:lnTo>
                  <a:pt x="0" y="2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7" name="Freeform 38">
            <a:extLst>
              <a:ext uri="{FF2B5EF4-FFF2-40B4-BE49-F238E27FC236}">
                <a16:creationId xmlns:a16="http://schemas.microsoft.com/office/drawing/2014/main" id="{64038D2F-185F-D041-8E9E-A3E9626525C9}"/>
              </a:ext>
            </a:extLst>
          </p:cNvPr>
          <p:cNvSpPr>
            <a:spLocks/>
          </p:cNvSpPr>
          <p:nvPr/>
        </p:nvSpPr>
        <p:spPr bwMode="auto">
          <a:xfrm>
            <a:off x="4878388" y="4246563"/>
            <a:ext cx="217487" cy="49212"/>
          </a:xfrm>
          <a:custGeom>
            <a:avLst/>
            <a:gdLst>
              <a:gd name="T0" fmla="*/ 2147483646 w 274"/>
              <a:gd name="T1" fmla="*/ 2147483646 h 63"/>
              <a:gd name="T2" fmla="*/ 2147483646 w 274"/>
              <a:gd name="T3" fmla="*/ 2147483646 h 63"/>
              <a:gd name="T4" fmla="*/ 2147483646 w 274"/>
              <a:gd name="T5" fmla="*/ 2147483646 h 63"/>
              <a:gd name="T6" fmla="*/ 2147483646 w 274"/>
              <a:gd name="T7" fmla="*/ 2147483646 h 63"/>
              <a:gd name="T8" fmla="*/ 2147483646 w 274"/>
              <a:gd name="T9" fmla="*/ 2147483646 h 63"/>
              <a:gd name="T10" fmla="*/ 2147483646 w 274"/>
              <a:gd name="T11" fmla="*/ 2147483646 h 63"/>
              <a:gd name="T12" fmla="*/ 2147483646 w 274"/>
              <a:gd name="T13" fmla="*/ 2147483646 h 63"/>
              <a:gd name="T14" fmla="*/ 2147483646 w 274"/>
              <a:gd name="T15" fmla="*/ 2147483646 h 63"/>
              <a:gd name="T16" fmla="*/ 2147483646 w 274"/>
              <a:gd name="T17" fmla="*/ 2147483646 h 63"/>
              <a:gd name="T18" fmla="*/ 2147483646 w 274"/>
              <a:gd name="T19" fmla="*/ 2147483646 h 63"/>
              <a:gd name="T20" fmla="*/ 2147483646 w 274"/>
              <a:gd name="T21" fmla="*/ 2147483646 h 63"/>
              <a:gd name="T22" fmla="*/ 2147483646 w 274"/>
              <a:gd name="T23" fmla="*/ 2147483646 h 63"/>
              <a:gd name="T24" fmla="*/ 2147483646 w 274"/>
              <a:gd name="T25" fmla="*/ 2147483646 h 63"/>
              <a:gd name="T26" fmla="*/ 2147483646 w 274"/>
              <a:gd name="T27" fmla="*/ 2147483646 h 63"/>
              <a:gd name="T28" fmla="*/ 2147483646 w 274"/>
              <a:gd name="T29" fmla="*/ 2147483646 h 63"/>
              <a:gd name="T30" fmla="*/ 2147483646 w 274"/>
              <a:gd name="T31" fmla="*/ 2147483646 h 63"/>
              <a:gd name="T32" fmla="*/ 2147483646 w 274"/>
              <a:gd name="T33" fmla="*/ 2147483646 h 63"/>
              <a:gd name="T34" fmla="*/ 2147483646 w 274"/>
              <a:gd name="T35" fmla="*/ 2147483646 h 63"/>
              <a:gd name="T36" fmla="*/ 2147483646 w 274"/>
              <a:gd name="T37" fmla="*/ 0 h 63"/>
              <a:gd name="T38" fmla="*/ 2147483646 w 274"/>
              <a:gd name="T39" fmla="*/ 2147483646 h 63"/>
              <a:gd name="T40" fmla="*/ 2147483646 w 274"/>
              <a:gd name="T41" fmla="*/ 2147483646 h 63"/>
              <a:gd name="T42" fmla="*/ 2147483646 w 274"/>
              <a:gd name="T43" fmla="*/ 2147483646 h 63"/>
              <a:gd name="T44" fmla="*/ 2147483646 w 274"/>
              <a:gd name="T45" fmla="*/ 2147483646 h 63"/>
              <a:gd name="T46" fmla="*/ 2147483646 w 274"/>
              <a:gd name="T47" fmla="*/ 2147483646 h 63"/>
              <a:gd name="T48" fmla="*/ 2147483646 w 274"/>
              <a:gd name="T49" fmla="*/ 2147483646 h 63"/>
              <a:gd name="T50" fmla="*/ 2147483646 w 274"/>
              <a:gd name="T51" fmla="*/ 2147483646 h 63"/>
              <a:gd name="T52" fmla="*/ 2147483646 w 274"/>
              <a:gd name="T53" fmla="*/ 2147483646 h 63"/>
              <a:gd name="T54" fmla="*/ 2147483646 w 274"/>
              <a:gd name="T55" fmla="*/ 2147483646 h 63"/>
              <a:gd name="T56" fmla="*/ 2147483646 w 274"/>
              <a:gd name="T57" fmla="*/ 2147483646 h 63"/>
              <a:gd name="T58" fmla="*/ 2147483646 w 274"/>
              <a:gd name="T59" fmla="*/ 2147483646 h 63"/>
              <a:gd name="T60" fmla="*/ 2147483646 w 274"/>
              <a:gd name="T61" fmla="*/ 2147483646 h 63"/>
              <a:gd name="T62" fmla="*/ 2147483646 w 274"/>
              <a:gd name="T63" fmla="*/ 2147483646 h 63"/>
              <a:gd name="T64" fmla="*/ 2147483646 w 274"/>
              <a:gd name="T65" fmla="*/ 2147483646 h 63"/>
              <a:gd name="T66" fmla="*/ 0 w 274"/>
              <a:gd name="T67" fmla="*/ 2147483646 h 6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74" h="63">
                <a:moveTo>
                  <a:pt x="0" y="49"/>
                </a:moveTo>
                <a:lnTo>
                  <a:pt x="2" y="49"/>
                </a:lnTo>
                <a:lnTo>
                  <a:pt x="8" y="50"/>
                </a:lnTo>
                <a:lnTo>
                  <a:pt x="15" y="52"/>
                </a:lnTo>
                <a:lnTo>
                  <a:pt x="26" y="54"/>
                </a:lnTo>
                <a:lnTo>
                  <a:pt x="30" y="54"/>
                </a:lnTo>
                <a:lnTo>
                  <a:pt x="37" y="57"/>
                </a:lnTo>
                <a:lnTo>
                  <a:pt x="44" y="57"/>
                </a:lnTo>
                <a:lnTo>
                  <a:pt x="52" y="59"/>
                </a:lnTo>
                <a:lnTo>
                  <a:pt x="60" y="59"/>
                </a:lnTo>
                <a:lnTo>
                  <a:pt x="68" y="62"/>
                </a:lnTo>
                <a:lnTo>
                  <a:pt x="78" y="62"/>
                </a:lnTo>
                <a:lnTo>
                  <a:pt x="88" y="63"/>
                </a:lnTo>
                <a:lnTo>
                  <a:pt x="97" y="63"/>
                </a:lnTo>
                <a:lnTo>
                  <a:pt x="107" y="63"/>
                </a:lnTo>
                <a:lnTo>
                  <a:pt x="117" y="63"/>
                </a:lnTo>
                <a:lnTo>
                  <a:pt x="128" y="63"/>
                </a:lnTo>
                <a:lnTo>
                  <a:pt x="138" y="63"/>
                </a:lnTo>
                <a:lnTo>
                  <a:pt x="150" y="63"/>
                </a:lnTo>
                <a:lnTo>
                  <a:pt x="156" y="62"/>
                </a:lnTo>
                <a:lnTo>
                  <a:pt x="161" y="62"/>
                </a:lnTo>
                <a:lnTo>
                  <a:pt x="167" y="62"/>
                </a:lnTo>
                <a:lnTo>
                  <a:pt x="175" y="62"/>
                </a:lnTo>
                <a:lnTo>
                  <a:pt x="186" y="59"/>
                </a:lnTo>
                <a:lnTo>
                  <a:pt x="198" y="57"/>
                </a:lnTo>
                <a:lnTo>
                  <a:pt x="203" y="54"/>
                </a:lnTo>
                <a:lnTo>
                  <a:pt x="209" y="54"/>
                </a:lnTo>
                <a:lnTo>
                  <a:pt x="217" y="52"/>
                </a:lnTo>
                <a:lnTo>
                  <a:pt x="223" y="52"/>
                </a:lnTo>
                <a:lnTo>
                  <a:pt x="229" y="50"/>
                </a:lnTo>
                <a:lnTo>
                  <a:pt x="235" y="48"/>
                </a:lnTo>
                <a:lnTo>
                  <a:pt x="240" y="45"/>
                </a:lnTo>
                <a:lnTo>
                  <a:pt x="248" y="44"/>
                </a:lnTo>
                <a:lnTo>
                  <a:pt x="254" y="42"/>
                </a:lnTo>
                <a:lnTo>
                  <a:pt x="261" y="41"/>
                </a:lnTo>
                <a:lnTo>
                  <a:pt x="267" y="38"/>
                </a:lnTo>
                <a:lnTo>
                  <a:pt x="274" y="37"/>
                </a:lnTo>
                <a:lnTo>
                  <a:pt x="259" y="0"/>
                </a:lnTo>
                <a:lnTo>
                  <a:pt x="246" y="3"/>
                </a:lnTo>
                <a:lnTo>
                  <a:pt x="235" y="7"/>
                </a:lnTo>
                <a:lnTo>
                  <a:pt x="223" y="10"/>
                </a:lnTo>
                <a:lnTo>
                  <a:pt x="212" y="15"/>
                </a:lnTo>
                <a:lnTo>
                  <a:pt x="201" y="16"/>
                </a:lnTo>
                <a:lnTo>
                  <a:pt x="190" y="18"/>
                </a:lnTo>
                <a:lnTo>
                  <a:pt x="178" y="21"/>
                </a:lnTo>
                <a:lnTo>
                  <a:pt x="169" y="22"/>
                </a:lnTo>
                <a:lnTo>
                  <a:pt x="157" y="22"/>
                </a:lnTo>
                <a:lnTo>
                  <a:pt x="146" y="23"/>
                </a:lnTo>
                <a:lnTo>
                  <a:pt x="136" y="23"/>
                </a:lnTo>
                <a:lnTo>
                  <a:pt x="127" y="24"/>
                </a:lnTo>
                <a:lnTo>
                  <a:pt x="117" y="23"/>
                </a:lnTo>
                <a:lnTo>
                  <a:pt x="107" y="23"/>
                </a:lnTo>
                <a:lnTo>
                  <a:pt x="98" y="23"/>
                </a:lnTo>
                <a:lnTo>
                  <a:pt x="91" y="23"/>
                </a:lnTo>
                <a:lnTo>
                  <a:pt x="81" y="21"/>
                </a:lnTo>
                <a:lnTo>
                  <a:pt x="72" y="21"/>
                </a:lnTo>
                <a:lnTo>
                  <a:pt x="65" y="19"/>
                </a:lnTo>
                <a:lnTo>
                  <a:pt x="58" y="19"/>
                </a:lnTo>
                <a:lnTo>
                  <a:pt x="51" y="18"/>
                </a:lnTo>
                <a:lnTo>
                  <a:pt x="44" y="17"/>
                </a:lnTo>
                <a:lnTo>
                  <a:pt x="39" y="16"/>
                </a:lnTo>
                <a:lnTo>
                  <a:pt x="34" y="16"/>
                </a:lnTo>
                <a:lnTo>
                  <a:pt x="24" y="13"/>
                </a:lnTo>
                <a:lnTo>
                  <a:pt x="19" y="12"/>
                </a:lnTo>
                <a:lnTo>
                  <a:pt x="14" y="11"/>
                </a:lnTo>
                <a:lnTo>
                  <a:pt x="13" y="11"/>
                </a:lnTo>
                <a:lnTo>
                  <a:pt x="0" y="4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8" name="Freeform 39">
            <a:extLst>
              <a:ext uri="{FF2B5EF4-FFF2-40B4-BE49-F238E27FC236}">
                <a16:creationId xmlns:a16="http://schemas.microsoft.com/office/drawing/2014/main" id="{19A3CCF2-916F-F74D-A63B-3A5313D8871B}"/>
              </a:ext>
            </a:extLst>
          </p:cNvPr>
          <p:cNvSpPr>
            <a:spLocks/>
          </p:cNvSpPr>
          <p:nvPr/>
        </p:nvSpPr>
        <p:spPr bwMode="auto">
          <a:xfrm>
            <a:off x="5410200" y="4356100"/>
            <a:ext cx="196850" cy="211138"/>
          </a:xfrm>
          <a:custGeom>
            <a:avLst/>
            <a:gdLst>
              <a:gd name="T0" fmla="*/ 0 w 249"/>
              <a:gd name="T1" fmla="*/ 2147483646 h 268"/>
              <a:gd name="T2" fmla="*/ 2147483646 w 249"/>
              <a:gd name="T3" fmla="*/ 2147483646 h 268"/>
              <a:gd name="T4" fmla="*/ 2147483646 w 249"/>
              <a:gd name="T5" fmla="*/ 2147483646 h 268"/>
              <a:gd name="T6" fmla="*/ 2147483646 w 249"/>
              <a:gd name="T7" fmla="*/ 2147483646 h 268"/>
              <a:gd name="T8" fmla="*/ 2147483646 w 249"/>
              <a:gd name="T9" fmla="*/ 2147483646 h 268"/>
              <a:gd name="T10" fmla="*/ 2147483646 w 249"/>
              <a:gd name="T11" fmla="*/ 2147483646 h 268"/>
              <a:gd name="T12" fmla="*/ 2147483646 w 249"/>
              <a:gd name="T13" fmla="*/ 2147483646 h 268"/>
              <a:gd name="T14" fmla="*/ 2147483646 w 249"/>
              <a:gd name="T15" fmla="*/ 2147483646 h 268"/>
              <a:gd name="T16" fmla="*/ 2147483646 w 249"/>
              <a:gd name="T17" fmla="*/ 2147483646 h 268"/>
              <a:gd name="T18" fmla="*/ 2147483646 w 249"/>
              <a:gd name="T19" fmla="*/ 2147483646 h 268"/>
              <a:gd name="T20" fmla="*/ 2147483646 w 249"/>
              <a:gd name="T21" fmla="*/ 2147483646 h 268"/>
              <a:gd name="T22" fmla="*/ 2147483646 w 249"/>
              <a:gd name="T23" fmla="*/ 2147483646 h 268"/>
              <a:gd name="T24" fmla="*/ 2147483646 w 249"/>
              <a:gd name="T25" fmla="*/ 2147483646 h 268"/>
              <a:gd name="T26" fmla="*/ 2147483646 w 249"/>
              <a:gd name="T27" fmla="*/ 2147483646 h 268"/>
              <a:gd name="T28" fmla="*/ 2147483646 w 249"/>
              <a:gd name="T29" fmla="*/ 2147483646 h 268"/>
              <a:gd name="T30" fmla="*/ 2147483646 w 249"/>
              <a:gd name="T31" fmla="*/ 2147483646 h 268"/>
              <a:gd name="T32" fmla="*/ 2147483646 w 249"/>
              <a:gd name="T33" fmla="*/ 2147483646 h 268"/>
              <a:gd name="T34" fmla="*/ 2147483646 w 249"/>
              <a:gd name="T35" fmla="*/ 2147483646 h 268"/>
              <a:gd name="T36" fmla="*/ 2147483646 w 249"/>
              <a:gd name="T37" fmla="*/ 2147483646 h 268"/>
              <a:gd name="T38" fmla="*/ 2147483646 w 249"/>
              <a:gd name="T39" fmla="*/ 2147483646 h 268"/>
              <a:gd name="T40" fmla="*/ 2147483646 w 249"/>
              <a:gd name="T41" fmla="*/ 2147483646 h 268"/>
              <a:gd name="T42" fmla="*/ 2147483646 w 249"/>
              <a:gd name="T43" fmla="*/ 2147483646 h 268"/>
              <a:gd name="T44" fmla="*/ 2147483646 w 249"/>
              <a:gd name="T45" fmla="*/ 2147483646 h 268"/>
              <a:gd name="T46" fmla="*/ 2147483646 w 249"/>
              <a:gd name="T47" fmla="*/ 2147483646 h 268"/>
              <a:gd name="T48" fmla="*/ 2147483646 w 249"/>
              <a:gd name="T49" fmla="*/ 2147483646 h 268"/>
              <a:gd name="T50" fmla="*/ 2147483646 w 249"/>
              <a:gd name="T51" fmla="*/ 2147483646 h 268"/>
              <a:gd name="T52" fmla="*/ 2147483646 w 249"/>
              <a:gd name="T53" fmla="*/ 2147483646 h 268"/>
              <a:gd name="T54" fmla="*/ 2147483646 w 249"/>
              <a:gd name="T55" fmla="*/ 2147483646 h 268"/>
              <a:gd name="T56" fmla="*/ 2147483646 w 249"/>
              <a:gd name="T57" fmla="*/ 2147483646 h 268"/>
              <a:gd name="T58" fmla="*/ 2147483646 w 249"/>
              <a:gd name="T59" fmla="*/ 2147483646 h 268"/>
              <a:gd name="T60" fmla="*/ 2147483646 w 249"/>
              <a:gd name="T61" fmla="*/ 2147483646 h 268"/>
              <a:gd name="T62" fmla="*/ 2147483646 w 249"/>
              <a:gd name="T63" fmla="*/ 2147483646 h 268"/>
              <a:gd name="T64" fmla="*/ 2147483646 w 249"/>
              <a:gd name="T65" fmla="*/ 2147483646 h 268"/>
              <a:gd name="T66" fmla="*/ 2147483646 w 249"/>
              <a:gd name="T67" fmla="*/ 2147483646 h 268"/>
              <a:gd name="T68" fmla="*/ 2147483646 w 249"/>
              <a:gd name="T69" fmla="*/ 2147483646 h 268"/>
              <a:gd name="T70" fmla="*/ 2147483646 w 249"/>
              <a:gd name="T71" fmla="*/ 2147483646 h 268"/>
              <a:gd name="T72" fmla="*/ 2147483646 w 249"/>
              <a:gd name="T73" fmla="*/ 2147483646 h 268"/>
              <a:gd name="T74" fmla="*/ 2147483646 w 249"/>
              <a:gd name="T75" fmla="*/ 2147483646 h 268"/>
              <a:gd name="T76" fmla="*/ 2147483646 w 249"/>
              <a:gd name="T77" fmla="*/ 2147483646 h 268"/>
              <a:gd name="T78" fmla="*/ 2147483646 w 249"/>
              <a:gd name="T79" fmla="*/ 2147483646 h 268"/>
              <a:gd name="T80" fmla="*/ 2147483646 w 249"/>
              <a:gd name="T81" fmla="*/ 2147483646 h 268"/>
              <a:gd name="T82" fmla="*/ 2147483646 w 249"/>
              <a:gd name="T83" fmla="*/ 2147483646 h 268"/>
              <a:gd name="T84" fmla="*/ 2147483646 w 249"/>
              <a:gd name="T85" fmla="*/ 0 h 268"/>
              <a:gd name="T86" fmla="*/ 0 w 249"/>
              <a:gd name="T87" fmla="*/ 2147483646 h 26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49" h="268">
                <a:moveTo>
                  <a:pt x="0" y="16"/>
                </a:moveTo>
                <a:lnTo>
                  <a:pt x="0" y="19"/>
                </a:lnTo>
                <a:lnTo>
                  <a:pt x="4" y="26"/>
                </a:lnTo>
                <a:lnTo>
                  <a:pt x="5" y="30"/>
                </a:lnTo>
                <a:lnTo>
                  <a:pt x="8" y="36"/>
                </a:lnTo>
                <a:lnTo>
                  <a:pt x="12" y="43"/>
                </a:lnTo>
                <a:lnTo>
                  <a:pt x="15" y="51"/>
                </a:lnTo>
                <a:lnTo>
                  <a:pt x="19" y="57"/>
                </a:lnTo>
                <a:lnTo>
                  <a:pt x="25" y="66"/>
                </a:lnTo>
                <a:lnTo>
                  <a:pt x="29" y="76"/>
                </a:lnTo>
                <a:lnTo>
                  <a:pt x="35" y="86"/>
                </a:lnTo>
                <a:lnTo>
                  <a:pt x="41" y="95"/>
                </a:lnTo>
                <a:lnTo>
                  <a:pt x="47" y="105"/>
                </a:lnTo>
                <a:lnTo>
                  <a:pt x="51" y="109"/>
                </a:lnTo>
                <a:lnTo>
                  <a:pt x="55" y="115"/>
                </a:lnTo>
                <a:lnTo>
                  <a:pt x="57" y="119"/>
                </a:lnTo>
                <a:lnTo>
                  <a:pt x="62" y="126"/>
                </a:lnTo>
                <a:lnTo>
                  <a:pt x="68" y="136"/>
                </a:lnTo>
                <a:lnTo>
                  <a:pt x="78" y="146"/>
                </a:lnTo>
                <a:lnTo>
                  <a:pt x="81" y="150"/>
                </a:lnTo>
                <a:lnTo>
                  <a:pt x="86" y="156"/>
                </a:lnTo>
                <a:lnTo>
                  <a:pt x="89" y="161"/>
                </a:lnTo>
                <a:lnTo>
                  <a:pt x="96" y="167"/>
                </a:lnTo>
                <a:lnTo>
                  <a:pt x="99" y="172"/>
                </a:lnTo>
                <a:lnTo>
                  <a:pt x="104" y="177"/>
                </a:lnTo>
                <a:lnTo>
                  <a:pt x="109" y="182"/>
                </a:lnTo>
                <a:lnTo>
                  <a:pt x="114" y="187"/>
                </a:lnTo>
                <a:lnTo>
                  <a:pt x="119" y="192"/>
                </a:lnTo>
                <a:lnTo>
                  <a:pt x="124" y="197"/>
                </a:lnTo>
                <a:lnTo>
                  <a:pt x="129" y="203"/>
                </a:lnTo>
                <a:lnTo>
                  <a:pt x="135" y="208"/>
                </a:lnTo>
                <a:lnTo>
                  <a:pt x="140" y="212"/>
                </a:lnTo>
                <a:lnTo>
                  <a:pt x="145" y="216"/>
                </a:lnTo>
                <a:lnTo>
                  <a:pt x="151" y="221"/>
                </a:lnTo>
                <a:lnTo>
                  <a:pt x="157" y="226"/>
                </a:lnTo>
                <a:lnTo>
                  <a:pt x="162" y="228"/>
                </a:lnTo>
                <a:lnTo>
                  <a:pt x="170" y="233"/>
                </a:lnTo>
                <a:lnTo>
                  <a:pt x="176" y="237"/>
                </a:lnTo>
                <a:lnTo>
                  <a:pt x="183" y="242"/>
                </a:lnTo>
                <a:lnTo>
                  <a:pt x="188" y="245"/>
                </a:lnTo>
                <a:lnTo>
                  <a:pt x="195" y="248"/>
                </a:lnTo>
                <a:lnTo>
                  <a:pt x="202" y="252"/>
                </a:lnTo>
                <a:lnTo>
                  <a:pt x="208" y="255"/>
                </a:lnTo>
                <a:lnTo>
                  <a:pt x="216" y="258"/>
                </a:lnTo>
                <a:lnTo>
                  <a:pt x="222" y="260"/>
                </a:lnTo>
                <a:lnTo>
                  <a:pt x="229" y="264"/>
                </a:lnTo>
                <a:lnTo>
                  <a:pt x="237" y="268"/>
                </a:lnTo>
                <a:lnTo>
                  <a:pt x="249" y="229"/>
                </a:lnTo>
                <a:lnTo>
                  <a:pt x="243" y="226"/>
                </a:lnTo>
                <a:lnTo>
                  <a:pt x="237" y="224"/>
                </a:lnTo>
                <a:lnTo>
                  <a:pt x="229" y="222"/>
                </a:lnTo>
                <a:lnTo>
                  <a:pt x="224" y="219"/>
                </a:lnTo>
                <a:lnTo>
                  <a:pt x="217" y="216"/>
                </a:lnTo>
                <a:lnTo>
                  <a:pt x="212" y="213"/>
                </a:lnTo>
                <a:lnTo>
                  <a:pt x="206" y="209"/>
                </a:lnTo>
                <a:lnTo>
                  <a:pt x="201" y="207"/>
                </a:lnTo>
                <a:lnTo>
                  <a:pt x="193" y="203"/>
                </a:lnTo>
                <a:lnTo>
                  <a:pt x="188" y="200"/>
                </a:lnTo>
                <a:lnTo>
                  <a:pt x="183" y="195"/>
                </a:lnTo>
                <a:lnTo>
                  <a:pt x="178" y="192"/>
                </a:lnTo>
                <a:lnTo>
                  <a:pt x="169" y="183"/>
                </a:lnTo>
                <a:lnTo>
                  <a:pt x="159" y="176"/>
                </a:lnTo>
                <a:lnTo>
                  <a:pt x="153" y="171"/>
                </a:lnTo>
                <a:lnTo>
                  <a:pt x="149" y="166"/>
                </a:lnTo>
                <a:lnTo>
                  <a:pt x="143" y="161"/>
                </a:lnTo>
                <a:lnTo>
                  <a:pt x="139" y="157"/>
                </a:lnTo>
                <a:lnTo>
                  <a:pt x="130" y="148"/>
                </a:lnTo>
                <a:lnTo>
                  <a:pt x="122" y="139"/>
                </a:lnTo>
                <a:lnTo>
                  <a:pt x="113" y="129"/>
                </a:lnTo>
                <a:lnTo>
                  <a:pt x="106" y="119"/>
                </a:lnTo>
                <a:lnTo>
                  <a:pt x="99" y="108"/>
                </a:lnTo>
                <a:lnTo>
                  <a:pt x="92" y="99"/>
                </a:lnTo>
                <a:lnTo>
                  <a:pt x="86" y="89"/>
                </a:lnTo>
                <a:lnTo>
                  <a:pt x="78" y="79"/>
                </a:lnTo>
                <a:lnTo>
                  <a:pt x="72" y="71"/>
                </a:lnTo>
                <a:lnTo>
                  <a:pt x="68" y="62"/>
                </a:lnTo>
                <a:lnTo>
                  <a:pt x="62" y="53"/>
                </a:lnTo>
                <a:lnTo>
                  <a:pt x="57" y="45"/>
                </a:lnTo>
                <a:lnTo>
                  <a:pt x="55" y="37"/>
                </a:lnTo>
                <a:lnTo>
                  <a:pt x="51" y="31"/>
                </a:lnTo>
                <a:lnTo>
                  <a:pt x="46" y="24"/>
                </a:lnTo>
                <a:lnTo>
                  <a:pt x="44" y="17"/>
                </a:lnTo>
                <a:lnTo>
                  <a:pt x="41" y="11"/>
                </a:lnTo>
                <a:lnTo>
                  <a:pt x="40" y="9"/>
                </a:lnTo>
                <a:lnTo>
                  <a:pt x="36" y="1"/>
                </a:lnTo>
                <a:lnTo>
                  <a:pt x="36" y="0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9" name="Freeform 40">
            <a:extLst>
              <a:ext uri="{FF2B5EF4-FFF2-40B4-BE49-F238E27FC236}">
                <a16:creationId xmlns:a16="http://schemas.microsoft.com/office/drawing/2014/main" id="{72300E86-A072-414C-A666-C21D7A9236AB}"/>
              </a:ext>
            </a:extLst>
          </p:cNvPr>
          <p:cNvSpPr>
            <a:spLocks/>
          </p:cNvSpPr>
          <p:nvPr/>
        </p:nvSpPr>
        <p:spPr bwMode="auto">
          <a:xfrm>
            <a:off x="5253038" y="4449763"/>
            <a:ext cx="352425" cy="147637"/>
          </a:xfrm>
          <a:custGeom>
            <a:avLst/>
            <a:gdLst>
              <a:gd name="T0" fmla="*/ 2147483646 w 442"/>
              <a:gd name="T1" fmla="*/ 2147483646 h 186"/>
              <a:gd name="T2" fmla="*/ 2147483646 w 442"/>
              <a:gd name="T3" fmla="*/ 2147483646 h 186"/>
              <a:gd name="T4" fmla="*/ 2147483646 w 442"/>
              <a:gd name="T5" fmla="*/ 2147483646 h 186"/>
              <a:gd name="T6" fmla="*/ 2147483646 w 442"/>
              <a:gd name="T7" fmla="*/ 2147483646 h 186"/>
              <a:gd name="T8" fmla="*/ 2147483646 w 442"/>
              <a:gd name="T9" fmla="*/ 2147483646 h 186"/>
              <a:gd name="T10" fmla="*/ 2147483646 w 442"/>
              <a:gd name="T11" fmla="*/ 2147483646 h 186"/>
              <a:gd name="T12" fmla="*/ 2147483646 w 442"/>
              <a:gd name="T13" fmla="*/ 2147483646 h 186"/>
              <a:gd name="T14" fmla="*/ 2147483646 w 442"/>
              <a:gd name="T15" fmla="*/ 2147483646 h 186"/>
              <a:gd name="T16" fmla="*/ 2147483646 w 442"/>
              <a:gd name="T17" fmla="*/ 2147483646 h 186"/>
              <a:gd name="T18" fmla="*/ 2147483646 w 442"/>
              <a:gd name="T19" fmla="*/ 2147483646 h 186"/>
              <a:gd name="T20" fmla="*/ 2147483646 w 442"/>
              <a:gd name="T21" fmla="*/ 2147483646 h 186"/>
              <a:gd name="T22" fmla="*/ 2147483646 w 442"/>
              <a:gd name="T23" fmla="*/ 2147483646 h 186"/>
              <a:gd name="T24" fmla="*/ 2147483646 w 442"/>
              <a:gd name="T25" fmla="*/ 2147483646 h 186"/>
              <a:gd name="T26" fmla="*/ 2147483646 w 442"/>
              <a:gd name="T27" fmla="*/ 2147483646 h 186"/>
              <a:gd name="T28" fmla="*/ 2147483646 w 442"/>
              <a:gd name="T29" fmla="*/ 2147483646 h 186"/>
              <a:gd name="T30" fmla="*/ 2147483646 w 442"/>
              <a:gd name="T31" fmla="*/ 2147483646 h 186"/>
              <a:gd name="T32" fmla="*/ 2147483646 w 442"/>
              <a:gd name="T33" fmla="*/ 2147483646 h 186"/>
              <a:gd name="T34" fmla="*/ 2147483646 w 442"/>
              <a:gd name="T35" fmla="*/ 2147483646 h 186"/>
              <a:gd name="T36" fmla="*/ 2147483646 w 442"/>
              <a:gd name="T37" fmla="*/ 2147483646 h 186"/>
              <a:gd name="T38" fmla="*/ 2147483646 w 442"/>
              <a:gd name="T39" fmla="*/ 2147483646 h 186"/>
              <a:gd name="T40" fmla="*/ 2147483646 w 442"/>
              <a:gd name="T41" fmla="*/ 2147483646 h 186"/>
              <a:gd name="T42" fmla="*/ 2147483646 w 442"/>
              <a:gd name="T43" fmla="*/ 2147483646 h 186"/>
              <a:gd name="T44" fmla="*/ 2147483646 w 442"/>
              <a:gd name="T45" fmla="*/ 2147483646 h 186"/>
              <a:gd name="T46" fmla="*/ 2147483646 w 442"/>
              <a:gd name="T47" fmla="*/ 2147483646 h 186"/>
              <a:gd name="T48" fmla="*/ 2147483646 w 442"/>
              <a:gd name="T49" fmla="*/ 2147483646 h 186"/>
              <a:gd name="T50" fmla="*/ 2147483646 w 442"/>
              <a:gd name="T51" fmla="*/ 2147483646 h 186"/>
              <a:gd name="T52" fmla="*/ 2147483646 w 442"/>
              <a:gd name="T53" fmla="*/ 2147483646 h 186"/>
              <a:gd name="T54" fmla="*/ 2147483646 w 442"/>
              <a:gd name="T55" fmla="*/ 2147483646 h 186"/>
              <a:gd name="T56" fmla="*/ 2147483646 w 442"/>
              <a:gd name="T57" fmla="*/ 2147483646 h 186"/>
              <a:gd name="T58" fmla="*/ 2147483646 w 442"/>
              <a:gd name="T59" fmla="*/ 2147483646 h 186"/>
              <a:gd name="T60" fmla="*/ 2147483646 w 442"/>
              <a:gd name="T61" fmla="*/ 2147483646 h 186"/>
              <a:gd name="T62" fmla="*/ 2147483646 w 442"/>
              <a:gd name="T63" fmla="*/ 2147483646 h 186"/>
              <a:gd name="T64" fmla="*/ 2147483646 w 442"/>
              <a:gd name="T65" fmla="*/ 2147483646 h 186"/>
              <a:gd name="T66" fmla="*/ 2147483646 w 442"/>
              <a:gd name="T67" fmla="*/ 2147483646 h 186"/>
              <a:gd name="T68" fmla="*/ 2147483646 w 442"/>
              <a:gd name="T69" fmla="*/ 2147483646 h 186"/>
              <a:gd name="T70" fmla="*/ 2147483646 w 442"/>
              <a:gd name="T71" fmla="*/ 2147483646 h 186"/>
              <a:gd name="T72" fmla="*/ 2147483646 w 442"/>
              <a:gd name="T73" fmla="*/ 2147483646 h 186"/>
              <a:gd name="T74" fmla="*/ 2147483646 w 442"/>
              <a:gd name="T75" fmla="*/ 2147483646 h 186"/>
              <a:gd name="T76" fmla="*/ 2147483646 w 442"/>
              <a:gd name="T77" fmla="*/ 2147483646 h 186"/>
              <a:gd name="T78" fmla="*/ 2147483646 w 442"/>
              <a:gd name="T79" fmla="*/ 2147483646 h 186"/>
              <a:gd name="T80" fmla="*/ 2147483646 w 442"/>
              <a:gd name="T81" fmla="*/ 2147483646 h 186"/>
              <a:gd name="T82" fmla="*/ 2147483646 w 442"/>
              <a:gd name="T83" fmla="*/ 2147483646 h 186"/>
              <a:gd name="T84" fmla="*/ 2147483646 w 442"/>
              <a:gd name="T85" fmla="*/ 2147483646 h 186"/>
              <a:gd name="T86" fmla="*/ 2147483646 w 442"/>
              <a:gd name="T87" fmla="*/ 2147483646 h 186"/>
              <a:gd name="T88" fmla="*/ 2147483646 w 442"/>
              <a:gd name="T89" fmla="*/ 2147483646 h 186"/>
              <a:gd name="T90" fmla="*/ 2147483646 w 442"/>
              <a:gd name="T91" fmla="*/ 2147483646 h 186"/>
              <a:gd name="T92" fmla="*/ 2147483646 w 442"/>
              <a:gd name="T93" fmla="*/ 2147483646 h 186"/>
              <a:gd name="T94" fmla="*/ 2147483646 w 442"/>
              <a:gd name="T95" fmla="*/ 2147483646 h 186"/>
              <a:gd name="T96" fmla="*/ 2147483646 w 442"/>
              <a:gd name="T97" fmla="*/ 2147483646 h 186"/>
              <a:gd name="T98" fmla="*/ 2147483646 w 442"/>
              <a:gd name="T99" fmla="*/ 2147483646 h 186"/>
              <a:gd name="T100" fmla="*/ 2147483646 w 442"/>
              <a:gd name="T101" fmla="*/ 2147483646 h 186"/>
              <a:gd name="T102" fmla="*/ 2147483646 w 442"/>
              <a:gd name="T103" fmla="*/ 2147483646 h 186"/>
              <a:gd name="T104" fmla="*/ 2147483646 w 442"/>
              <a:gd name="T105" fmla="*/ 2147483646 h 186"/>
              <a:gd name="T106" fmla="*/ 2147483646 w 442"/>
              <a:gd name="T107" fmla="*/ 2147483646 h 186"/>
              <a:gd name="T108" fmla="*/ 2147483646 w 442"/>
              <a:gd name="T109" fmla="*/ 2147483646 h 186"/>
              <a:gd name="T110" fmla="*/ 2147483646 w 442"/>
              <a:gd name="T111" fmla="*/ 0 h 186"/>
              <a:gd name="T112" fmla="*/ 0 w 442"/>
              <a:gd name="T113" fmla="*/ 2147483646 h 18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42" h="186">
                <a:moveTo>
                  <a:pt x="0" y="31"/>
                </a:moveTo>
                <a:lnTo>
                  <a:pt x="2" y="33"/>
                </a:lnTo>
                <a:lnTo>
                  <a:pt x="6" y="36"/>
                </a:lnTo>
                <a:lnTo>
                  <a:pt x="12" y="41"/>
                </a:lnTo>
                <a:lnTo>
                  <a:pt x="18" y="45"/>
                </a:lnTo>
                <a:lnTo>
                  <a:pt x="26" y="51"/>
                </a:lnTo>
                <a:lnTo>
                  <a:pt x="29" y="53"/>
                </a:lnTo>
                <a:lnTo>
                  <a:pt x="34" y="57"/>
                </a:lnTo>
                <a:lnTo>
                  <a:pt x="39" y="61"/>
                </a:lnTo>
                <a:lnTo>
                  <a:pt x="46" y="63"/>
                </a:lnTo>
                <a:lnTo>
                  <a:pt x="50" y="67"/>
                </a:lnTo>
                <a:lnTo>
                  <a:pt x="55" y="71"/>
                </a:lnTo>
                <a:lnTo>
                  <a:pt x="62" y="74"/>
                </a:lnTo>
                <a:lnTo>
                  <a:pt x="68" y="78"/>
                </a:lnTo>
                <a:lnTo>
                  <a:pt x="73" y="82"/>
                </a:lnTo>
                <a:lnTo>
                  <a:pt x="80" y="85"/>
                </a:lnTo>
                <a:lnTo>
                  <a:pt x="86" y="89"/>
                </a:lnTo>
                <a:lnTo>
                  <a:pt x="94" y="94"/>
                </a:lnTo>
                <a:lnTo>
                  <a:pt x="100" y="97"/>
                </a:lnTo>
                <a:lnTo>
                  <a:pt x="106" y="102"/>
                </a:lnTo>
                <a:lnTo>
                  <a:pt x="115" y="107"/>
                </a:lnTo>
                <a:lnTo>
                  <a:pt x="122" y="110"/>
                </a:lnTo>
                <a:lnTo>
                  <a:pt x="128" y="114"/>
                </a:lnTo>
                <a:lnTo>
                  <a:pt x="137" y="118"/>
                </a:lnTo>
                <a:lnTo>
                  <a:pt x="146" y="123"/>
                </a:lnTo>
                <a:lnTo>
                  <a:pt x="154" y="128"/>
                </a:lnTo>
                <a:lnTo>
                  <a:pt x="161" y="130"/>
                </a:lnTo>
                <a:lnTo>
                  <a:pt x="169" y="134"/>
                </a:lnTo>
                <a:lnTo>
                  <a:pt x="178" y="137"/>
                </a:lnTo>
                <a:lnTo>
                  <a:pt x="187" y="141"/>
                </a:lnTo>
                <a:lnTo>
                  <a:pt x="194" y="145"/>
                </a:lnTo>
                <a:lnTo>
                  <a:pt x="203" y="149"/>
                </a:lnTo>
                <a:lnTo>
                  <a:pt x="211" y="151"/>
                </a:lnTo>
                <a:lnTo>
                  <a:pt x="221" y="156"/>
                </a:lnTo>
                <a:lnTo>
                  <a:pt x="230" y="159"/>
                </a:lnTo>
                <a:lnTo>
                  <a:pt x="238" y="161"/>
                </a:lnTo>
                <a:lnTo>
                  <a:pt x="247" y="165"/>
                </a:lnTo>
                <a:lnTo>
                  <a:pt x="257" y="168"/>
                </a:lnTo>
                <a:lnTo>
                  <a:pt x="266" y="171"/>
                </a:lnTo>
                <a:lnTo>
                  <a:pt x="274" y="172"/>
                </a:lnTo>
                <a:lnTo>
                  <a:pt x="284" y="175"/>
                </a:lnTo>
                <a:lnTo>
                  <a:pt x="295" y="178"/>
                </a:lnTo>
                <a:lnTo>
                  <a:pt x="304" y="180"/>
                </a:lnTo>
                <a:lnTo>
                  <a:pt x="313" y="181"/>
                </a:lnTo>
                <a:lnTo>
                  <a:pt x="321" y="182"/>
                </a:lnTo>
                <a:lnTo>
                  <a:pt x="331" y="183"/>
                </a:lnTo>
                <a:lnTo>
                  <a:pt x="340" y="183"/>
                </a:lnTo>
                <a:lnTo>
                  <a:pt x="349" y="185"/>
                </a:lnTo>
                <a:lnTo>
                  <a:pt x="358" y="185"/>
                </a:lnTo>
                <a:lnTo>
                  <a:pt x="368" y="186"/>
                </a:lnTo>
                <a:lnTo>
                  <a:pt x="377" y="185"/>
                </a:lnTo>
                <a:lnTo>
                  <a:pt x="386" y="185"/>
                </a:lnTo>
                <a:lnTo>
                  <a:pt x="394" y="183"/>
                </a:lnTo>
                <a:lnTo>
                  <a:pt x="404" y="183"/>
                </a:lnTo>
                <a:lnTo>
                  <a:pt x="413" y="182"/>
                </a:lnTo>
                <a:lnTo>
                  <a:pt x="423" y="181"/>
                </a:lnTo>
                <a:lnTo>
                  <a:pt x="433" y="178"/>
                </a:lnTo>
                <a:lnTo>
                  <a:pt x="442" y="177"/>
                </a:lnTo>
                <a:lnTo>
                  <a:pt x="431" y="139"/>
                </a:lnTo>
                <a:lnTo>
                  <a:pt x="423" y="139"/>
                </a:lnTo>
                <a:lnTo>
                  <a:pt x="414" y="140"/>
                </a:lnTo>
                <a:lnTo>
                  <a:pt x="405" y="141"/>
                </a:lnTo>
                <a:lnTo>
                  <a:pt x="398" y="144"/>
                </a:lnTo>
                <a:lnTo>
                  <a:pt x="389" y="144"/>
                </a:lnTo>
                <a:lnTo>
                  <a:pt x="381" y="145"/>
                </a:lnTo>
                <a:lnTo>
                  <a:pt x="372" y="145"/>
                </a:lnTo>
                <a:lnTo>
                  <a:pt x="365" y="146"/>
                </a:lnTo>
                <a:lnTo>
                  <a:pt x="356" y="145"/>
                </a:lnTo>
                <a:lnTo>
                  <a:pt x="347" y="144"/>
                </a:lnTo>
                <a:lnTo>
                  <a:pt x="337" y="142"/>
                </a:lnTo>
                <a:lnTo>
                  <a:pt x="330" y="142"/>
                </a:lnTo>
                <a:lnTo>
                  <a:pt x="321" y="140"/>
                </a:lnTo>
                <a:lnTo>
                  <a:pt x="313" y="139"/>
                </a:lnTo>
                <a:lnTo>
                  <a:pt x="304" y="139"/>
                </a:lnTo>
                <a:lnTo>
                  <a:pt x="295" y="137"/>
                </a:lnTo>
                <a:lnTo>
                  <a:pt x="285" y="134"/>
                </a:lnTo>
                <a:lnTo>
                  <a:pt x="278" y="131"/>
                </a:lnTo>
                <a:lnTo>
                  <a:pt x="268" y="129"/>
                </a:lnTo>
                <a:lnTo>
                  <a:pt x="261" y="128"/>
                </a:lnTo>
                <a:lnTo>
                  <a:pt x="252" y="124"/>
                </a:lnTo>
                <a:lnTo>
                  <a:pt x="243" y="121"/>
                </a:lnTo>
                <a:lnTo>
                  <a:pt x="235" y="118"/>
                </a:lnTo>
                <a:lnTo>
                  <a:pt x="227" y="116"/>
                </a:lnTo>
                <a:lnTo>
                  <a:pt x="219" y="111"/>
                </a:lnTo>
                <a:lnTo>
                  <a:pt x="211" y="108"/>
                </a:lnTo>
                <a:lnTo>
                  <a:pt x="201" y="105"/>
                </a:lnTo>
                <a:lnTo>
                  <a:pt x="194" y="102"/>
                </a:lnTo>
                <a:lnTo>
                  <a:pt x="187" y="98"/>
                </a:lnTo>
                <a:lnTo>
                  <a:pt x="179" y="95"/>
                </a:lnTo>
                <a:lnTo>
                  <a:pt x="170" y="92"/>
                </a:lnTo>
                <a:lnTo>
                  <a:pt x="164" y="88"/>
                </a:lnTo>
                <a:lnTo>
                  <a:pt x="157" y="84"/>
                </a:lnTo>
                <a:lnTo>
                  <a:pt x="148" y="79"/>
                </a:lnTo>
                <a:lnTo>
                  <a:pt x="141" y="74"/>
                </a:lnTo>
                <a:lnTo>
                  <a:pt x="135" y="72"/>
                </a:lnTo>
                <a:lnTo>
                  <a:pt x="127" y="67"/>
                </a:lnTo>
                <a:lnTo>
                  <a:pt x="121" y="63"/>
                </a:lnTo>
                <a:lnTo>
                  <a:pt x="115" y="59"/>
                </a:lnTo>
                <a:lnTo>
                  <a:pt x="107" y="56"/>
                </a:lnTo>
                <a:lnTo>
                  <a:pt x="101" y="52"/>
                </a:lnTo>
                <a:lnTo>
                  <a:pt x="95" y="48"/>
                </a:lnTo>
                <a:lnTo>
                  <a:pt x="89" y="43"/>
                </a:lnTo>
                <a:lnTo>
                  <a:pt x="84" y="41"/>
                </a:lnTo>
                <a:lnTo>
                  <a:pt x="76" y="37"/>
                </a:lnTo>
                <a:lnTo>
                  <a:pt x="73" y="33"/>
                </a:lnTo>
                <a:lnTo>
                  <a:pt x="67" y="31"/>
                </a:lnTo>
                <a:lnTo>
                  <a:pt x="63" y="29"/>
                </a:lnTo>
                <a:lnTo>
                  <a:pt x="53" y="21"/>
                </a:lnTo>
                <a:lnTo>
                  <a:pt x="47" y="16"/>
                </a:lnTo>
                <a:lnTo>
                  <a:pt x="39" y="10"/>
                </a:lnTo>
                <a:lnTo>
                  <a:pt x="33" y="7"/>
                </a:lnTo>
                <a:lnTo>
                  <a:pt x="26" y="0"/>
                </a:lnTo>
                <a:lnTo>
                  <a:pt x="23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0" name="Freeform 41">
            <a:extLst>
              <a:ext uri="{FF2B5EF4-FFF2-40B4-BE49-F238E27FC236}">
                <a16:creationId xmlns:a16="http://schemas.microsoft.com/office/drawing/2014/main" id="{6D3BD88D-7ABD-9A43-A964-C2C3060BD26F}"/>
              </a:ext>
            </a:extLst>
          </p:cNvPr>
          <p:cNvSpPr>
            <a:spLocks/>
          </p:cNvSpPr>
          <p:nvPr/>
        </p:nvSpPr>
        <p:spPr bwMode="auto">
          <a:xfrm>
            <a:off x="4916488" y="4446588"/>
            <a:ext cx="369887" cy="360362"/>
          </a:xfrm>
          <a:custGeom>
            <a:avLst/>
            <a:gdLst>
              <a:gd name="T0" fmla="*/ 2147483646 w 468"/>
              <a:gd name="T1" fmla="*/ 2147483646 h 455"/>
              <a:gd name="T2" fmla="*/ 2147483646 w 468"/>
              <a:gd name="T3" fmla="*/ 2147483646 h 455"/>
              <a:gd name="T4" fmla="*/ 2147483646 w 468"/>
              <a:gd name="T5" fmla="*/ 2147483646 h 455"/>
              <a:gd name="T6" fmla="*/ 2147483646 w 468"/>
              <a:gd name="T7" fmla="*/ 2147483646 h 455"/>
              <a:gd name="T8" fmla="*/ 2147483646 w 468"/>
              <a:gd name="T9" fmla="*/ 2147483646 h 455"/>
              <a:gd name="T10" fmla="*/ 2147483646 w 468"/>
              <a:gd name="T11" fmla="*/ 2147483646 h 455"/>
              <a:gd name="T12" fmla="*/ 2147483646 w 468"/>
              <a:gd name="T13" fmla="*/ 2147483646 h 455"/>
              <a:gd name="T14" fmla="*/ 2147483646 w 468"/>
              <a:gd name="T15" fmla="*/ 2147483646 h 455"/>
              <a:gd name="T16" fmla="*/ 2147483646 w 468"/>
              <a:gd name="T17" fmla="*/ 2147483646 h 455"/>
              <a:gd name="T18" fmla="*/ 2147483646 w 468"/>
              <a:gd name="T19" fmla="*/ 2147483646 h 455"/>
              <a:gd name="T20" fmla="*/ 2147483646 w 468"/>
              <a:gd name="T21" fmla="*/ 2147483646 h 455"/>
              <a:gd name="T22" fmla="*/ 2147483646 w 468"/>
              <a:gd name="T23" fmla="*/ 2147483646 h 455"/>
              <a:gd name="T24" fmla="*/ 2147483646 w 468"/>
              <a:gd name="T25" fmla="*/ 2147483646 h 455"/>
              <a:gd name="T26" fmla="*/ 2147483646 w 468"/>
              <a:gd name="T27" fmla="*/ 2147483646 h 455"/>
              <a:gd name="T28" fmla="*/ 2147483646 w 468"/>
              <a:gd name="T29" fmla="*/ 2147483646 h 455"/>
              <a:gd name="T30" fmla="*/ 2147483646 w 468"/>
              <a:gd name="T31" fmla="*/ 2147483646 h 455"/>
              <a:gd name="T32" fmla="*/ 2147483646 w 468"/>
              <a:gd name="T33" fmla="*/ 2147483646 h 455"/>
              <a:gd name="T34" fmla="*/ 2147483646 w 468"/>
              <a:gd name="T35" fmla="*/ 2147483646 h 455"/>
              <a:gd name="T36" fmla="*/ 2147483646 w 468"/>
              <a:gd name="T37" fmla="*/ 2147483646 h 455"/>
              <a:gd name="T38" fmla="*/ 2147483646 w 468"/>
              <a:gd name="T39" fmla="*/ 2147483646 h 455"/>
              <a:gd name="T40" fmla="*/ 2147483646 w 468"/>
              <a:gd name="T41" fmla="*/ 2147483646 h 455"/>
              <a:gd name="T42" fmla="*/ 2147483646 w 468"/>
              <a:gd name="T43" fmla="*/ 2147483646 h 455"/>
              <a:gd name="T44" fmla="*/ 2147483646 w 468"/>
              <a:gd name="T45" fmla="*/ 2147483646 h 455"/>
              <a:gd name="T46" fmla="*/ 2147483646 w 468"/>
              <a:gd name="T47" fmla="*/ 2147483646 h 455"/>
              <a:gd name="T48" fmla="*/ 2147483646 w 468"/>
              <a:gd name="T49" fmla="*/ 2147483646 h 455"/>
              <a:gd name="T50" fmla="*/ 2147483646 w 468"/>
              <a:gd name="T51" fmla="*/ 2147483646 h 455"/>
              <a:gd name="T52" fmla="*/ 2147483646 w 468"/>
              <a:gd name="T53" fmla="*/ 2147483646 h 455"/>
              <a:gd name="T54" fmla="*/ 0 w 468"/>
              <a:gd name="T55" fmla="*/ 2147483646 h 455"/>
              <a:gd name="T56" fmla="*/ 2147483646 w 468"/>
              <a:gd name="T57" fmla="*/ 2147483646 h 455"/>
              <a:gd name="T58" fmla="*/ 2147483646 w 468"/>
              <a:gd name="T59" fmla="*/ 2147483646 h 455"/>
              <a:gd name="T60" fmla="*/ 2147483646 w 468"/>
              <a:gd name="T61" fmla="*/ 2147483646 h 455"/>
              <a:gd name="T62" fmla="*/ 2147483646 w 468"/>
              <a:gd name="T63" fmla="*/ 2147483646 h 455"/>
              <a:gd name="T64" fmla="*/ 2147483646 w 468"/>
              <a:gd name="T65" fmla="*/ 2147483646 h 455"/>
              <a:gd name="T66" fmla="*/ 2147483646 w 468"/>
              <a:gd name="T67" fmla="*/ 2147483646 h 455"/>
              <a:gd name="T68" fmla="*/ 2147483646 w 468"/>
              <a:gd name="T69" fmla="*/ 2147483646 h 455"/>
              <a:gd name="T70" fmla="*/ 2147483646 w 468"/>
              <a:gd name="T71" fmla="*/ 2147483646 h 455"/>
              <a:gd name="T72" fmla="*/ 2147483646 w 468"/>
              <a:gd name="T73" fmla="*/ 2147483646 h 455"/>
              <a:gd name="T74" fmla="*/ 2147483646 w 468"/>
              <a:gd name="T75" fmla="*/ 2147483646 h 455"/>
              <a:gd name="T76" fmla="*/ 2147483646 w 468"/>
              <a:gd name="T77" fmla="*/ 2147483646 h 455"/>
              <a:gd name="T78" fmla="*/ 2147483646 w 468"/>
              <a:gd name="T79" fmla="*/ 2147483646 h 455"/>
              <a:gd name="T80" fmla="*/ 2147483646 w 468"/>
              <a:gd name="T81" fmla="*/ 2147483646 h 455"/>
              <a:gd name="T82" fmla="*/ 2147483646 w 468"/>
              <a:gd name="T83" fmla="*/ 2147483646 h 455"/>
              <a:gd name="T84" fmla="*/ 2147483646 w 468"/>
              <a:gd name="T85" fmla="*/ 2147483646 h 455"/>
              <a:gd name="T86" fmla="*/ 2147483646 w 468"/>
              <a:gd name="T87" fmla="*/ 2147483646 h 455"/>
              <a:gd name="T88" fmla="*/ 2147483646 w 468"/>
              <a:gd name="T89" fmla="*/ 2147483646 h 455"/>
              <a:gd name="T90" fmla="*/ 2147483646 w 468"/>
              <a:gd name="T91" fmla="*/ 2147483646 h 455"/>
              <a:gd name="T92" fmla="*/ 2147483646 w 468"/>
              <a:gd name="T93" fmla="*/ 2147483646 h 455"/>
              <a:gd name="T94" fmla="*/ 2147483646 w 468"/>
              <a:gd name="T95" fmla="*/ 2147483646 h 455"/>
              <a:gd name="T96" fmla="*/ 2147483646 w 468"/>
              <a:gd name="T97" fmla="*/ 2147483646 h 455"/>
              <a:gd name="T98" fmla="*/ 2147483646 w 468"/>
              <a:gd name="T99" fmla="*/ 2147483646 h 455"/>
              <a:gd name="T100" fmla="*/ 2147483646 w 468"/>
              <a:gd name="T101" fmla="*/ 2147483646 h 455"/>
              <a:gd name="T102" fmla="*/ 2147483646 w 468"/>
              <a:gd name="T103" fmla="*/ 2147483646 h 455"/>
              <a:gd name="T104" fmla="*/ 2147483646 w 468"/>
              <a:gd name="T105" fmla="*/ 2147483646 h 455"/>
              <a:gd name="T106" fmla="*/ 2147483646 w 468"/>
              <a:gd name="T107" fmla="*/ 2147483646 h 455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468" h="455">
                <a:moveTo>
                  <a:pt x="452" y="0"/>
                </a:moveTo>
                <a:lnTo>
                  <a:pt x="448" y="0"/>
                </a:lnTo>
                <a:lnTo>
                  <a:pt x="442" y="4"/>
                </a:lnTo>
                <a:lnTo>
                  <a:pt x="437" y="5"/>
                </a:lnTo>
                <a:lnTo>
                  <a:pt x="433" y="6"/>
                </a:lnTo>
                <a:lnTo>
                  <a:pt x="427" y="10"/>
                </a:lnTo>
                <a:lnTo>
                  <a:pt x="423" y="14"/>
                </a:lnTo>
                <a:lnTo>
                  <a:pt x="415" y="16"/>
                </a:lnTo>
                <a:lnTo>
                  <a:pt x="408" y="20"/>
                </a:lnTo>
                <a:lnTo>
                  <a:pt x="401" y="25"/>
                </a:lnTo>
                <a:lnTo>
                  <a:pt x="394" y="29"/>
                </a:lnTo>
                <a:lnTo>
                  <a:pt x="385" y="34"/>
                </a:lnTo>
                <a:lnTo>
                  <a:pt x="376" y="38"/>
                </a:lnTo>
                <a:lnTo>
                  <a:pt x="368" y="45"/>
                </a:lnTo>
                <a:lnTo>
                  <a:pt x="359" y="51"/>
                </a:lnTo>
                <a:lnTo>
                  <a:pt x="348" y="57"/>
                </a:lnTo>
                <a:lnTo>
                  <a:pt x="338" y="62"/>
                </a:lnTo>
                <a:lnTo>
                  <a:pt x="328" y="68"/>
                </a:lnTo>
                <a:lnTo>
                  <a:pt x="318" y="77"/>
                </a:lnTo>
                <a:lnTo>
                  <a:pt x="312" y="79"/>
                </a:lnTo>
                <a:lnTo>
                  <a:pt x="307" y="83"/>
                </a:lnTo>
                <a:lnTo>
                  <a:pt x="301" y="87"/>
                </a:lnTo>
                <a:lnTo>
                  <a:pt x="297" y="90"/>
                </a:lnTo>
                <a:lnTo>
                  <a:pt x="291" y="93"/>
                </a:lnTo>
                <a:lnTo>
                  <a:pt x="286" y="98"/>
                </a:lnTo>
                <a:lnTo>
                  <a:pt x="280" y="102"/>
                </a:lnTo>
                <a:lnTo>
                  <a:pt x="276" y="107"/>
                </a:lnTo>
                <a:lnTo>
                  <a:pt x="269" y="110"/>
                </a:lnTo>
                <a:lnTo>
                  <a:pt x="265" y="113"/>
                </a:lnTo>
                <a:lnTo>
                  <a:pt x="258" y="118"/>
                </a:lnTo>
                <a:lnTo>
                  <a:pt x="254" y="121"/>
                </a:lnTo>
                <a:lnTo>
                  <a:pt x="248" y="125"/>
                </a:lnTo>
                <a:lnTo>
                  <a:pt x="243" y="130"/>
                </a:lnTo>
                <a:lnTo>
                  <a:pt x="237" y="134"/>
                </a:lnTo>
                <a:lnTo>
                  <a:pt x="233" y="140"/>
                </a:lnTo>
                <a:lnTo>
                  <a:pt x="225" y="144"/>
                </a:lnTo>
                <a:lnTo>
                  <a:pt x="222" y="149"/>
                </a:lnTo>
                <a:lnTo>
                  <a:pt x="216" y="152"/>
                </a:lnTo>
                <a:lnTo>
                  <a:pt x="212" y="157"/>
                </a:lnTo>
                <a:lnTo>
                  <a:pt x="206" y="162"/>
                </a:lnTo>
                <a:lnTo>
                  <a:pt x="202" y="167"/>
                </a:lnTo>
                <a:lnTo>
                  <a:pt x="196" y="172"/>
                </a:lnTo>
                <a:lnTo>
                  <a:pt x="193" y="177"/>
                </a:lnTo>
                <a:lnTo>
                  <a:pt x="187" y="181"/>
                </a:lnTo>
                <a:lnTo>
                  <a:pt x="183" y="187"/>
                </a:lnTo>
                <a:lnTo>
                  <a:pt x="177" y="191"/>
                </a:lnTo>
                <a:lnTo>
                  <a:pt x="173" y="197"/>
                </a:lnTo>
                <a:lnTo>
                  <a:pt x="167" y="201"/>
                </a:lnTo>
                <a:lnTo>
                  <a:pt x="162" y="207"/>
                </a:lnTo>
                <a:lnTo>
                  <a:pt x="157" y="211"/>
                </a:lnTo>
                <a:lnTo>
                  <a:pt x="154" y="217"/>
                </a:lnTo>
                <a:lnTo>
                  <a:pt x="149" y="221"/>
                </a:lnTo>
                <a:lnTo>
                  <a:pt x="144" y="227"/>
                </a:lnTo>
                <a:lnTo>
                  <a:pt x="140" y="230"/>
                </a:lnTo>
                <a:lnTo>
                  <a:pt x="135" y="237"/>
                </a:lnTo>
                <a:lnTo>
                  <a:pt x="130" y="240"/>
                </a:lnTo>
                <a:lnTo>
                  <a:pt x="126" y="248"/>
                </a:lnTo>
                <a:lnTo>
                  <a:pt x="122" y="251"/>
                </a:lnTo>
                <a:lnTo>
                  <a:pt x="119" y="259"/>
                </a:lnTo>
                <a:lnTo>
                  <a:pt x="114" y="263"/>
                </a:lnTo>
                <a:lnTo>
                  <a:pt x="109" y="269"/>
                </a:lnTo>
                <a:lnTo>
                  <a:pt x="105" y="273"/>
                </a:lnTo>
                <a:lnTo>
                  <a:pt x="102" y="280"/>
                </a:lnTo>
                <a:lnTo>
                  <a:pt x="98" y="284"/>
                </a:lnTo>
                <a:lnTo>
                  <a:pt x="93" y="290"/>
                </a:lnTo>
                <a:lnTo>
                  <a:pt x="89" y="294"/>
                </a:lnTo>
                <a:lnTo>
                  <a:pt x="87" y="301"/>
                </a:lnTo>
                <a:lnTo>
                  <a:pt x="78" y="311"/>
                </a:lnTo>
                <a:lnTo>
                  <a:pt x="71" y="321"/>
                </a:lnTo>
                <a:lnTo>
                  <a:pt x="65" y="331"/>
                </a:lnTo>
                <a:lnTo>
                  <a:pt x="58" y="341"/>
                </a:lnTo>
                <a:lnTo>
                  <a:pt x="52" y="349"/>
                </a:lnTo>
                <a:lnTo>
                  <a:pt x="46" y="358"/>
                </a:lnTo>
                <a:lnTo>
                  <a:pt x="39" y="368"/>
                </a:lnTo>
                <a:lnTo>
                  <a:pt x="35" y="377"/>
                </a:lnTo>
                <a:lnTo>
                  <a:pt x="28" y="383"/>
                </a:lnTo>
                <a:lnTo>
                  <a:pt x="24" y="390"/>
                </a:lnTo>
                <a:lnTo>
                  <a:pt x="19" y="398"/>
                </a:lnTo>
                <a:lnTo>
                  <a:pt x="15" y="405"/>
                </a:lnTo>
                <a:lnTo>
                  <a:pt x="11" y="410"/>
                </a:lnTo>
                <a:lnTo>
                  <a:pt x="8" y="415"/>
                </a:lnTo>
                <a:lnTo>
                  <a:pt x="5" y="420"/>
                </a:lnTo>
                <a:lnTo>
                  <a:pt x="4" y="424"/>
                </a:lnTo>
                <a:lnTo>
                  <a:pt x="0" y="431"/>
                </a:lnTo>
                <a:lnTo>
                  <a:pt x="0" y="434"/>
                </a:lnTo>
                <a:lnTo>
                  <a:pt x="35" y="455"/>
                </a:lnTo>
                <a:lnTo>
                  <a:pt x="35" y="451"/>
                </a:lnTo>
                <a:lnTo>
                  <a:pt x="37" y="445"/>
                </a:lnTo>
                <a:lnTo>
                  <a:pt x="39" y="441"/>
                </a:lnTo>
                <a:lnTo>
                  <a:pt x="42" y="437"/>
                </a:lnTo>
                <a:lnTo>
                  <a:pt x="46" y="432"/>
                </a:lnTo>
                <a:lnTo>
                  <a:pt x="49" y="427"/>
                </a:lnTo>
                <a:lnTo>
                  <a:pt x="52" y="421"/>
                </a:lnTo>
                <a:lnTo>
                  <a:pt x="56" y="414"/>
                </a:lnTo>
                <a:lnTo>
                  <a:pt x="61" y="406"/>
                </a:lnTo>
                <a:lnTo>
                  <a:pt x="67" y="400"/>
                </a:lnTo>
                <a:lnTo>
                  <a:pt x="71" y="390"/>
                </a:lnTo>
                <a:lnTo>
                  <a:pt x="77" y="382"/>
                </a:lnTo>
                <a:lnTo>
                  <a:pt x="83" y="373"/>
                </a:lnTo>
                <a:lnTo>
                  <a:pt x="89" y="365"/>
                </a:lnTo>
                <a:lnTo>
                  <a:pt x="96" y="356"/>
                </a:lnTo>
                <a:lnTo>
                  <a:pt x="102" y="346"/>
                </a:lnTo>
                <a:lnTo>
                  <a:pt x="109" y="336"/>
                </a:lnTo>
                <a:lnTo>
                  <a:pt x="117" y="326"/>
                </a:lnTo>
                <a:lnTo>
                  <a:pt x="120" y="320"/>
                </a:lnTo>
                <a:lnTo>
                  <a:pt x="123" y="315"/>
                </a:lnTo>
                <a:lnTo>
                  <a:pt x="128" y="308"/>
                </a:lnTo>
                <a:lnTo>
                  <a:pt x="131" y="303"/>
                </a:lnTo>
                <a:lnTo>
                  <a:pt x="140" y="294"/>
                </a:lnTo>
                <a:lnTo>
                  <a:pt x="149" y="284"/>
                </a:lnTo>
                <a:lnTo>
                  <a:pt x="151" y="277"/>
                </a:lnTo>
                <a:lnTo>
                  <a:pt x="156" y="273"/>
                </a:lnTo>
                <a:lnTo>
                  <a:pt x="161" y="268"/>
                </a:lnTo>
                <a:lnTo>
                  <a:pt x="165" y="263"/>
                </a:lnTo>
                <a:lnTo>
                  <a:pt x="169" y="258"/>
                </a:lnTo>
                <a:lnTo>
                  <a:pt x="173" y="253"/>
                </a:lnTo>
                <a:lnTo>
                  <a:pt x="177" y="248"/>
                </a:lnTo>
                <a:lnTo>
                  <a:pt x="183" y="243"/>
                </a:lnTo>
                <a:lnTo>
                  <a:pt x="186" y="238"/>
                </a:lnTo>
                <a:lnTo>
                  <a:pt x="192" y="233"/>
                </a:lnTo>
                <a:lnTo>
                  <a:pt x="195" y="228"/>
                </a:lnTo>
                <a:lnTo>
                  <a:pt x="201" y="223"/>
                </a:lnTo>
                <a:lnTo>
                  <a:pt x="204" y="218"/>
                </a:lnTo>
                <a:lnTo>
                  <a:pt x="211" y="214"/>
                </a:lnTo>
                <a:lnTo>
                  <a:pt x="214" y="208"/>
                </a:lnTo>
                <a:lnTo>
                  <a:pt x="220" y="206"/>
                </a:lnTo>
                <a:lnTo>
                  <a:pt x="229" y="196"/>
                </a:lnTo>
                <a:lnTo>
                  <a:pt x="238" y="187"/>
                </a:lnTo>
                <a:lnTo>
                  <a:pt x="248" y="177"/>
                </a:lnTo>
                <a:lnTo>
                  <a:pt x="258" y="170"/>
                </a:lnTo>
                <a:lnTo>
                  <a:pt x="263" y="165"/>
                </a:lnTo>
                <a:lnTo>
                  <a:pt x="267" y="160"/>
                </a:lnTo>
                <a:lnTo>
                  <a:pt x="272" y="155"/>
                </a:lnTo>
                <a:lnTo>
                  <a:pt x="279" y="152"/>
                </a:lnTo>
                <a:lnTo>
                  <a:pt x="284" y="147"/>
                </a:lnTo>
                <a:lnTo>
                  <a:pt x="289" y="144"/>
                </a:lnTo>
                <a:lnTo>
                  <a:pt x="293" y="141"/>
                </a:lnTo>
                <a:lnTo>
                  <a:pt x="300" y="138"/>
                </a:lnTo>
                <a:lnTo>
                  <a:pt x="310" y="129"/>
                </a:lnTo>
                <a:lnTo>
                  <a:pt x="321" y="121"/>
                </a:lnTo>
                <a:lnTo>
                  <a:pt x="324" y="118"/>
                </a:lnTo>
                <a:lnTo>
                  <a:pt x="331" y="114"/>
                </a:lnTo>
                <a:lnTo>
                  <a:pt x="335" y="112"/>
                </a:lnTo>
                <a:lnTo>
                  <a:pt x="340" y="108"/>
                </a:lnTo>
                <a:lnTo>
                  <a:pt x="352" y="102"/>
                </a:lnTo>
                <a:lnTo>
                  <a:pt x="361" y="94"/>
                </a:lnTo>
                <a:lnTo>
                  <a:pt x="371" y="89"/>
                </a:lnTo>
                <a:lnTo>
                  <a:pt x="381" y="83"/>
                </a:lnTo>
                <a:lnTo>
                  <a:pt x="389" y="77"/>
                </a:lnTo>
                <a:lnTo>
                  <a:pt x="397" y="71"/>
                </a:lnTo>
                <a:lnTo>
                  <a:pt x="405" y="66"/>
                </a:lnTo>
                <a:lnTo>
                  <a:pt x="415" y="62"/>
                </a:lnTo>
                <a:lnTo>
                  <a:pt x="421" y="58"/>
                </a:lnTo>
                <a:lnTo>
                  <a:pt x="428" y="53"/>
                </a:lnTo>
                <a:lnTo>
                  <a:pt x="436" y="50"/>
                </a:lnTo>
                <a:lnTo>
                  <a:pt x="442" y="47"/>
                </a:lnTo>
                <a:lnTo>
                  <a:pt x="447" y="45"/>
                </a:lnTo>
                <a:lnTo>
                  <a:pt x="452" y="41"/>
                </a:lnTo>
                <a:lnTo>
                  <a:pt x="455" y="38"/>
                </a:lnTo>
                <a:lnTo>
                  <a:pt x="459" y="37"/>
                </a:lnTo>
                <a:lnTo>
                  <a:pt x="465" y="36"/>
                </a:lnTo>
                <a:lnTo>
                  <a:pt x="468" y="36"/>
                </a:lnTo>
                <a:lnTo>
                  <a:pt x="45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1" name="Freeform 42">
            <a:extLst>
              <a:ext uri="{FF2B5EF4-FFF2-40B4-BE49-F238E27FC236}">
                <a16:creationId xmlns:a16="http://schemas.microsoft.com/office/drawing/2014/main" id="{2648CDE1-41EC-B641-B7DA-AA00A873012D}"/>
              </a:ext>
            </a:extLst>
          </p:cNvPr>
          <p:cNvSpPr>
            <a:spLocks/>
          </p:cNvSpPr>
          <p:nvPr/>
        </p:nvSpPr>
        <p:spPr bwMode="auto">
          <a:xfrm>
            <a:off x="4891088" y="4357688"/>
            <a:ext cx="215900" cy="434975"/>
          </a:xfrm>
          <a:custGeom>
            <a:avLst/>
            <a:gdLst>
              <a:gd name="T0" fmla="*/ 2147483646 w 272"/>
              <a:gd name="T1" fmla="*/ 2147483646 h 547"/>
              <a:gd name="T2" fmla="*/ 2147483646 w 272"/>
              <a:gd name="T3" fmla="*/ 2147483646 h 547"/>
              <a:gd name="T4" fmla="*/ 2147483646 w 272"/>
              <a:gd name="T5" fmla="*/ 2147483646 h 547"/>
              <a:gd name="T6" fmla="*/ 2147483646 w 272"/>
              <a:gd name="T7" fmla="*/ 2147483646 h 547"/>
              <a:gd name="T8" fmla="*/ 2147483646 w 272"/>
              <a:gd name="T9" fmla="*/ 2147483646 h 547"/>
              <a:gd name="T10" fmla="*/ 2147483646 w 272"/>
              <a:gd name="T11" fmla="*/ 2147483646 h 547"/>
              <a:gd name="T12" fmla="*/ 2147483646 w 272"/>
              <a:gd name="T13" fmla="*/ 2147483646 h 547"/>
              <a:gd name="T14" fmla="*/ 2147483646 w 272"/>
              <a:gd name="T15" fmla="*/ 2147483646 h 547"/>
              <a:gd name="T16" fmla="*/ 2147483646 w 272"/>
              <a:gd name="T17" fmla="*/ 2147483646 h 547"/>
              <a:gd name="T18" fmla="*/ 2147483646 w 272"/>
              <a:gd name="T19" fmla="*/ 2147483646 h 547"/>
              <a:gd name="T20" fmla="*/ 2147483646 w 272"/>
              <a:gd name="T21" fmla="*/ 2147483646 h 547"/>
              <a:gd name="T22" fmla="*/ 2147483646 w 272"/>
              <a:gd name="T23" fmla="*/ 2147483646 h 547"/>
              <a:gd name="T24" fmla="*/ 2147483646 w 272"/>
              <a:gd name="T25" fmla="*/ 2147483646 h 547"/>
              <a:gd name="T26" fmla="*/ 2147483646 w 272"/>
              <a:gd name="T27" fmla="*/ 2147483646 h 547"/>
              <a:gd name="T28" fmla="*/ 2147483646 w 272"/>
              <a:gd name="T29" fmla="*/ 2147483646 h 547"/>
              <a:gd name="T30" fmla="*/ 2147483646 w 272"/>
              <a:gd name="T31" fmla="*/ 2147483646 h 547"/>
              <a:gd name="T32" fmla="*/ 2147483646 w 272"/>
              <a:gd name="T33" fmla="*/ 2147483646 h 547"/>
              <a:gd name="T34" fmla="*/ 2147483646 w 272"/>
              <a:gd name="T35" fmla="*/ 2147483646 h 547"/>
              <a:gd name="T36" fmla="*/ 2147483646 w 272"/>
              <a:gd name="T37" fmla="*/ 2147483646 h 547"/>
              <a:gd name="T38" fmla="*/ 2147483646 w 272"/>
              <a:gd name="T39" fmla="*/ 2147483646 h 547"/>
              <a:gd name="T40" fmla="*/ 2147483646 w 272"/>
              <a:gd name="T41" fmla="*/ 2147483646 h 547"/>
              <a:gd name="T42" fmla="*/ 0 w 272"/>
              <a:gd name="T43" fmla="*/ 2147483646 h 547"/>
              <a:gd name="T44" fmla="*/ 0 w 272"/>
              <a:gd name="T45" fmla="*/ 2147483646 h 547"/>
              <a:gd name="T46" fmla="*/ 2147483646 w 272"/>
              <a:gd name="T47" fmla="*/ 2147483646 h 547"/>
              <a:gd name="T48" fmla="*/ 2147483646 w 272"/>
              <a:gd name="T49" fmla="*/ 2147483646 h 547"/>
              <a:gd name="T50" fmla="*/ 2147483646 w 272"/>
              <a:gd name="T51" fmla="*/ 2147483646 h 547"/>
              <a:gd name="T52" fmla="*/ 2147483646 w 272"/>
              <a:gd name="T53" fmla="*/ 2147483646 h 547"/>
              <a:gd name="T54" fmla="*/ 2147483646 w 272"/>
              <a:gd name="T55" fmla="*/ 2147483646 h 547"/>
              <a:gd name="T56" fmla="*/ 2147483646 w 272"/>
              <a:gd name="T57" fmla="*/ 2147483646 h 547"/>
              <a:gd name="T58" fmla="*/ 2147483646 w 272"/>
              <a:gd name="T59" fmla="*/ 2147483646 h 547"/>
              <a:gd name="T60" fmla="*/ 2147483646 w 272"/>
              <a:gd name="T61" fmla="*/ 2147483646 h 547"/>
              <a:gd name="T62" fmla="*/ 2147483646 w 272"/>
              <a:gd name="T63" fmla="*/ 2147483646 h 547"/>
              <a:gd name="T64" fmla="*/ 2147483646 w 272"/>
              <a:gd name="T65" fmla="*/ 2147483646 h 547"/>
              <a:gd name="T66" fmla="*/ 2147483646 w 272"/>
              <a:gd name="T67" fmla="*/ 2147483646 h 547"/>
              <a:gd name="T68" fmla="*/ 2147483646 w 272"/>
              <a:gd name="T69" fmla="*/ 2147483646 h 547"/>
              <a:gd name="T70" fmla="*/ 2147483646 w 272"/>
              <a:gd name="T71" fmla="*/ 2147483646 h 547"/>
              <a:gd name="T72" fmla="*/ 2147483646 w 272"/>
              <a:gd name="T73" fmla="*/ 2147483646 h 547"/>
              <a:gd name="T74" fmla="*/ 2147483646 w 272"/>
              <a:gd name="T75" fmla="*/ 2147483646 h 547"/>
              <a:gd name="T76" fmla="*/ 2147483646 w 272"/>
              <a:gd name="T77" fmla="*/ 2147483646 h 547"/>
              <a:gd name="T78" fmla="*/ 2147483646 w 272"/>
              <a:gd name="T79" fmla="*/ 2147483646 h 547"/>
              <a:gd name="T80" fmla="*/ 2147483646 w 272"/>
              <a:gd name="T81" fmla="*/ 2147483646 h 547"/>
              <a:gd name="T82" fmla="*/ 2147483646 w 272"/>
              <a:gd name="T83" fmla="*/ 2147483646 h 547"/>
              <a:gd name="T84" fmla="*/ 2147483646 w 272"/>
              <a:gd name="T85" fmla="*/ 2147483646 h 547"/>
              <a:gd name="T86" fmla="*/ 2147483646 w 272"/>
              <a:gd name="T87" fmla="*/ 2147483646 h 547"/>
              <a:gd name="T88" fmla="*/ 2147483646 w 272"/>
              <a:gd name="T89" fmla="*/ 2147483646 h 547"/>
              <a:gd name="T90" fmla="*/ 2147483646 w 272"/>
              <a:gd name="T91" fmla="*/ 0 h 54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272" h="547">
                <a:moveTo>
                  <a:pt x="245" y="0"/>
                </a:moveTo>
                <a:lnTo>
                  <a:pt x="241" y="1"/>
                </a:lnTo>
                <a:lnTo>
                  <a:pt x="236" y="6"/>
                </a:lnTo>
                <a:lnTo>
                  <a:pt x="230" y="12"/>
                </a:lnTo>
                <a:lnTo>
                  <a:pt x="223" y="22"/>
                </a:lnTo>
                <a:lnTo>
                  <a:pt x="217" y="27"/>
                </a:lnTo>
                <a:lnTo>
                  <a:pt x="212" y="33"/>
                </a:lnTo>
                <a:lnTo>
                  <a:pt x="205" y="40"/>
                </a:lnTo>
                <a:lnTo>
                  <a:pt x="202" y="47"/>
                </a:lnTo>
                <a:lnTo>
                  <a:pt x="194" y="53"/>
                </a:lnTo>
                <a:lnTo>
                  <a:pt x="189" y="62"/>
                </a:lnTo>
                <a:lnTo>
                  <a:pt x="183" y="69"/>
                </a:lnTo>
                <a:lnTo>
                  <a:pt x="177" y="78"/>
                </a:lnTo>
                <a:lnTo>
                  <a:pt x="170" y="85"/>
                </a:lnTo>
                <a:lnTo>
                  <a:pt x="162" y="94"/>
                </a:lnTo>
                <a:lnTo>
                  <a:pt x="156" y="104"/>
                </a:lnTo>
                <a:lnTo>
                  <a:pt x="150" y="114"/>
                </a:lnTo>
                <a:lnTo>
                  <a:pt x="142" y="122"/>
                </a:lnTo>
                <a:lnTo>
                  <a:pt x="136" y="132"/>
                </a:lnTo>
                <a:lnTo>
                  <a:pt x="130" y="142"/>
                </a:lnTo>
                <a:lnTo>
                  <a:pt x="123" y="152"/>
                </a:lnTo>
                <a:lnTo>
                  <a:pt x="116" y="162"/>
                </a:lnTo>
                <a:lnTo>
                  <a:pt x="109" y="172"/>
                </a:lnTo>
                <a:lnTo>
                  <a:pt x="103" y="182"/>
                </a:lnTo>
                <a:lnTo>
                  <a:pt x="98" y="193"/>
                </a:lnTo>
                <a:lnTo>
                  <a:pt x="90" y="203"/>
                </a:lnTo>
                <a:lnTo>
                  <a:pt x="87" y="213"/>
                </a:lnTo>
                <a:lnTo>
                  <a:pt x="81" y="224"/>
                </a:lnTo>
                <a:lnTo>
                  <a:pt x="78" y="235"/>
                </a:lnTo>
                <a:lnTo>
                  <a:pt x="72" y="245"/>
                </a:lnTo>
                <a:lnTo>
                  <a:pt x="67" y="255"/>
                </a:lnTo>
                <a:lnTo>
                  <a:pt x="63" y="266"/>
                </a:lnTo>
                <a:lnTo>
                  <a:pt x="60" y="278"/>
                </a:lnTo>
                <a:lnTo>
                  <a:pt x="56" y="289"/>
                </a:lnTo>
                <a:lnTo>
                  <a:pt x="51" y="302"/>
                </a:lnTo>
                <a:lnTo>
                  <a:pt x="48" y="308"/>
                </a:lnTo>
                <a:lnTo>
                  <a:pt x="47" y="314"/>
                </a:lnTo>
                <a:lnTo>
                  <a:pt x="46" y="320"/>
                </a:lnTo>
                <a:lnTo>
                  <a:pt x="45" y="328"/>
                </a:lnTo>
                <a:lnTo>
                  <a:pt x="41" y="333"/>
                </a:lnTo>
                <a:lnTo>
                  <a:pt x="40" y="340"/>
                </a:lnTo>
                <a:lnTo>
                  <a:pt x="37" y="345"/>
                </a:lnTo>
                <a:lnTo>
                  <a:pt x="36" y="351"/>
                </a:lnTo>
                <a:lnTo>
                  <a:pt x="35" y="358"/>
                </a:lnTo>
                <a:lnTo>
                  <a:pt x="34" y="364"/>
                </a:lnTo>
                <a:lnTo>
                  <a:pt x="31" y="371"/>
                </a:lnTo>
                <a:lnTo>
                  <a:pt x="30" y="377"/>
                </a:lnTo>
                <a:lnTo>
                  <a:pt x="27" y="384"/>
                </a:lnTo>
                <a:lnTo>
                  <a:pt x="26" y="390"/>
                </a:lnTo>
                <a:lnTo>
                  <a:pt x="25" y="395"/>
                </a:lnTo>
                <a:lnTo>
                  <a:pt x="25" y="402"/>
                </a:lnTo>
                <a:lnTo>
                  <a:pt x="22" y="407"/>
                </a:lnTo>
                <a:lnTo>
                  <a:pt x="22" y="414"/>
                </a:lnTo>
                <a:lnTo>
                  <a:pt x="20" y="419"/>
                </a:lnTo>
                <a:lnTo>
                  <a:pt x="20" y="426"/>
                </a:lnTo>
                <a:lnTo>
                  <a:pt x="16" y="437"/>
                </a:lnTo>
                <a:lnTo>
                  <a:pt x="14" y="448"/>
                </a:lnTo>
                <a:lnTo>
                  <a:pt x="13" y="458"/>
                </a:lnTo>
                <a:lnTo>
                  <a:pt x="11" y="469"/>
                </a:lnTo>
                <a:lnTo>
                  <a:pt x="9" y="479"/>
                </a:lnTo>
                <a:lnTo>
                  <a:pt x="8" y="489"/>
                </a:lnTo>
                <a:lnTo>
                  <a:pt x="5" y="496"/>
                </a:lnTo>
                <a:lnTo>
                  <a:pt x="4" y="505"/>
                </a:lnTo>
                <a:lnTo>
                  <a:pt x="3" y="511"/>
                </a:lnTo>
                <a:lnTo>
                  <a:pt x="1" y="519"/>
                </a:lnTo>
                <a:lnTo>
                  <a:pt x="0" y="523"/>
                </a:lnTo>
                <a:lnTo>
                  <a:pt x="0" y="530"/>
                </a:lnTo>
                <a:lnTo>
                  <a:pt x="0" y="537"/>
                </a:lnTo>
                <a:lnTo>
                  <a:pt x="0" y="542"/>
                </a:lnTo>
                <a:lnTo>
                  <a:pt x="39" y="547"/>
                </a:lnTo>
                <a:lnTo>
                  <a:pt x="39" y="543"/>
                </a:lnTo>
                <a:lnTo>
                  <a:pt x="39" y="537"/>
                </a:lnTo>
                <a:lnTo>
                  <a:pt x="39" y="532"/>
                </a:lnTo>
                <a:lnTo>
                  <a:pt x="40" y="527"/>
                </a:lnTo>
                <a:lnTo>
                  <a:pt x="41" y="521"/>
                </a:lnTo>
                <a:lnTo>
                  <a:pt x="43" y="514"/>
                </a:lnTo>
                <a:lnTo>
                  <a:pt x="43" y="505"/>
                </a:lnTo>
                <a:lnTo>
                  <a:pt x="46" y="497"/>
                </a:lnTo>
                <a:lnTo>
                  <a:pt x="46" y="489"/>
                </a:lnTo>
                <a:lnTo>
                  <a:pt x="48" y="480"/>
                </a:lnTo>
                <a:lnTo>
                  <a:pt x="51" y="469"/>
                </a:lnTo>
                <a:lnTo>
                  <a:pt x="53" y="458"/>
                </a:lnTo>
                <a:lnTo>
                  <a:pt x="56" y="447"/>
                </a:lnTo>
                <a:lnTo>
                  <a:pt x="58" y="437"/>
                </a:lnTo>
                <a:lnTo>
                  <a:pt x="58" y="431"/>
                </a:lnTo>
                <a:lnTo>
                  <a:pt x="61" y="426"/>
                </a:lnTo>
                <a:lnTo>
                  <a:pt x="61" y="418"/>
                </a:lnTo>
                <a:lnTo>
                  <a:pt x="63" y="413"/>
                </a:lnTo>
                <a:lnTo>
                  <a:pt x="65" y="406"/>
                </a:lnTo>
                <a:lnTo>
                  <a:pt x="66" y="401"/>
                </a:lnTo>
                <a:lnTo>
                  <a:pt x="67" y="393"/>
                </a:lnTo>
                <a:lnTo>
                  <a:pt x="68" y="388"/>
                </a:lnTo>
                <a:lnTo>
                  <a:pt x="69" y="382"/>
                </a:lnTo>
                <a:lnTo>
                  <a:pt x="72" y="376"/>
                </a:lnTo>
                <a:lnTo>
                  <a:pt x="73" y="370"/>
                </a:lnTo>
                <a:lnTo>
                  <a:pt x="76" y="364"/>
                </a:lnTo>
                <a:lnTo>
                  <a:pt x="78" y="351"/>
                </a:lnTo>
                <a:lnTo>
                  <a:pt x="82" y="340"/>
                </a:lnTo>
                <a:lnTo>
                  <a:pt x="83" y="334"/>
                </a:lnTo>
                <a:lnTo>
                  <a:pt x="86" y="328"/>
                </a:lnTo>
                <a:lnTo>
                  <a:pt x="87" y="320"/>
                </a:lnTo>
                <a:lnTo>
                  <a:pt x="88" y="315"/>
                </a:lnTo>
                <a:lnTo>
                  <a:pt x="92" y="303"/>
                </a:lnTo>
                <a:lnTo>
                  <a:pt x="97" y="292"/>
                </a:lnTo>
                <a:lnTo>
                  <a:pt x="99" y="281"/>
                </a:lnTo>
                <a:lnTo>
                  <a:pt x="104" y="270"/>
                </a:lnTo>
                <a:lnTo>
                  <a:pt x="109" y="260"/>
                </a:lnTo>
                <a:lnTo>
                  <a:pt x="114" y="251"/>
                </a:lnTo>
                <a:lnTo>
                  <a:pt x="118" y="241"/>
                </a:lnTo>
                <a:lnTo>
                  <a:pt x="123" y="231"/>
                </a:lnTo>
                <a:lnTo>
                  <a:pt x="128" y="221"/>
                </a:lnTo>
                <a:lnTo>
                  <a:pt x="133" y="211"/>
                </a:lnTo>
                <a:lnTo>
                  <a:pt x="139" y="201"/>
                </a:lnTo>
                <a:lnTo>
                  <a:pt x="144" y="190"/>
                </a:lnTo>
                <a:lnTo>
                  <a:pt x="151" y="180"/>
                </a:lnTo>
                <a:lnTo>
                  <a:pt x="157" y="171"/>
                </a:lnTo>
                <a:lnTo>
                  <a:pt x="162" y="161"/>
                </a:lnTo>
                <a:lnTo>
                  <a:pt x="170" y="151"/>
                </a:lnTo>
                <a:lnTo>
                  <a:pt x="176" y="142"/>
                </a:lnTo>
                <a:lnTo>
                  <a:pt x="183" y="133"/>
                </a:lnTo>
                <a:lnTo>
                  <a:pt x="189" y="123"/>
                </a:lnTo>
                <a:lnTo>
                  <a:pt x="196" y="116"/>
                </a:lnTo>
                <a:lnTo>
                  <a:pt x="203" y="106"/>
                </a:lnTo>
                <a:lnTo>
                  <a:pt x="209" y="100"/>
                </a:lnTo>
                <a:lnTo>
                  <a:pt x="215" y="91"/>
                </a:lnTo>
                <a:lnTo>
                  <a:pt x="220" y="84"/>
                </a:lnTo>
                <a:lnTo>
                  <a:pt x="225" y="76"/>
                </a:lnTo>
                <a:lnTo>
                  <a:pt x="233" y="70"/>
                </a:lnTo>
                <a:lnTo>
                  <a:pt x="236" y="63"/>
                </a:lnTo>
                <a:lnTo>
                  <a:pt x="243" y="57"/>
                </a:lnTo>
                <a:lnTo>
                  <a:pt x="248" y="52"/>
                </a:lnTo>
                <a:lnTo>
                  <a:pt x="254" y="47"/>
                </a:lnTo>
                <a:lnTo>
                  <a:pt x="260" y="37"/>
                </a:lnTo>
                <a:lnTo>
                  <a:pt x="267" y="31"/>
                </a:lnTo>
                <a:lnTo>
                  <a:pt x="270" y="27"/>
                </a:lnTo>
                <a:lnTo>
                  <a:pt x="272" y="27"/>
                </a:lnTo>
                <a:lnTo>
                  <a:pt x="24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2" name="Freeform 43">
            <a:extLst>
              <a:ext uri="{FF2B5EF4-FFF2-40B4-BE49-F238E27FC236}">
                <a16:creationId xmlns:a16="http://schemas.microsoft.com/office/drawing/2014/main" id="{47F676C6-4756-7D4B-A976-99197CAFB67B}"/>
              </a:ext>
            </a:extLst>
          </p:cNvPr>
          <p:cNvSpPr>
            <a:spLocks/>
          </p:cNvSpPr>
          <p:nvPr/>
        </p:nvSpPr>
        <p:spPr bwMode="auto">
          <a:xfrm>
            <a:off x="5603875" y="4551363"/>
            <a:ext cx="44450" cy="93662"/>
          </a:xfrm>
          <a:custGeom>
            <a:avLst/>
            <a:gdLst>
              <a:gd name="T0" fmla="*/ 2147483646 w 57"/>
              <a:gd name="T1" fmla="*/ 0 h 116"/>
              <a:gd name="T2" fmla="*/ 2147483646 w 57"/>
              <a:gd name="T3" fmla="*/ 2147483646 h 116"/>
              <a:gd name="T4" fmla="*/ 2147483646 w 57"/>
              <a:gd name="T5" fmla="*/ 2147483646 h 116"/>
              <a:gd name="T6" fmla="*/ 2147483646 w 57"/>
              <a:gd name="T7" fmla="*/ 2147483646 h 116"/>
              <a:gd name="T8" fmla="*/ 2147483646 w 57"/>
              <a:gd name="T9" fmla="*/ 2147483646 h 116"/>
              <a:gd name="T10" fmla="*/ 2147483646 w 57"/>
              <a:gd name="T11" fmla="*/ 2147483646 h 116"/>
              <a:gd name="T12" fmla="*/ 2147483646 w 57"/>
              <a:gd name="T13" fmla="*/ 2147483646 h 116"/>
              <a:gd name="T14" fmla="*/ 2147483646 w 57"/>
              <a:gd name="T15" fmla="*/ 2147483646 h 116"/>
              <a:gd name="T16" fmla="*/ 0 w 57"/>
              <a:gd name="T17" fmla="*/ 2147483646 h 116"/>
              <a:gd name="T18" fmla="*/ 2147483646 w 57"/>
              <a:gd name="T19" fmla="*/ 2147483646 h 116"/>
              <a:gd name="T20" fmla="*/ 2147483646 w 57"/>
              <a:gd name="T21" fmla="*/ 2147483646 h 116"/>
              <a:gd name="T22" fmla="*/ 2147483646 w 57"/>
              <a:gd name="T23" fmla="*/ 2147483646 h 116"/>
              <a:gd name="T24" fmla="*/ 2147483646 w 57"/>
              <a:gd name="T25" fmla="*/ 2147483646 h 116"/>
              <a:gd name="T26" fmla="*/ 2147483646 w 57"/>
              <a:gd name="T27" fmla="*/ 2147483646 h 116"/>
              <a:gd name="T28" fmla="*/ 2147483646 w 57"/>
              <a:gd name="T29" fmla="*/ 2147483646 h 116"/>
              <a:gd name="T30" fmla="*/ 2147483646 w 57"/>
              <a:gd name="T31" fmla="*/ 2147483646 h 116"/>
              <a:gd name="T32" fmla="*/ 2147483646 w 57"/>
              <a:gd name="T33" fmla="*/ 2147483646 h 116"/>
              <a:gd name="T34" fmla="*/ 2147483646 w 57"/>
              <a:gd name="T35" fmla="*/ 2147483646 h 116"/>
              <a:gd name="T36" fmla="*/ 2147483646 w 57"/>
              <a:gd name="T37" fmla="*/ 2147483646 h 116"/>
              <a:gd name="T38" fmla="*/ 2147483646 w 57"/>
              <a:gd name="T39" fmla="*/ 2147483646 h 116"/>
              <a:gd name="T40" fmla="*/ 2147483646 w 57"/>
              <a:gd name="T41" fmla="*/ 2147483646 h 116"/>
              <a:gd name="T42" fmla="*/ 2147483646 w 57"/>
              <a:gd name="T43" fmla="*/ 2147483646 h 116"/>
              <a:gd name="T44" fmla="*/ 2147483646 w 57"/>
              <a:gd name="T45" fmla="*/ 2147483646 h 116"/>
              <a:gd name="T46" fmla="*/ 2147483646 w 57"/>
              <a:gd name="T47" fmla="*/ 2147483646 h 116"/>
              <a:gd name="T48" fmla="*/ 2147483646 w 57"/>
              <a:gd name="T49" fmla="*/ 2147483646 h 116"/>
              <a:gd name="T50" fmla="*/ 2147483646 w 57"/>
              <a:gd name="T51" fmla="*/ 2147483646 h 116"/>
              <a:gd name="T52" fmla="*/ 2147483646 w 57"/>
              <a:gd name="T53" fmla="*/ 2147483646 h 116"/>
              <a:gd name="T54" fmla="*/ 2147483646 w 57"/>
              <a:gd name="T55" fmla="*/ 2147483646 h 116"/>
              <a:gd name="T56" fmla="*/ 2147483646 w 57"/>
              <a:gd name="T57" fmla="*/ 2147483646 h 116"/>
              <a:gd name="T58" fmla="*/ 2147483646 w 57"/>
              <a:gd name="T59" fmla="*/ 2147483646 h 116"/>
              <a:gd name="T60" fmla="*/ 2147483646 w 57"/>
              <a:gd name="T61" fmla="*/ 2147483646 h 116"/>
              <a:gd name="T62" fmla="*/ 2147483646 w 57"/>
              <a:gd name="T63" fmla="*/ 2147483646 h 116"/>
              <a:gd name="T64" fmla="*/ 2147483646 w 57"/>
              <a:gd name="T65" fmla="*/ 2147483646 h 116"/>
              <a:gd name="T66" fmla="*/ 2147483646 w 57"/>
              <a:gd name="T67" fmla="*/ 2147483646 h 116"/>
              <a:gd name="T68" fmla="*/ 2147483646 w 57"/>
              <a:gd name="T69" fmla="*/ 2147483646 h 116"/>
              <a:gd name="T70" fmla="*/ 2147483646 w 57"/>
              <a:gd name="T71" fmla="*/ 2147483646 h 116"/>
              <a:gd name="T72" fmla="*/ 2147483646 w 57"/>
              <a:gd name="T73" fmla="*/ 0 h 116"/>
              <a:gd name="T74" fmla="*/ 2147483646 w 57"/>
              <a:gd name="T75" fmla="*/ 0 h 11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57" h="116">
                <a:moveTo>
                  <a:pt x="25" y="0"/>
                </a:moveTo>
                <a:lnTo>
                  <a:pt x="25" y="10"/>
                </a:lnTo>
                <a:lnTo>
                  <a:pt x="25" y="21"/>
                </a:lnTo>
                <a:lnTo>
                  <a:pt x="25" y="32"/>
                </a:lnTo>
                <a:lnTo>
                  <a:pt x="26" y="43"/>
                </a:lnTo>
                <a:lnTo>
                  <a:pt x="2" y="36"/>
                </a:lnTo>
                <a:lnTo>
                  <a:pt x="1" y="41"/>
                </a:lnTo>
                <a:lnTo>
                  <a:pt x="1" y="48"/>
                </a:lnTo>
                <a:lnTo>
                  <a:pt x="0" y="57"/>
                </a:lnTo>
                <a:lnTo>
                  <a:pt x="1" y="69"/>
                </a:lnTo>
                <a:lnTo>
                  <a:pt x="2" y="80"/>
                </a:lnTo>
                <a:lnTo>
                  <a:pt x="6" y="91"/>
                </a:lnTo>
                <a:lnTo>
                  <a:pt x="9" y="95"/>
                </a:lnTo>
                <a:lnTo>
                  <a:pt x="12" y="101"/>
                </a:lnTo>
                <a:lnTo>
                  <a:pt x="15" y="106"/>
                </a:lnTo>
                <a:lnTo>
                  <a:pt x="22" y="111"/>
                </a:lnTo>
                <a:lnTo>
                  <a:pt x="27" y="114"/>
                </a:lnTo>
                <a:lnTo>
                  <a:pt x="33" y="116"/>
                </a:lnTo>
                <a:lnTo>
                  <a:pt x="37" y="116"/>
                </a:lnTo>
                <a:lnTo>
                  <a:pt x="43" y="115"/>
                </a:lnTo>
                <a:lnTo>
                  <a:pt x="45" y="113"/>
                </a:lnTo>
                <a:lnTo>
                  <a:pt x="48" y="109"/>
                </a:lnTo>
                <a:lnTo>
                  <a:pt x="52" y="104"/>
                </a:lnTo>
                <a:lnTo>
                  <a:pt x="56" y="95"/>
                </a:lnTo>
                <a:lnTo>
                  <a:pt x="56" y="87"/>
                </a:lnTo>
                <a:lnTo>
                  <a:pt x="56" y="80"/>
                </a:lnTo>
                <a:lnTo>
                  <a:pt x="56" y="72"/>
                </a:lnTo>
                <a:lnTo>
                  <a:pt x="57" y="62"/>
                </a:lnTo>
                <a:lnTo>
                  <a:pt x="56" y="54"/>
                </a:lnTo>
                <a:lnTo>
                  <a:pt x="56" y="48"/>
                </a:lnTo>
                <a:lnTo>
                  <a:pt x="56" y="42"/>
                </a:lnTo>
                <a:lnTo>
                  <a:pt x="56" y="35"/>
                </a:lnTo>
                <a:lnTo>
                  <a:pt x="56" y="26"/>
                </a:lnTo>
                <a:lnTo>
                  <a:pt x="56" y="18"/>
                </a:lnTo>
                <a:lnTo>
                  <a:pt x="56" y="10"/>
                </a:lnTo>
                <a:lnTo>
                  <a:pt x="56" y="1"/>
                </a:lnTo>
                <a:lnTo>
                  <a:pt x="2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3" name="Freeform 44">
            <a:extLst>
              <a:ext uri="{FF2B5EF4-FFF2-40B4-BE49-F238E27FC236}">
                <a16:creationId xmlns:a16="http://schemas.microsoft.com/office/drawing/2014/main" id="{F9779D88-6E2D-5349-AA05-890C33227ED3}"/>
              </a:ext>
            </a:extLst>
          </p:cNvPr>
          <p:cNvSpPr>
            <a:spLocks/>
          </p:cNvSpPr>
          <p:nvPr/>
        </p:nvSpPr>
        <p:spPr bwMode="auto">
          <a:xfrm>
            <a:off x="4830763" y="4764088"/>
            <a:ext cx="101600" cy="74612"/>
          </a:xfrm>
          <a:custGeom>
            <a:avLst/>
            <a:gdLst>
              <a:gd name="T0" fmla="*/ 2147483646 w 127"/>
              <a:gd name="T1" fmla="*/ 2147483646 h 93"/>
              <a:gd name="T2" fmla="*/ 2147483646 w 127"/>
              <a:gd name="T3" fmla="*/ 2147483646 h 93"/>
              <a:gd name="T4" fmla="*/ 2147483646 w 127"/>
              <a:gd name="T5" fmla="*/ 2147483646 h 93"/>
              <a:gd name="T6" fmla="*/ 2147483646 w 127"/>
              <a:gd name="T7" fmla="*/ 2147483646 h 93"/>
              <a:gd name="T8" fmla="*/ 2147483646 w 127"/>
              <a:gd name="T9" fmla="*/ 2147483646 h 93"/>
              <a:gd name="T10" fmla="*/ 2147483646 w 127"/>
              <a:gd name="T11" fmla="*/ 2147483646 h 93"/>
              <a:gd name="T12" fmla="*/ 2147483646 w 127"/>
              <a:gd name="T13" fmla="*/ 2147483646 h 93"/>
              <a:gd name="T14" fmla="*/ 2147483646 w 127"/>
              <a:gd name="T15" fmla="*/ 2147483646 h 93"/>
              <a:gd name="T16" fmla="*/ 2147483646 w 127"/>
              <a:gd name="T17" fmla="*/ 2147483646 h 93"/>
              <a:gd name="T18" fmla="*/ 2147483646 w 127"/>
              <a:gd name="T19" fmla="*/ 2147483646 h 93"/>
              <a:gd name="T20" fmla="*/ 2147483646 w 127"/>
              <a:gd name="T21" fmla="*/ 2147483646 h 93"/>
              <a:gd name="T22" fmla="*/ 2147483646 w 127"/>
              <a:gd name="T23" fmla="*/ 2147483646 h 93"/>
              <a:gd name="T24" fmla="*/ 2147483646 w 127"/>
              <a:gd name="T25" fmla="*/ 0 h 93"/>
              <a:gd name="T26" fmla="*/ 2147483646 w 127"/>
              <a:gd name="T27" fmla="*/ 0 h 93"/>
              <a:gd name="T28" fmla="*/ 2147483646 w 127"/>
              <a:gd name="T29" fmla="*/ 0 h 93"/>
              <a:gd name="T30" fmla="*/ 2147483646 w 127"/>
              <a:gd name="T31" fmla="*/ 2147483646 h 93"/>
              <a:gd name="T32" fmla="*/ 2147483646 w 127"/>
              <a:gd name="T33" fmla="*/ 2147483646 h 93"/>
              <a:gd name="T34" fmla="*/ 2147483646 w 127"/>
              <a:gd name="T35" fmla="*/ 2147483646 h 93"/>
              <a:gd name="T36" fmla="*/ 2147483646 w 127"/>
              <a:gd name="T37" fmla="*/ 2147483646 h 93"/>
              <a:gd name="T38" fmla="*/ 2147483646 w 127"/>
              <a:gd name="T39" fmla="*/ 2147483646 h 93"/>
              <a:gd name="T40" fmla="*/ 0 w 127"/>
              <a:gd name="T41" fmla="*/ 2147483646 h 93"/>
              <a:gd name="T42" fmla="*/ 0 w 127"/>
              <a:gd name="T43" fmla="*/ 2147483646 h 93"/>
              <a:gd name="T44" fmla="*/ 0 w 127"/>
              <a:gd name="T45" fmla="*/ 2147483646 h 93"/>
              <a:gd name="T46" fmla="*/ 2147483646 w 127"/>
              <a:gd name="T47" fmla="*/ 2147483646 h 93"/>
              <a:gd name="T48" fmla="*/ 2147483646 w 127"/>
              <a:gd name="T49" fmla="*/ 2147483646 h 93"/>
              <a:gd name="T50" fmla="*/ 2147483646 w 127"/>
              <a:gd name="T51" fmla="*/ 2147483646 h 93"/>
              <a:gd name="T52" fmla="*/ 2147483646 w 127"/>
              <a:gd name="T53" fmla="*/ 2147483646 h 93"/>
              <a:gd name="T54" fmla="*/ 2147483646 w 127"/>
              <a:gd name="T55" fmla="*/ 2147483646 h 93"/>
              <a:gd name="T56" fmla="*/ 2147483646 w 127"/>
              <a:gd name="T57" fmla="*/ 2147483646 h 93"/>
              <a:gd name="T58" fmla="*/ 2147483646 w 127"/>
              <a:gd name="T59" fmla="*/ 2147483646 h 93"/>
              <a:gd name="T60" fmla="*/ 2147483646 w 127"/>
              <a:gd name="T61" fmla="*/ 2147483646 h 93"/>
              <a:gd name="T62" fmla="*/ 2147483646 w 127"/>
              <a:gd name="T63" fmla="*/ 2147483646 h 93"/>
              <a:gd name="T64" fmla="*/ 2147483646 w 127"/>
              <a:gd name="T65" fmla="*/ 2147483646 h 93"/>
              <a:gd name="T66" fmla="*/ 2147483646 w 127"/>
              <a:gd name="T67" fmla="*/ 2147483646 h 93"/>
              <a:gd name="T68" fmla="*/ 2147483646 w 127"/>
              <a:gd name="T69" fmla="*/ 2147483646 h 93"/>
              <a:gd name="T70" fmla="*/ 2147483646 w 127"/>
              <a:gd name="T71" fmla="*/ 2147483646 h 93"/>
              <a:gd name="T72" fmla="*/ 2147483646 w 127"/>
              <a:gd name="T73" fmla="*/ 2147483646 h 93"/>
              <a:gd name="T74" fmla="*/ 2147483646 w 127"/>
              <a:gd name="T75" fmla="*/ 2147483646 h 93"/>
              <a:gd name="T76" fmla="*/ 2147483646 w 127"/>
              <a:gd name="T77" fmla="*/ 2147483646 h 93"/>
              <a:gd name="T78" fmla="*/ 2147483646 w 127"/>
              <a:gd name="T79" fmla="*/ 2147483646 h 93"/>
              <a:gd name="T80" fmla="*/ 2147483646 w 127"/>
              <a:gd name="T81" fmla="*/ 2147483646 h 93"/>
              <a:gd name="T82" fmla="*/ 2147483646 w 127"/>
              <a:gd name="T83" fmla="*/ 2147483646 h 9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27" h="93">
                <a:moveTo>
                  <a:pt x="127" y="61"/>
                </a:moveTo>
                <a:lnTo>
                  <a:pt x="115" y="56"/>
                </a:lnTo>
                <a:lnTo>
                  <a:pt x="104" y="52"/>
                </a:lnTo>
                <a:lnTo>
                  <a:pt x="91" y="47"/>
                </a:lnTo>
                <a:lnTo>
                  <a:pt x="81" y="44"/>
                </a:lnTo>
                <a:lnTo>
                  <a:pt x="100" y="23"/>
                </a:lnTo>
                <a:lnTo>
                  <a:pt x="94" y="19"/>
                </a:lnTo>
                <a:lnTo>
                  <a:pt x="86" y="14"/>
                </a:lnTo>
                <a:lnTo>
                  <a:pt x="76" y="9"/>
                </a:lnTo>
                <a:lnTo>
                  <a:pt x="67" y="5"/>
                </a:lnTo>
                <a:lnTo>
                  <a:pt x="59" y="3"/>
                </a:lnTo>
                <a:lnTo>
                  <a:pt x="53" y="2"/>
                </a:lnTo>
                <a:lnTo>
                  <a:pt x="47" y="0"/>
                </a:lnTo>
                <a:lnTo>
                  <a:pt x="39" y="0"/>
                </a:lnTo>
                <a:lnTo>
                  <a:pt x="32" y="0"/>
                </a:lnTo>
                <a:lnTo>
                  <a:pt x="26" y="2"/>
                </a:lnTo>
                <a:lnTo>
                  <a:pt x="18" y="4"/>
                </a:lnTo>
                <a:lnTo>
                  <a:pt x="13" y="9"/>
                </a:lnTo>
                <a:lnTo>
                  <a:pt x="6" y="11"/>
                </a:lnTo>
                <a:lnTo>
                  <a:pt x="3" y="16"/>
                </a:lnTo>
                <a:lnTo>
                  <a:pt x="0" y="21"/>
                </a:lnTo>
                <a:lnTo>
                  <a:pt x="0" y="29"/>
                </a:lnTo>
                <a:lnTo>
                  <a:pt x="0" y="31"/>
                </a:lnTo>
                <a:lnTo>
                  <a:pt x="1" y="36"/>
                </a:lnTo>
                <a:lnTo>
                  <a:pt x="2" y="39"/>
                </a:lnTo>
                <a:lnTo>
                  <a:pt x="5" y="42"/>
                </a:lnTo>
                <a:lnTo>
                  <a:pt x="8" y="45"/>
                </a:lnTo>
                <a:lnTo>
                  <a:pt x="15" y="50"/>
                </a:lnTo>
                <a:lnTo>
                  <a:pt x="20" y="54"/>
                </a:lnTo>
                <a:lnTo>
                  <a:pt x="27" y="57"/>
                </a:lnTo>
                <a:lnTo>
                  <a:pt x="36" y="62"/>
                </a:lnTo>
                <a:lnTo>
                  <a:pt x="47" y="67"/>
                </a:lnTo>
                <a:lnTo>
                  <a:pt x="53" y="70"/>
                </a:lnTo>
                <a:lnTo>
                  <a:pt x="59" y="73"/>
                </a:lnTo>
                <a:lnTo>
                  <a:pt x="67" y="75"/>
                </a:lnTo>
                <a:lnTo>
                  <a:pt x="74" y="78"/>
                </a:lnTo>
                <a:lnTo>
                  <a:pt x="81" y="82"/>
                </a:lnTo>
                <a:lnTo>
                  <a:pt x="90" y="85"/>
                </a:lnTo>
                <a:lnTo>
                  <a:pt x="100" y="88"/>
                </a:lnTo>
                <a:lnTo>
                  <a:pt x="111" y="93"/>
                </a:lnTo>
                <a:lnTo>
                  <a:pt x="127" y="6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4" name="Freeform 45">
            <a:extLst>
              <a:ext uri="{FF2B5EF4-FFF2-40B4-BE49-F238E27FC236}">
                <a16:creationId xmlns:a16="http://schemas.microsoft.com/office/drawing/2014/main" id="{B4697491-B5F8-D54C-A1F0-F190AEE01594}"/>
              </a:ext>
            </a:extLst>
          </p:cNvPr>
          <p:cNvSpPr>
            <a:spLocks/>
          </p:cNvSpPr>
          <p:nvPr/>
        </p:nvSpPr>
        <p:spPr bwMode="auto">
          <a:xfrm>
            <a:off x="4446588" y="3557588"/>
            <a:ext cx="403225" cy="612775"/>
          </a:xfrm>
          <a:custGeom>
            <a:avLst/>
            <a:gdLst>
              <a:gd name="T0" fmla="*/ 2147483646 w 509"/>
              <a:gd name="T1" fmla="*/ 2147483646 h 771"/>
              <a:gd name="T2" fmla="*/ 2147483646 w 509"/>
              <a:gd name="T3" fmla="*/ 2147483646 h 771"/>
              <a:gd name="T4" fmla="*/ 2147483646 w 509"/>
              <a:gd name="T5" fmla="*/ 2147483646 h 771"/>
              <a:gd name="T6" fmla="*/ 2147483646 w 509"/>
              <a:gd name="T7" fmla="*/ 2147483646 h 771"/>
              <a:gd name="T8" fmla="*/ 2147483646 w 509"/>
              <a:gd name="T9" fmla="*/ 2147483646 h 771"/>
              <a:gd name="T10" fmla="*/ 2147483646 w 509"/>
              <a:gd name="T11" fmla="*/ 2147483646 h 771"/>
              <a:gd name="T12" fmla="*/ 2147483646 w 509"/>
              <a:gd name="T13" fmla="*/ 2147483646 h 771"/>
              <a:gd name="T14" fmla="*/ 2147483646 w 509"/>
              <a:gd name="T15" fmla="*/ 2147483646 h 771"/>
              <a:gd name="T16" fmla="*/ 2147483646 w 509"/>
              <a:gd name="T17" fmla="*/ 2147483646 h 771"/>
              <a:gd name="T18" fmla="*/ 2147483646 w 509"/>
              <a:gd name="T19" fmla="*/ 2147483646 h 771"/>
              <a:gd name="T20" fmla="*/ 2147483646 w 509"/>
              <a:gd name="T21" fmla="*/ 2147483646 h 771"/>
              <a:gd name="T22" fmla="*/ 2147483646 w 509"/>
              <a:gd name="T23" fmla="*/ 2147483646 h 771"/>
              <a:gd name="T24" fmla="*/ 2147483646 w 509"/>
              <a:gd name="T25" fmla="*/ 2147483646 h 771"/>
              <a:gd name="T26" fmla="*/ 2147483646 w 509"/>
              <a:gd name="T27" fmla="*/ 2147483646 h 771"/>
              <a:gd name="T28" fmla="*/ 2147483646 w 509"/>
              <a:gd name="T29" fmla="*/ 2147483646 h 771"/>
              <a:gd name="T30" fmla="*/ 2147483646 w 509"/>
              <a:gd name="T31" fmla="*/ 2147483646 h 771"/>
              <a:gd name="T32" fmla="*/ 2147483646 w 509"/>
              <a:gd name="T33" fmla="*/ 2147483646 h 771"/>
              <a:gd name="T34" fmla="*/ 2147483646 w 509"/>
              <a:gd name="T35" fmla="*/ 2147483646 h 771"/>
              <a:gd name="T36" fmla="*/ 2147483646 w 509"/>
              <a:gd name="T37" fmla="*/ 2147483646 h 771"/>
              <a:gd name="T38" fmla="*/ 2147483646 w 509"/>
              <a:gd name="T39" fmla="*/ 2147483646 h 771"/>
              <a:gd name="T40" fmla="*/ 2147483646 w 509"/>
              <a:gd name="T41" fmla="*/ 2147483646 h 771"/>
              <a:gd name="T42" fmla="*/ 2147483646 w 509"/>
              <a:gd name="T43" fmla="*/ 2147483646 h 771"/>
              <a:gd name="T44" fmla="*/ 2147483646 w 509"/>
              <a:gd name="T45" fmla="*/ 2147483646 h 771"/>
              <a:gd name="T46" fmla="*/ 2147483646 w 509"/>
              <a:gd name="T47" fmla="*/ 0 h 771"/>
              <a:gd name="T48" fmla="*/ 2147483646 w 509"/>
              <a:gd name="T49" fmla="*/ 2147483646 h 771"/>
              <a:gd name="T50" fmla="*/ 2147483646 w 509"/>
              <a:gd name="T51" fmla="*/ 2147483646 h 771"/>
              <a:gd name="T52" fmla="*/ 2147483646 w 509"/>
              <a:gd name="T53" fmla="*/ 2147483646 h 771"/>
              <a:gd name="T54" fmla="*/ 2147483646 w 509"/>
              <a:gd name="T55" fmla="*/ 2147483646 h 771"/>
              <a:gd name="T56" fmla="*/ 2147483646 w 509"/>
              <a:gd name="T57" fmla="*/ 2147483646 h 771"/>
              <a:gd name="T58" fmla="*/ 2147483646 w 509"/>
              <a:gd name="T59" fmla="*/ 2147483646 h 771"/>
              <a:gd name="T60" fmla="*/ 2147483646 w 509"/>
              <a:gd name="T61" fmla="*/ 2147483646 h 771"/>
              <a:gd name="T62" fmla="*/ 2147483646 w 509"/>
              <a:gd name="T63" fmla="*/ 2147483646 h 771"/>
              <a:gd name="T64" fmla="*/ 2147483646 w 509"/>
              <a:gd name="T65" fmla="*/ 2147483646 h 771"/>
              <a:gd name="T66" fmla="*/ 2147483646 w 509"/>
              <a:gd name="T67" fmla="*/ 2147483646 h 771"/>
              <a:gd name="T68" fmla="*/ 2147483646 w 509"/>
              <a:gd name="T69" fmla="*/ 2147483646 h 771"/>
              <a:gd name="T70" fmla="*/ 2147483646 w 509"/>
              <a:gd name="T71" fmla="*/ 2147483646 h 771"/>
              <a:gd name="T72" fmla="*/ 2147483646 w 509"/>
              <a:gd name="T73" fmla="*/ 2147483646 h 771"/>
              <a:gd name="T74" fmla="*/ 2147483646 w 509"/>
              <a:gd name="T75" fmla="*/ 2147483646 h 771"/>
              <a:gd name="T76" fmla="*/ 2147483646 w 509"/>
              <a:gd name="T77" fmla="*/ 2147483646 h 771"/>
              <a:gd name="T78" fmla="*/ 2147483646 w 509"/>
              <a:gd name="T79" fmla="*/ 2147483646 h 771"/>
              <a:gd name="T80" fmla="*/ 2147483646 w 509"/>
              <a:gd name="T81" fmla="*/ 2147483646 h 771"/>
              <a:gd name="T82" fmla="*/ 2147483646 w 509"/>
              <a:gd name="T83" fmla="*/ 2147483646 h 771"/>
              <a:gd name="T84" fmla="*/ 2147483646 w 509"/>
              <a:gd name="T85" fmla="*/ 2147483646 h 771"/>
              <a:gd name="T86" fmla="*/ 2147483646 w 509"/>
              <a:gd name="T87" fmla="*/ 2147483646 h 771"/>
              <a:gd name="T88" fmla="*/ 2147483646 w 509"/>
              <a:gd name="T89" fmla="*/ 2147483646 h 771"/>
              <a:gd name="T90" fmla="*/ 2147483646 w 509"/>
              <a:gd name="T91" fmla="*/ 2147483646 h 771"/>
              <a:gd name="T92" fmla="*/ 2147483646 w 509"/>
              <a:gd name="T93" fmla="*/ 2147483646 h 771"/>
              <a:gd name="T94" fmla="*/ 2147483646 w 509"/>
              <a:gd name="T95" fmla="*/ 2147483646 h 771"/>
              <a:gd name="T96" fmla="*/ 2147483646 w 509"/>
              <a:gd name="T97" fmla="*/ 2147483646 h 771"/>
              <a:gd name="T98" fmla="*/ 2147483646 w 509"/>
              <a:gd name="T99" fmla="*/ 2147483646 h 771"/>
              <a:gd name="T100" fmla="*/ 2147483646 w 509"/>
              <a:gd name="T101" fmla="*/ 2147483646 h 771"/>
              <a:gd name="T102" fmla="*/ 2147483646 w 509"/>
              <a:gd name="T103" fmla="*/ 2147483646 h 771"/>
              <a:gd name="T104" fmla="*/ 2147483646 w 509"/>
              <a:gd name="T105" fmla="*/ 2147483646 h 771"/>
              <a:gd name="T106" fmla="*/ 2147483646 w 509"/>
              <a:gd name="T107" fmla="*/ 2147483646 h 771"/>
              <a:gd name="T108" fmla="*/ 2147483646 w 509"/>
              <a:gd name="T109" fmla="*/ 2147483646 h 771"/>
              <a:gd name="T110" fmla="*/ 2147483646 w 509"/>
              <a:gd name="T111" fmla="*/ 2147483646 h 771"/>
              <a:gd name="T112" fmla="*/ 2147483646 w 509"/>
              <a:gd name="T113" fmla="*/ 2147483646 h 771"/>
              <a:gd name="T114" fmla="*/ 2147483646 w 509"/>
              <a:gd name="T115" fmla="*/ 2147483646 h 771"/>
              <a:gd name="T116" fmla="*/ 2147483646 w 509"/>
              <a:gd name="T117" fmla="*/ 2147483646 h 771"/>
              <a:gd name="T118" fmla="*/ 2147483646 w 509"/>
              <a:gd name="T119" fmla="*/ 2147483646 h 771"/>
              <a:gd name="T120" fmla="*/ 2147483646 w 509"/>
              <a:gd name="T121" fmla="*/ 2147483646 h 771"/>
              <a:gd name="T122" fmla="*/ 2147483646 w 509"/>
              <a:gd name="T123" fmla="*/ 2147483646 h 77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509" h="771">
                <a:moveTo>
                  <a:pt x="465" y="771"/>
                </a:moveTo>
                <a:lnTo>
                  <a:pt x="466" y="769"/>
                </a:lnTo>
                <a:lnTo>
                  <a:pt x="470" y="761"/>
                </a:lnTo>
                <a:lnTo>
                  <a:pt x="474" y="756"/>
                </a:lnTo>
                <a:lnTo>
                  <a:pt x="478" y="751"/>
                </a:lnTo>
                <a:lnTo>
                  <a:pt x="480" y="745"/>
                </a:lnTo>
                <a:lnTo>
                  <a:pt x="485" y="738"/>
                </a:lnTo>
                <a:lnTo>
                  <a:pt x="489" y="728"/>
                </a:lnTo>
                <a:lnTo>
                  <a:pt x="491" y="719"/>
                </a:lnTo>
                <a:lnTo>
                  <a:pt x="495" y="708"/>
                </a:lnTo>
                <a:lnTo>
                  <a:pt x="500" y="697"/>
                </a:lnTo>
                <a:lnTo>
                  <a:pt x="500" y="691"/>
                </a:lnTo>
                <a:lnTo>
                  <a:pt x="501" y="683"/>
                </a:lnTo>
                <a:lnTo>
                  <a:pt x="502" y="677"/>
                </a:lnTo>
                <a:lnTo>
                  <a:pt x="505" y="671"/>
                </a:lnTo>
                <a:lnTo>
                  <a:pt x="505" y="662"/>
                </a:lnTo>
                <a:lnTo>
                  <a:pt x="506" y="656"/>
                </a:lnTo>
                <a:lnTo>
                  <a:pt x="507" y="649"/>
                </a:lnTo>
                <a:lnTo>
                  <a:pt x="509" y="641"/>
                </a:lnTo>
                <a:lnTo>
                  <a:pt x="507" y="633"/>
                </a:lnTo>
                <a:lnTo>
                  <a:pt x="507" y="625"/>
                </a:lnTo>
                <a:lnTo>
                  <a:pt x="506" y="615"/>
                </a:lnTo>
                <a:lnTo>
                  <a:pt x="505" y="607"/>
                </a:lnTo>
                <a:lnTo>
                  <a:pt x="501" y="595"/>
                </a:lnTo>
                <a:lnTo>
                  <a:pt x="500" y="586"/>
                </a:lnTo>
                <a:lnTo>
                  <a:pt x="497" y="574"/>
                </a:lnTo>
                <a:lnTo>
                  <a:pt x="495" y="563"/>
                </a:lnTo>
                <a:lnTo>
                  <a:pt x="492" y="556"/>
                </a:lnTo>
                <a:lnTo>
                  <a:pt x="491" y="550"/>
                </a:lnTo>
                <a:lnTo>
                  <a:pt x="489" y="543"/>
                </a:lnTo>
                <a:lnTo>
                  <a:pt x="489" y="537"/>
                </a:lnTo>
                <a:lnTo>
                  <a:pt x="486" y="531"/>
                </a:lnTo>
                <a:lnTo>
                  <a:pt x="485" y="524"/>
                </a:lnTo>
                <a:lnTo>
                  <a:pt x="483" y="517"/>
                </a:lnTo>
                <a:lnTo>
                  <a:pt x="483" y="512"/>
                </a:lnTo>
                <a:lnTo>
                  <a:pt x="480" y="505"/>
                </a:lnTo>
                <a:lnTo>
                  <a:pt x="479" y="499"/>
                </a:lnTo>
                <a:lnTo>
                  <a:pt x="478" y="493"/>
                </a:lnTo>
                <a:lnTo>
                  <a:pt x="478" y="486"/>
                </a:lnTo>
                <a:lnTo>
                  <a:pt x="478" y="480"/>
                </a:lnTo>
                <a:lnTo>
                  <a:pt x="478" y="473"/>
                </a:lnTo>
                <a:lnTo>
                  <a:pt x="478" y="468"/>
                </a:lnTo>
                <a:lnTo>
                  <a:pt x="478" y="462"/>
                </a:lnTo>
                <a:lnTo>
                  <a:pt x="476" y="454"/>
                </a:lnTo>
                <a:lnTo>
                  <a:pt x="475" y="447"/>
                </a:lnTo>
                <a:lnTo>
                  <a:pt x="474" y="439"/>
                </a:lnTo>
                <a:lnTo>
                  <a:pt x="474" y="433"/>
                </a:lnTo>
                <a:lnTo>
                  <a:pt x="473" y="426"/>
                </a:lnTo>
                <a:lnTo>
                  <a:pt x="473" y="418"/>
                </a:lnTo>
                <a:lnTo>
                  <a:pt x="471" y="413"/>
                </a:lnTo>
                <a:lnTo>
                  <a:pt x="471" y="407"/>
                </a:lnTo>
                <a:lnTo>
                  <a:pt x="469" y="401"/>
                </a:lnTo>
                <a:lnTo>
                  <a:pt x="468" y="395"/>
                </a:lnTo>
                <a:lnTo>
                  <a:pt x="466" y="389"/>
                </a:lnTo>
                <a:lnTo>
                  <a:pt x="465" y="384"/>
                </a:lnTo>
                <a:lnTo>
                  <a:pt x="462" y="374"/>
                </a:lnTo>
                <a:lnTo>
                  <a:pt x="459" y="364"/>
                </a:lnTo>
                <a:lnTo>
                  <a:pt x="455" y="353"/>
                </a:lnTo>
                <a:lnTo>
                  <a:pt x="450" y="343"/>
                </a:lnTo>
                <a:lnTo>
                  <a:pt x="447" y="334"/>
                </a:lnTo>
                <a:lnTo>
                  <a:pt x="443" y="328"/>
                </a:lnTo>
                <a:lnTo>
                  <a:pt x="437" y="320"/>
                </a:lnTo>
                <a:lnTo>
                  <a:pt x="433" y="313"/>
                </a:lnTo>
                <a:lnTo>
                  <a:pt x="427" y="307"/>
                </a:lnTo>
                <a:lnTo>
                  <a:pt x="423" y="301"/>
                </a:lnTo>
                <a:lnTo>
                  <a:pt x="416" y="294"/>
                </a:lnTo>
                <a:lnTo>
                  <a:pt x="411" y="288"/>
                </a:lnTo>
                <a:lnTo>
                  <a:pt x="405" y="283"/>
                </a:lnTo>
                <a:lnTo>
                  <a:pt x="400" y="278"/>
                </a:lnTo>
                <a:lnTo>
                  <a:pt x="393" y="275"/>
                </a:lnTo>
                <a:lnTo>
                  <a:pt x="387" y="270"/>
                </a:lnTo>
                <a:lnTo>
                  <a:pt x="382" y="267"/>
                </a:lnTo>
                <a:lnTo>
                  <a:pt x="376" y="263"/>
                </a:lnTo>
                <a:lnTo>
                  <a:pt x="370" y="260"/>
                </a:lnTo>
                <a:lnTo>
                  <a:pt x="364" y="256"/>
                </a:lnTo>
                <a:lnTo>
                  <a:pt x="359" y="254"/>
                </a:lnTo>
                <a:lnTo>
                  <a:pt x="353" y="251"/>
                </a:lnTo>
                <a:lnTo>
                  <a:pt x="342" y="246"/>
                </a:lnTo>
                <a:lnTo>
                  <a:pt x="332" y="244"/>
                </a:lnTo>
                <a:lnTo>
                  <a:pt x="319" y="237"/>
                </a:lnTo>
                <a:lnTo>
                  <a:pt x="309" y="234"/>
                </a:lnTo>
                <a:lnTo>
                  <a:pt x="301" y="228"/>
                </a:lnTo>
                <a:lnTo>
                  <a:pt x="297" y="224"/>
                </a:lnTo>
                <a:lnTo>
                  <a:pt x="291" y="214"/>
                </a:lnTo>
                <a:lnTo>
                  <a:pt x="287" y="204"/>
                </a:lnTo>
                <a:lnTo>
                  <a:pt x="283" y="198"/>
                </a:lnTo>
                <a:lnTo>
                  <a:pt x="280" y="192"/>
                </a:lnTo>
                <a:lnTo>
                  <a:pt x="277" y="184"/>
                </a:lnTo>
                <a:lnTo>
                  <a:pt x="274" y="179"/>
                </a:lnTo>
                <a:lnTo>
                  <a:pt x="269" y="171"/>
                </a:lnTo>
                <a:lnTo>
                  <a:pt x="266" y="162"/>
                </a:lnTo>
                <a:lnTo>
                  <a:pt x="261" y="155"/>
                </a:lnTo>
                <a:lnTo>
                  <a:pt x="257" y="147"/>
                </a:lnTo>
                <a:lnTo>
                  <a:pt x="254" y="138"/>
                </a:lnTo>
                <a:lnTo>
                  <a:pt x="249" y="130"/>
                </a:lnTo>
                <a:lnTo>
                  <a:pt x="245" y="121"/>
                </a:lnTo>
                <a:lnTo>
                  <a:pt x="241" y="114"/>
                </a:lnTo>
                <a:lnTo>
                  <a:pt x="236" y="105"/>
                </a:lnTo>
                <a:lnTo>
                  <a:pt x="231" y="96"/>
                </a:lnTo>
                <a:lnTo>
                  <a:pt x="225" y="88"/>
                </a:lnTo>
                <a:lnTo>
                  <a:pt x="222" y="81"/>
                </a:lnTo>
                <a:lnTo>
                  <a:pt x="215" y="74"/>
                </a:lnTo>
                <a:lnTo>
                  <a:pt x="212" y="65"/>
                </a:lnTo>
                <a:lnTo>
                  <a:pt x="206" y="59"/>
                </a:lnTo>
                <a:lnTo>
                  <a:pt x="202" y="53"/>
                </a:lnTo>
                <a:lnTo>
                  <a:pt x="194" y="44"/>
                </a:lnTo>
                <a:lnTo>
                  <a:pt x="189" y="38"/>
                </a:lnTo>
                <a:lnTo>
                  <a:pt x="183" y="32"/>
                </a:lnTo>
                <a:lnTo>
                  <a:pt x="178" y="27"/>
                </a:lnTo>
                <a:lnTo>
                  <a:pt x="172" y="21"/>
                </a:lnTo>
                <a:lnTo>
                  <a:pt x="165" y="16"/>
                </a:lnTo>
                <a:lnTo>
                  <a:pt x="159" y="12"/>
                </a:lnTo>
                <a:lnTo>
                  <a:pt x="151" y="10"/>
                </a:lnTo>
                <a:lnTo>
                  <a:pt x="144" y="6"/>
                </a:lnTo>
                <a:lnTo>
                  <a:pt x="138" y="2"/>
                </a:lnTo>
                <a:lnTo>
                  <a:pt x="130" y="0"/>
                </a:lnTo>
                <a:lnTo>
                  <a:pt x="123" y="0"/>
                </a:lnTo>
                <a:lnTo>
                  <a:pt x="115" y="0"/>
                </a:lnTo>
                <a:lnTo>
                  <a:pt x="108" y="0"/>
                </a:lnTo>
                <a:lnTo>
                  <a:pt x="99" y="0"/>
                </a:lnTo>
                <a:lnTo>
                  <a:pt x="93" y="3"/>
                </a:lnTo>
                <a:lnTo>
                  <a:pt x="86" y="5"/>
                </a:lnTo>
                <a:lnTo>
                  <a:pt x="77" y="7"/>
                </a:lnTo>
                <a:lnTo>
                  <a:pt x="71" y="10"/>
                </a:lnTo>
                <a:lnTo>
                  <a:pt x="66" y="13"/>
                </a:lnTo>
                <a:lnTo>
                  <a:pt x="58" y="17"/>
                </a:lnTo>
                <a:lnTo>
                  <a:pt x="52" y="21"/>
                </a:lnTo>
                <a:lnTo>
                  <a:pt x="46" y="24"/>
                </a:lnTo>
                <a:lnTo>
                  <a:pt x="42" y="31"/>
                </a:lnTo>
                <a:lnTo>
                  <a:pt x="36" y="33"/>
                </a:lnTo>
                <a:lnTo>
                  <a:pt x="32" y="39"/>
                </a:lnTo>
                <a:lnTo>
                  <a:pt x="26" y="43"/>
                </a:lnTo>
                <a:lnTo>
                  <a:pt x="24" y="50"/>
                </a:lnTo>
                <a:lnTo>
                  <a:pt x="20" y="55"/>
                </a:lnTo>
                <a:lnTo>
                  <a:pt x="16" y="63"/>
                </a:lnTo>
                <a:lnTo>
                  <a:pt x="14" y="69"/>
                </a:lnTo>
                <a:lnTo>
                  <a:pt x="11" y="76"/>
                </a:lnTo>
                <a:lnTo>
                  <a:pt x="6" y="85"/>
                </a:lnTo>
                <a:lnTo>
                  <a:pt x="4" y="95"/>
                </a:lnTo>
                <a:lnTo>
                  <a:pt x="1" y="105"/>
                </a:lnTo>
                <a:lnTo>
                  <a:pt x="1" y="115"/>
                </a:lnTo>
                <a:lnTo>
                  <a:pt x="0" y="124"/>
                </a:lnTo>
                <a:lnTo>
                  <a:pt x="0" y="133"/>
                </a:lnTo>
                <a:lnTo>
                  <a:pt x="0" y="142"/>
                </a:lnTo>
                <a:lnTo>
                  <a:pt x="3" y="152"/>
                </a:lnTo>
                <a:lnTo>
                  <a:pt x="3" y="161"/>
                </a:lnTo>
                <a:lnTo>
                  <a:pt x="4" y="171"/>
                </a:lnTo>
                <a:lnTo>
                  <a:pt x="6" y="178"/>
                </a:lnTo>
                <a:lnTo>
                  <a:pt x="10" y="187"/>
                </a:lnTo>
                <a:lnTo>
                  <a:pt x="13" y="194"/>
                </a:lnTo>
                <a:lnTo>
                  <a:pt x="15" y="203"/>
                </a:lnTo>
                <a:lnTo>
                  <a:pt x="19" y="209"/>
                </a:lnTo>
                <a:lnTo>
                  <a:pt x="24" y="215"/>
                </a:lnTo>
                <a:lnTo>
                  <a:pt x="29" y="224"/>
                </a:lnTo>
                <a:lnTo>
                  <a:pt x="35" y="231"/>
                </a:lnTo>
                <a:lnTo>
                  <a:pt x="40" y="237"/>
                </a:lnTo>
                <a:lnTo>
                  <a:pt x="46" y="245"/>
                </a:lnTo>
                <a:lnTo>
                  <a:pt x="50" y="250"/>
                </a:lnTo>
                <a:lnTo>
                  <a:pt x="55" y="256"/>
                </a:lnTo>
                <a:lnTo>
                  <a:pt x="58" y="260"/>
                </a:lnTo>
                <a:lnTo>
                  <a:pt x="63" y="265"/>
                </a:lnTo>
                <a:lnTo>
                  <a:pt x="71" y="257"/>
                </a:lnTo>
                <a:lnTo>
                  <a:pt x="79" y="252"/>
                </a:lnTo>
                <a:lnTo>
                  <a:pt x="88" y="246"/>
                </a:lnTo>
                <a:lnTo>
                  <a:pt x="98" y="242"/>
                </a:lnTo>
                <a:lnTo>
                  <a:pt x="98" y="241"/>
                </a:lnTo>
                <a:lnTo>
                  <a:pt x="95" y="240"/>
                </a:lnTo>
                <a:lnTo>
                  <a:pt x="91" y="235"/>
                </a:lnTo>
                <a:lnTo>
                  <a:pt x="87" y="233"/>
                </a:lnTo>
                <a:lnTo>
                  <a:pt x="79" y="225"/>
                </a:lnTo>
                <a:lnTo>
                  <a:pt x="73" y="218"/>
                </a:lnTo>
                <a:lnTo>
                  <a:pt x="68" y="213"/>
                </a:lnTo>
                <a:lnTo>
                  <a:pt x="65" y="207"/>
                </a:lnTo>
                <a:lnTo>
                  <a:pt x="60" y="200"/>
                </a:lnTo>
                <a:lnTo>
                  <a:pt x="56" y="194"/>
                </a:lnTo>
                <a:lnTo>
                  <a:pt x="53" y="189"/>
                </a:lnTo>
                <a:lnTo>
                  <a:pt x="50" y="183"/>
                </a:lnTo>
                <a:lnTo>
                  <a:pt x="47" y="178"/>
                </a:lnTo>
                <a:lnTo>
                  <a:pt x="46" y="172"/>
                </a:lnTo>
                <a:lnTo>
                  <a:pt x="44" y="166"/>
                </a:lnTo>
                <a:lnTo>
                  <a:pt x="42" y="159"/>
                </a:lnTo>
                <a:lnTo>
                  <a:pt x="41" y="152"/>
                </a:lnTo>
                <a:lnTo>
                  <a:pt x="41" y="147"/>
                </a:lnTo>
                <a:lnTo>
                  <a:pt x="40" y="138"/>
                </a:lnTo>
                <a:lnTo>
                  <a:pt x="40" y="132"/>
                </a:lnTo>
                <a:lnTo>
                  <a:pt x="40" y="126"/>
                </a:lnTo>
                <a:lnTo>
                  <a:pt x="41" y="119"/>
                </a:lnTo>
                <a:lnTo>
                  <a:pt x="41" y="111"/>
                </a:lnTo>
                <a:lnTo>
                  <a:pt x="44" y="105"/>
                </a:lnTo>
                <a:lnTo>
                  <a:pt x="45" y="98"/>
                </a:lnTo>
                <a:lnTo>
                  <a:pt x="47" y="91"/>
                </a:lnTo>
                <a:lnTo>
                  <a:pt x="51" y="81"/>
                </a:lnTo>
                <a:lnTo>
                  <a:pt x="56" y="74"/>
                </a:lnTo>
                <a:lnTo>
                  <a:pt x="62" y="65"/>
                </a:lnTo>
                <a:lnTo>
                  <a:pt x="68" y="59"/>
                </a:lnTo>
                <a:lnTo>
                  <a:pt x="76" y="53"/>
                </a:lnTo>
                <a:lnTo>
                  <a:pt x="84" y="48"/>
                </a:lnTo>
                <a:lnTo>
                  <a:pt x="93" y="43"/>
                </a:lnTo>
                <a:lnTo>
                  <a:pt x="104" y="42"/>
                </a:lnTo>
                <a:lnTo>
                  <a:pt x="113" y="39"/>
                </a:lnTo>
                <a:lnTo>
                  <a:pt x="123" y="41"/>
                </a:lnTo>
                <a:lnTo>
                  <a:pt x="133" y="43"/>
                </a:lnTo>
                <a:lnTo>
                  <a:pt x="142" y="50"/>
                </a:lnTo>
                <a:lnTo>
                  <a:pt x="151" y="57"/>
                </a:lnTo>
                <a:lnTo>
                  <a:pt x="161" y="65"/>
                </a:lnTo>
                <a:lnTo>
                  <a:pt x="165" y="70"/>
                </a:lnTo>
                <a:lnTo>
                  <a:pt x="171" y="75"/>
                </a:lnTo>
                <a:lnTo>
                  <a:pt x="173" y="83"/>
                </a:lnTo>
                <a:lnTo>
                  <a:pt x="180" y="89"/>
                </a:lnTo>
                <a:lnTo>
                  <a:pt x="183" y="95"/>
                </a:lnTo>
                <a:lnTo>
                  <a:pt x="187" y="100"/>
                </a:lnTo>
                <a:lnTo>
                  <a:pt x="191" y="106"/>
                </a:lnTo>
                <a:lnTo>
                  <a:pt x="194" y="114"/>
                </a:lnTo>
                <a:lnTo>
                  <a:pt x="198" y="120"/>
                </a:lnTo>
                <a:lnTo>
                  <a:pt x="203" y="128"/>
                </a:lnTo>
                <a:lnTo>
                  <a:pt x="207" y="135"/>
                </a:lnTo>
                <a:lnTo>
                  <a:pt x="212" y="142"/>
                </a:lnTo>
                <a:lnTo>
                  <a:pt x="214" y="148"/>
                </a:lnTo>
                <a:lnTo>
                  <a:pt x="218" y="156"/>
                </a:lnTo>
                <a:lnTo>
                  <a:pt x="222" y="162"/>
                </a:lnTo>
                <a:lnTo>
                  <a:pt x="225" y="169"/>
                </a:lnTo>
                <a:lnTo>
                  <a:pt x="228" y="176"/>
                </a:lnTo>
                <a:lnTo>
                  <a:pt x="231" y="182"/>
                </a:lnTo>
                <a:lnTo>
                  <a:pt x="235" y="189"/>
                </a:lnTo>
                <a:lnTo>
                  <a:pt x="238" y="195"/>
                </a:lnTo>
                <a:lnTo>
                  <a:pt x="241" y="203"/>
                </a:lnTo>
                <a:lnTo>
                  <a:pt x="245" y="211"/>
                </a:lnTo>
                <a:lnTo>
                  <a:pt x="248" y="218"/>
                </a:lnTo>
                <a:lnTo>
                  <a:pt x="253" y="225"/>
                </a:lnTo>
                <a:lnTo>
                  <a:pt x="255" y="230"/>
                </a:lnTo>
                <a:lnTo>
                  <a:pt x="257" y="235"/>
                </a:lnTo>
                <a:lnTo>
                  <a:pt x="261" y="240"/>
                </a:lnTo>
                <a:lnTo>
                  <a:pt x="265" y="245"/>
                </a:lnTo>
                <a:lnTo>
                  <a:pt x="267" y="250"/>
                </a:lnTo>
                <a:lnTo>
                  <a:pt x="274" y="256"/>
                </a:lnTo>
                <a:lnTo>
                  <a:pt x="278" y="260"/>
                </a:lnTo>
                <a:lnTo>
                  <a:pt x="286" y="265"/>
                </a:lnTo>
                <a:lnTo>
                  <a:pt x="292" y="267"/>
                </a:lnTo>
                <a:lnTo>
                  <a:pt x="300" y="272"/>
                </a:lnTo>
                <a:lnTo>
                  <a:pt x="308" y="276"/>
                </a:lnTo>
                <a:lnTo>
                  <a:pt x="317" y="280"/>
                </a:lnTo>
                <a:lnTo>
                  <a:pt x="327" y="283"/>
                </a:lnTo>
                <a:lnTo>
                  <a:pt x="337" y="288"/>
                </a:lnTo>
                <a:lnTo>
                  <a:pt x="347" y="292"/>
                </a:lnTo>
                <a:lnTo>
                  <a:pt x="356" y="299"/>
                </a:lnTo>
                <a:lnTo>
                  <a:pt x="365" y="304"/>
                </a:lnTo>
                <a:lnTo>
                  <a:pt x="375" y="312"/>
                </a:lnTo>
                <a:lnTo>
                  <a:pt x="380" y="316"/>
                </a:lnTo>
                <a:lnTo>
                  <a:pt x="385" y="320"/>
                </a:lnTo>
                <a:lnTo>
                  <a:pt x="390" y="324"/>
                </a:lnTo>
                <a:lnTo>
                  <a:pt x="395" y="330"/>
                </a:lnTo>
                <a:lnTo>
                  <a:pt x="398" y="333"/>
                </a:lnTo>
                <a:lnTo>
                  <a:pt x="403" y="339"/>
                </a:lnTo>
                <a:lnTo>
                  <a:pt x="406" y="344"/>
                </a:lnTo>
                <a:lnTo>
                  <a:pt x="411" y="351"/>
                </a:lnTo>
                <a:lnTo>
                  <a:pt x="415" y="358"/>
                </a:lnTo>
                <a:lnTo>
                  <a:pt x="417" y="364"/>
                </a:lnTo>
                <a:lnTo>
                  <a:pt x="421" y="372"/>
                </a:lnTo>
                <a:lnTo>
                  <a:pt x="424" y="381"/>
                </a:lnTo>
                <a:lnTo>
                  <a:pt x="426" y="387"/>
                </a:lnTo>
                <a:lnTo>
                  <a:pt x="428" y="396"/>
                </a:lnTo>
                <a:lnTo>
                  <a:pt x="431" y="406"/>
                </a:lnTo>
                <a:lnTo>
                  <a:pt x="433" y="416"/>
                </a:lnTo>
                <a:lnTo>
                  <a:pt x="434" y="427"/>
                </a:lnTo>
                <a:lnTo>
                  <a:pt x="436" y="438"/>
                </a:lnTo>
                <a:lnTo>
                  <a:pt x="436" y="444"/>
                </a:lnTo>
                <a:lnTo>
                  <a:pt x="437" y="449"/>
                </a:lnTo>
                <a:lnTo>
                  <a:pt x="437" y="457"/>
                </a:lnTo>
                <a:lnTo>
                  <a:pt x="437" y="463"/>
                </a:lnTo>
                <a:lnTo>
                  <a:pt x="437" y="470"/>
                </a:lnTo>
                <a:lnTo>
                  <a:pt x="437" y="477"/>
                </a:lnTo>
                <a:lnTo>
                  <a:pt x="437" y="483"/>
                </a:lnTo>
                <a:lnTo>
                  <a:pt x="438" y="490"/>
                </a:lnTo>
                <a:lnTo>
                  <a:pt x="439" y="496"/>
                </a:lnTo>
                <a:lnTo>
                  <a:pt x="440" y="504"/>
                </a:lnTo>
                <a:lnTo>
                  <a:pt x="442" y="511"/>
                </a:lnTo>
                <a:lnTo>
                  <a:pt x="444" y="519"/>
                </a:lnTo>
                <a:lnTo>
                  <a:pt x="444" y="525"/>
                </a:lnTo>
                <a:lnTo>
                  <a:pt x="447" y="532"/>
                </a:lnTo>
                <a:lnTo>
                  <a:pt x="447" y="538"/>
                </a:lnTo>
                <a:lnTo>
                  <a:pt x="449" y="545"/>
                </a:lnTo>
                <a:lnTo>
                  <a:pt x="450" y="552"/>
                </a:lnTo>
                <a:lnTo>
                  <a:pt x="453" y="558"/>
                </a:lnTo>
                <a:lnTo>
                  <a:pt x="455" y="566"/>
                </a:lnTo>
                <a:lnTo>
                  <a:pt x="458" y="573"/>
                </a:lnTo>
                <a:lnTo>
                  <a:pt x="459" y="582"/>
                </a:lnTo>
                <a:lnTo>
                  <a:pt x="462" y="592"/>
                </a:lnTo>
                <a:lnTo>
                  <a:pt x="464" y="600"/>
                </a:lnTo>
                <a:lnTo>
                  <a:pt x="466" y="610"/>
                </a:lnTo>
                <a:lnTo>
                  <a:pt x="468" y="619"/>
                </a:lnTo>
                <a:lnTo>
                  <a:pt x="468" y="626"/>
                </a:lnTo>
                <a:lnTo>
                  <a:pt x="468" y="633"/>
                </a:lnTo>
                <a:lnTo>
                  <a:pt x="469" y="640"/>
                </a:lnTo>
                <a:lnTo>
                  <a:pt x="468" y="645"/>
                </a:lnTo>
                <a:lnTo>
                  <a:pt x="468" y="651"/>
                </a:lnTo>
                <a:lnTo>
                  <a:pt x="466" y="657"/>
                </a:lnTo>
                <a:lnTo>
                  <a:pt x="466" y="664"/>
                </a:lnTo>
                <a:lnTo>
                  <a:pt x="464" y="673"/>
                </a:lnTo>
                <a:lnTo>
                  <a:pt x="462" y="685"/>
                </a:lnTo>
                <a:lnTo>
                  <a:pt x="458" y="694"/>
                </a:lnTo>
                <a:lnTo>
                  <a:pt x="457" y="703"/>
                </a:lnTo>
                <a:lnTo>
                  <a:pt x="453" y="711"/>
                </a:lnTo>
                <a:lnTo>
                  <a:pt x="450" y="718"/>
                </a:lnTo>
                <a:lnTo>
                  <a:pt x="447" y="724"/>
                </a:lnTo>
                <a:lnTo>
                  <a:pt x="444" y="729"/>
                </a:lnTo>
                <a:lnTo>
                  <a:pt x="442" y="734"/>
                </a:lnTo>
                <a:lnTo>
                  <a:pt x="439" y="738"/>
                </a:lnTo>
                <a:lnTo>
                  <a:pt x="437" y="743"/>
                </a:lnTo>
                <a:lnTo>
                  <a:pt x="437" y="745"/>
                </a:lnTo>
                <a:lnTo>
                  <a:pt x="465" y="77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5" name="Freeform 46">
            <a:extLst>
              <a:ext uri="{FF2B5EF4-FFF2-40B4-BE49-F238E27FC236}">
                <a16:creationId xmlns:a16="http://schemas.microsoft.com/office/drawing/2014/main" id="{591A945D-5780-0949-A947-00590A70D1F7}"/>
              </a:ext>
            </a:extLst>
          </p:cNvPr>
          <p:cNvSpPr>
            <a:spLocks/>
          </p:cNvSpPr>
          <p:nvPr/>
        </p:nvSpPr>
        <p:spPr bwMode="auto">
          <a:xfrm>
            <a:off x="4357688" y="3835400"/>
            <a:ext cx="346075" cy="246063"/>
          </a:xfrm>
          <a:custGeom>
            <a:avLst/>
            <a:gdLst>
              <a:gd name="T0" fmla="*/ 2147483646 w 435"/>
              <a:gd name="T1" fmla="*/ 2147483646 h 311"/>
              <a:gd name="T2" fmla="*/ 2147483646 w 435"/>
              <a:gd name="T3" fmla="*/ 2147483646 h 311"/>
              <a:gd name="T4" fmla="*/ 2147483646 w 435"/>
              <a:gd name="T5" fmla="*/ 2147483646 h 311"/>
              <a:gd name="T6" fmla="*/ 2147483646 w 435"/>
              <a:gd name="T7" fmla="*/ 2147483646 h 311"/>
              <a:gd name="T8" fmla="*/ 2147483646 w 435"/>
              <a:gd name="T9" fmla="*/ 2147483646 h 311"/>
              <a:gd name="T10" fmla="*/ 2147483646 w 435"/>
              <a:gd name="T11" fmla="*/ 2147483646 h 311"/>
              <a:gd name="T12" fmla="*/ 2147483646 w 435"/>
              <a:gd name="T13" fmla="*/ 2147483646 h 311"/>
              <a:gd name="T14" fmla="*/ 2147483646 w 435"/>
              <a:gd name="T15" fmla="*/ 2147483646 h 311"/>
              <a:gd name="T16" fmla="*/ 2147483646 w 435"/>
              <a:gd name="T17" fmla="*/ 2147483646 h 311"/>
              <a:gd name="T18" fmla="*/ 2147483646 w 435"/>
              <a:gd name="T19" fmla="*/ 2147483646 h 311"/>
              <a:gd name="T20" fmla="*/ 2147483646 w 435"/>
              <a:gd name="T21" fmla="*/ 2147483646 h 311"/>
              <a:gd name="T22" fmla="*/ 2147483646 w 435"/>
              <a:gd name="T23" fmla="*/ 2147483646 h 311"/>
              <a:gd name="T24" fmla="*/ 2147483646 w 435"/>
              <a:gd name="T25" fmla="*/ 2147483646 h 311"/>
              <a:gd name="T26" fmla="*/ 2147483646 w 435"/>
              <a:gd name="T27" fmla="*/ 2147483646 h 311"/>
              <a:gd name="T28" fmla="*/ 2147483646 w 435"/>
              <a:gd name="T29" fmla="*/ 2147483646 h 311"/>
              <a:gd name="T30" fmla="*/ 2147483646 w 435"/>
              <a:gd name="T31" fmla="*/ 2147483646 h 311"/>
              <a:gd name="T32" fmla="*/ 2147483646 w 435"/>
              <a:gd name="T33" fmla="*/ 2147483646 h 311"/>
              <a:gd name="T34" fmla="*/ 2147483646 w 435"/>
              <a:gd name="T35" fmla="*/ 2147483646 h 311"/>
              <a:gd name="T36" fmla="*/ 2147483646 w 435"/>
              <a:gd name="T37" fmla="*/ 2147483646 h 311"/>
              <a:gd name="T38" fmla="*/ 2147483646 w 435"/>
              <a:gd name="T39" fmla="*/ 2147483646 h 311"/>
              <a:gd name="T40" fmla="*/ 2147483646 w 435"/>
              <a:gd name="T41" fmla="*/ 2147483646 h 311"/>
              <a:gd name="T42" fmla="*/ 2147483646 w 435"/>
              <a:gd name="T43" fmla="*/ 2147483646 h 311"/>
              <a:gd name="T44" fmla="*/ 2147483646 w 435"/>
              <a:gd name="T45" fmla="*/ 2147483646 h 311"/>
              <a:gd name="T46" fmla="*/ 2147483646 w 435"/>
              <a:gd name="T47" fmla="*/ 2147483646 h 311"/>
              <a:gd name="T48" fmla="*/ 2147483646 w 435"/>
              <a:gd name="T49" fmla="*/ 2147483646 h 311"/>
              <a:gd name="T50" fmla="*/ 2147483646 w 435"/>
              <a:gd name="T51" fmla="*/ 2147483646 h 311"/>
              <a:gd name="T52" fmla="*/ 2147483646 w 435"/>
              <a:gd name="T53" fmla="*/ 2147483646 h 311"/>
              <a:gd name="T54" fmla="*/ 2147483646 w 435"/>
              <a:gd name="T55" fmla="*/ 2147483646 h 311"/>
              <a:gd name="T56" fmla="*/ 2147483646 w 435"/>
              <a:gd name="T57" fmla="*/ 2147483646 h 311"/>
              <a:gd name="T58" fmla="*/ 2147483646 w 435"/>
              <a:gd name="T59" fmla="*/ 0 h 311"/>
              <a:gd name="T60" fmla="*/ 2147483646 w 435"/>
              <a:gd name="T61" fmla="*/ 2147483646 h 311"/>
              <a:gd name="T62" fmla="*/ 2147483646 w 435"/>
              <a:gd name="T63" fmla="*/ 2147483646 h 311"/>
              <a:gd name="T64" fmla="*/ 2147483646 w 435"/>
              <a:gd name="T65" fmla="*/ 2147483646 h 311"/>
              <a:gd name="T66" fmla="*/ 2147483646 w 435"/>
              <a:gd name="T67" fmla="*/ 2147483646 h 311"/>
              <a:gd name="T68" fmla="*/ 2147483646 w 435"/>
              <a:gd name="T69" fmla="*/ 2147483646 h 311"/>
              <a:gd name="T70" fmla="*/ 2147483646 w 435"/>
              <a:gd name="T71" fmla="*/ 2147483646 h 311"/>
              <a:gd name="T72" fmla="*/ 2147483646 w 435"/>
              <a:gd name="T73" fmla="*/ 2147483646 h 311"/>
              <a:gd name="T74" fmla="*/ 2147483646 w 435"/>
              <a:gd name="T75" fmla="*/ 2147483646 h 311"/>
              <a:gd name="T76" fmla="*/ 2147483646 w 435"/>
              <a:gd name="T77" fmla="*/ 2147483646 h 311"/>
              <a:gd name="T78" fmla="*/ 2147483646 w 435"/>
              <a:gd name="T79" fmla="*/ 2147483646 h 311"/>
              <a:gd name="T80" fmla="*/ 2147483646 w 435"/>
              <a:gd name="T81" fmla="*/ 2147483646 h 311"/>
              <a:gd name="T82" fmla="*/ 2147483646 w 435"/>
              <a:gd name="T83" fmla="*/ 2147483646 h 311"/>
              <a:gd name="T84" fmla="*/ 2147483646 w 435"/>
              <a:gd name="T85" fmla="*/ 2147483646 h 311"/>
              <a:gd name="T86" fmla="*/ 2147483646 w 435"/>
              <a:gd name="T87" fmla="*/ 2147483646 h 311"/>
              <a:gd name="T88" fmla="*/ 2147483646 w 435"/>
              <a:gd name="T89" fmla="*/ 2147483646 h 311"/>
              <a:gd name="T90" fmla="*/ 2147483646 w 435"/>
              <a:gd name="T91" fmla="*/ 2147483646 h 311"/>
              <a:gd name="T92" fmla="*/ 2147483646 w 435"/>
              <a:gd name="T93" fmla="*/ 2147483646 h 311"/>
              <a:gd name="T94" fmla="*/ 2147483646 w 435"/>
              <a:gd name="T95" fmla="*/ 2147483646 h 311"/>
              <a:gd name="T96" fmla="*/ 2147483646 w 435"/>
              <a:gd name="T97" fmla="*/ 2147483646 h 311"/>
              <a:gd name="T98" fmla="*/ 2147483646 w 435"/>
              <a:gd name="T99" fmla="*/ 2147483646 h 311"/>
              <a:gd name="T100" fmla="*/ 2147483646 w 435"/>
              <a:gd name="T101" fmla="*/ 2147483646 h 311"/>
              <a:gd name="T102" fmla="*/ 2147483646 w 435"/>
              <a:gd name="T103" fmla="*/ 2147483646 h 311"/>
              <a:gd name="T104" fmla="*/ 2147483646 w 435"/>
              <a:gd name="T105" fmla="*/ 2147483646 h 311"/>
              <a:gd name="T106" fmla="*/ 2147483646 w 435"/>
              <a:gd name="T107" fmla="*/ 2147483646 h 311"/>
              <a:gd name="T108" fmla="*/ 2147483646 w 435"/>
              <a:gd name="T109" fmla="*/ 2147483646 h 311"/>
              <a:gd name="T110" fmla="*/ 2147483646 w 435"/>
              <a:gd name="T111" fmla="*/ 2147483646 h 311"/>
              <a:gd name="T112" fmla="*/ 2147483646 w 435"/>
              <a:gd name="T113" fmla="*/ 2147483646 h 311"/>
              <a:gd name="T114" fmla="*/ 2147483646 w 435"/>
              <a:gd name="T115" fmla="*/ 2147483646 h 31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435" h="311">
                <a:moveTo>
                  <a:pt x="11" y="146"/>
                </a:moveTo>
                <a:lnTo>
                  <a:pt x="9" y="149"/>
                </a:lnTo>
                <a:lnTo>
                  <a:pt x="9" y="152"/>
                </a:lnTo>
                <a:lnTo>
                  <a:pt x="7" y="157"/>
                </a:lnTo>
                <a:lnTo>
                  <a:pt x="6" y="163"/>
                </a:lnTo>
                <a:lnTo>
                  <a:pt x="4" y="171"/>
                </a:lnTo>
                <a:lnTo>
                  <a:pt x="2" y="180"/>
                </a:lnTo>
                <a:lnTo>
                  <a:pt x="1" y="189"/>
                </a:lnTo>
                <a:lnTo>
                  <a:pt x="1" y="199"/>
                </a:lnTo>
                <a:lnTo>
                  <a:pt x="0" y="209"/>
                </a:lnTo>
                <a:lnTo>
                  <a:pt x="0" y="219"/>
                </a:lnTo>
                <a:lnTo>
                  <a:pt x="1" y="230"/>
                </a:lnTo>
                <a:lnTo>
                  <a:pt x="4" y="241"/>
                </a:lnTo>
                <a:lnTo>
                  <a:pt x="6" y="251"/>
                </a:lnTo>
                <a:lnTo>
                  <a:pt x="10" y="261"/>
                </a:lnTo>
                <a:lnTo>
                  <a:pt x="16" y="271"/>
                </a:lnTo>
                <a:lnTo>
                  <a:pt x="23" y="282"/>
                </a:lnTo>
                <a:lnTo>
                  <a:pt x="30" y="290"/>
                </a:lnTo>
                <a:lnTo>
                  <a:pt x="41" y="296"/>
                </a:lnTo>
                <a:lnTo>
                  <a:pt x="44" y="298"/>
                </a:lnTo>
                <a:lnTo>
                  <a:pt x="51" y="302"/>
                </a:lnTo>
                <a:lnTo>
                  <a:pt x="57" y="303"/>
                </a:lnTo>
                <a:lnTo>
                  <a:pt x="63" y="307"/>
                </a:lnTo>
                <a:lnTo>
                  <a:pt x="69" y="308"/>
                </a:lnTo>
                <a:lnTo>
                  <a:pt x="75" y="310"/>
                </a:lnTo>
                <a:lnTo>
                  <a:pt x="83" y="310"/>
                </a:lnTo>
                <a:lnTo>
                  <a:pt x="89" y="311"/>
                </a:lnTo>
                <a:lnTo>
                  <a:pt x="95" y="311"/>
                </a:lnTo>
                <a:lnTo>
                  <a:pt x="104" y="311"/>
                </a:lnTo>
                <a:lnTo>
                  <a:pt x="112" y="311"/>
                </a:lnTo>
                <a:lnTo>
                  <a:pt x="121" y="311"/>
                </a:lnTo>
                <a:lnTo>
                  <a:pt x="131" y="308"/>
                </a:lnTo>
                <a:lnTo>
                  <a:pt x="141" y="306"/>
                </a:lnTo>
                <a:lnTo>
                  <a:pt x="151" y="303"/>
                </a:lnTo>
                <a:lnTo>
                  <a:pt x="162" y="302"/>
                </a:lnTo>
                <a:lnTo>
                  <a:pt x="172" y="298"/>
                </a:lnTo>
                <a:lnTo>
                  <a:pt x="183" y="295"/>
                </a:lnTo>
                <a:lnTo>
                  <a:pt x="194" y="292"/>
                </a:lnTo>
                <a:lnTo>
                  <a:pt x="206" y="290"/>
                </a:lnTo>
                <a:lnTo>
                  <a:pt x="216" y="285"/>
                </a:lnTo>
                <a:lnTo>
                  <a:pt x="229" y="281"/>
                </a:lnTo>
                <a:lnTo>
                  <a:pt x="239" y="276"/>
                </a:lnTo>
                <a:lnTo>
                  <a:pt x="251" y="271"/>
                </a:lnTo>
                <a:lnTo>
                  <a:pt x="255" y="269"/>
                </a:lnTo>
                <a:lnTo>
                  <a:pt x="261" y="266"/>
                </a:lnTo>
                <a:lnTo>
                  <a:pt x="266" y="263"/>
                </a:lnTo>
                <a:lnTo>
                  <a:pt x="272" y="260"/>
                </a:lnTo>
                <a:lnTo>
                  <a:pt x="283" y="255"/>
                </a:lnTo>
                <a:lnTo>
                  <a:pt x="294" y="250"/>
                </a:lnTo>
                <a:lnTo>
                  <a:pt x="305" y="244"/>
                </a:lnTo>
                <a:lnTo>
                  <a:pt x="315" y="239"/>
                </a:lnTo>
                <a:lnTo>
                  <a:pt x="325" y="232"/>
                </a:lnTo>
                <a:lnTo>
                  <a:pt x="335" y="227"/>
                </a:lnTo>
                <a:lnTo>
                  <a:pt x="344" y="219"/>
                </a:lnTo>
                <a:lnTo>
                  <a:pt x="354" y="213"/>
                </a:lnTo>
                <a:lnTo>
                  <a:pt x="362" y="207"/>
                </a:lnTo>
                <a:lnTo>
                  <a:pt x="371" y="199"/>
                </a:lnTo>
                <a:lnTo>
                  <a:pt x="378" y="192"/>
                </a:lnTo>
                <a:lnTo>
                  <a:pt x="387" y="186"/>
                </a:lnTo>
                <a:lnTo>
                  <a:pt x="393" y="177"/>
                </a:lnTo>
                <a:lnTo>
                  <a:pt x="401" y="171"/>
                </a:lnTo>
                <a:lnTo>
                  <a:pt x="407" y="163"/>
                </a:lnTo>
                <a:lnTo>
                  <a:pt x="413" y="156"/>
                </a:lnTo>
                <a:lnTo>
                  <a:pt x="418" y="149"/>
                </a:lnTo>
                <a:lnTo>
                  <a:pt x="423" y="142"/>
                </a:lnTo>
                <a:lnTo>
                  <a:pt x="425" y="135"/>
                </a:lnTo>
                <a:lnTo>
                  <a:pt x="428" y="129"/>
                </a:lnTo>
                <a:lnTo>
                  <a:pt x="430" y="123"/>
                </a:lnTo>
                <a:lnTo>
                  <a:pt x="432" y="118"/>
                </a:lnTo>
                <a:lnTo>
                  <a:pt x="434" y="106"/>
                </a:lnTo>
                <a:lnTo>
                  <a:pt x="435" y="98"/>
                </a:lnTo>
                <a:lnTo>
                  <a:pt x="434" y="88"/>
                </a:lnTo>
                <a:lnTo>
                  <a:pt x="433" y="79"/>
                </a:lnTo>
                <a:lnTo>
                  <a:pt x="430" y="72"/>
                </a:lnTo>
                <a:lnTo>
                  <a:pt x="430" y="67"/>
                </a:lnTo>
                <a:lnTo>
                  <a:pt x="425" y="58"/>
                </a:lnTo>
                <a:lnTo>
                  <a:pt x="422" y="52"/>
                </a:lnTo>
                <a:lnTo>
                  <a:pt x="418" y="46"/>
                </a:lnTo>
                <a:lnTo>
                  <a:pt x="414" y="40"/>
                </a:lnTo>
                <a:lnTo>
                  <a:pt x="409" y="33"/>
                </a:lnTo>
                <a:lnTo>
                  <a:pt x="406" y="28"/>
                </a:lnTo>
                <a:lnTo>
                  <a:pt x="399" y="25"/>
                </a:lnTo>
                <a:lnTo>
                  <a:pt x="397" y="21"/>
                </a:lnTo>
                <a:lnTo>
                  <a:pt x="387" y="14"/>
                </a:lnTo>
                <a:lnTo>
                  <a:pt x="377" y="9"/>
                </a:lnTo>
                <a:lnTo>
                  <a:pt x="367" y="4"/>
                </a:lnTo>
                <a:lnTo>
                  <a:pt x="357" y="4"/>
                </a:lnTo>
                <a:lnTo>
                  <a:pt x="347" y="0"/>
                </a:lnTo>
                <a:lnTo>
                  <a:pt x="336" y="0"/>
                </a:lnTo>
                <a:lnTo>
                  <a:pt x="326" y="0"/>
                </a:lnTo>
                <a:lnTo>
                  <a:pt x="318" y="1"/>
                </a:lnTo>
                <a:lnTo>
                  <a:pt x="308" y="2"/>
                </a:lnTo>
                <a:lnTo>
                  <a:pt x="300" y="4"/>
                </a:lnTo>
                <a:lnTo>
                  <a:pt x="293" y="7"/>
                </a:lnTo>
                <a:lnTo>
                  <a:pt x="287" y="11"/>
                </a:lnTo>
                <a:lnTo>
                  <a:pt x="304" y="47"/>
                </a:lnTo>
                <a:lnTo>
                  <a:pt x="307" y="45"/>
                </a:lnTo>
                <a:lnTo>
                  <a:pt x="315" y="42"/>
                </a:lnTo>
                <a:lnTo>
                  <a:pt x="319" y="41"/>
                </a:lnTo>
                <a:lnTo>
                  <a:pt x="325" y="40"/>
                </a:lnTo>
                <a:lnTo>
                  <a:pt x="333" y="40"/>
                </a:lnTo>
                <a:lnTo>
                  <a:pt x="340" y="41"/>
                </a:lnTo>
                <a:lnTo>
                  <a:pt x="347" y="41"/>
                </a:lnTo>
                <a:lnTo>
                  <a:pt x="354" y="43"/>
                </a:lnTo>
                <a:lnTo>
                  <a:pt x="360" y="46"/>
                </a:lnTo>
                <a:lnTo>
                  <a:pt x="367" y="49"/>
                </a:lnTo>
                <a:lnTo>
                  <a:pt x="375" y="56"/>
                </a:lnTo>
                <a:lnTo>
                  <a:pt x="381" y="63"/>
                </a:lnTo>
                <a:lnTo>
                  <a:pt x="385" y="67"/>
                </a:lnTo>
                <a:lnTo>
                  <a:pt x="388" y="72"/>
                </a:lnTo>
                <a:lnTo>
                  <a:pt x="391" y="77"/>
                </a:lnTo>
                <a:lnTo>
                  <a:pt x="394" y="83"/>
                </a:lnTo>
                <a:lnTo>
                  <a:pt x="396" y="90"/>
                </a:lnTo>
                <a:lnTo>
                  <a:pt x="397" y="100"/>
                </a:lnTo>
                <a:lnTo>
                  <a:pt x="394" y="105"/>
                </a:lnTo>
                <a:lnTo>
                  <a:pt x="393" y="110"/>
                </a:lnTo>
                <a:lnTo>
                  <a:pt x="391" y="116"/>
                </a:lnTo>
                <a:lnTo>
                  <a:pt x="388" y="123"/>
                </a:lnTo>
                <a:lnTo>
                  <a:pt x="385" y="129"/>
                </a:lnTo>
                <a:lnTo>
                  <a:pt x="380" y="134"/>
                </a:lnTo>
                <a:lnTo>
                  <a:pt x="375" y="140"/>
                </a:lnTo>
                <a:lnTo>
                  <a:pt x="370" y="146"/>
                </a:lnTo>
                <a:lnTo>
                  <a:pt x="364" y="152"/>
                </a:lnTo>
                <a:lnTo>
                  <a:pt x="357" y="157"/>
                </a:lnTo>
                <a:lnTo>
                  <a:pt x="351" y="163"/>
                </a:lnTo>
                <a:lnTo>
                  <a:pt x="346" y="170"/>
                </a:lnTo>
                <a:lnTo>
                  <a:pt x="338" y="175"/>
                </a:lnTo>
                <a:lnTo>
                  <a:pt x="330" y="181"/>
                </a:lnTo>
                <a:lnTo>
                  <a:pt x="321" y="186"/>
                </a:lnTo>
                <a:lnTo>
                  <a:pt x="314" y="192"/>
                </a:lnTo>
                <a:lnTo>
                  <a:pt x="305" y="197"/>
                </a:lnTo>
                <a:lnTo>
                  <a:pt x="295" y="203"/>
                </a:lnTo>
                <a:lnTo>
                  <a:pt x="287" y="208"/>
                </a:lnTo>
                <a:lnTo>
                  <a:pt x="278" y="215"/>
                </a:lnTo>
                <a:lnTo>
                  <a:pt x="268" y="219"/>
                </a:lnTo>
                <a:lnTo>
                  <a:pt x="258" y="224"/>
                </a:lnTo>
                <a:lnTo>
                  <a:pt x="249" y="228"/>
                </a:lnTo>
                <a:lnTo>
                  <a:pt x="239" y="234"/>
                </a:lnTo>
                <a:lnTo>
                  <a:pt x="227" y="238"/>
                </a:lnTo>
                <a:lnTo>
                  <a:pt x="218" y="241"/>
                </a:lnTo>
                <a:lnTo>
                  <a:pt x="208" y="245"/>
                </a:lnTo>
                <a:lnTo>
                  <a:pt x="198" y="249"/>
                </a:lnTo>
                <a:lnTo>
                  <a:pt x="187" y="251"/>
                </a:lnTo>
                <a:lnTo>
                  <a:pt x="177" y="255"/>
                </a:lnTo>
                <a:lnTo>
                  <a:pt x="166" y="259"/>
                </a:lnTo>
                <a:lnTo>
                  <a:pt x="156" y="261"/>
                </a:lnTo>
                <a:lnTo>
                  <a:pt x="146" y="264"/>
                </a:lnTo>
                <a:lnTo>
                  <a:pt x="136" y="266"/>
                </a:lnTo>
                <a:lnTo>
                  <a:pt x="125" y="269"/>
                </a:lnTo>
                <a:lnTo>
                  <a:pt x="116" y="271"/>
                </a:lnTo>
                <a:lnTo>
                  <a:pt x="104" y="271"/>
                </a:lnTo>
                <a:lnTo>
                  <a:pt x="95" y="271"/>
                </a:lnTo>
                <a:lnTo>
                  <a:pt x="85" y="271"/>
                </a:lnTo>
                <a:lnTo>
                  <a:pt x="78" y="270"/>
                </a:lnTo>
                <a:lnTo>
                  <a:pt x="70" y="266"/>
                </a:lnTo>
                <a:lnTo>
                  <a:pt x="63" y="264"/>
                </a:lnTo>
                <a:lnTo>
                  <a:pt x="57" y="260"/>
                </a:lnTo>
                <a:lnTo>
                  <a:pt x="53" y="256"/>
                </a:lnTo>
                <a:lnTo>
                  <a:pt x="49" y="249"/>
                </a:lnTo>
                <a:lnTo>
                  <a:pt x="46" y="244"/>
                </a:lnTo>
                <a:lnTo>
                  <a:pt x="43" y="238"/>
                </a:lnTo>
                <a:lnTo>
                  <a:pt x="42" y="232"/>
                </a:lnTo>
                <a:lnTo>
                  <a:pt x="41" y="224"/>
                </a:lnTo>
                <a:lnTo>
                  <a:pt x="41" y="218"/>
                </a:lnTo>
                <a:lnTo>
                  <a:pt x="41" y="210"/>
                </a:lnTo>
                <a:lnTo>
                  <a:pt x="41" y="204"/>
                </a:lnTo>
                <a:lnTo>
                  <a:pt x="41" y="196"/>
                </a:lnTo>
                <a:lnTo>
                  <a:pt x="41" y="189"/>
                </a:lnTo>
                <a:lnTo>
                  <a:pt x="42" y="183"/>
                </a:lnTo>
                <a:lnTo>
                  <a:pt x="43" y="177"/>
                </a:lnTo>
                <a:lnTo>
                  <a:pt x="46" y="166"/>
                </a:lnTo>
                <a:lnTo>
                  <a:pt x="49" y="158"/>
                </a:lnTo>
                <a:lnTo>
                  <a:pt x="11" y="14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6" name="Freeform 47">
            <a:extLst>
              <a:ext uri="{FF2B5EF4-FFF2-40B4-BE49-F238E27FC236}">
                <a16:creationId xmlns:a16="http://schemas.microsoft.com/office/drawing/2014/main" id="{BBF87FC3-F2F0-0941-BCFD-5CCDAE0A3D24}"/>
              </a:ext>
            </a:extLst>
          </p:cNvPr>
          <p:cNvSpPr>
            <a:spLocks/>
          </p:cNvSpPr>
          <p:nvPr/>
        </p:nvSpPr>
        <p:spPr bwMode="auto">
          <a:xfrm>
            <a:off x="4305300" y="3738563"/>
            <a:ext cx="322263" cy="230187"/>
          </a:xfrm>
          <a:custGeom>
            <a:avLst/>
            <a:gdLst>
              <a:gd name="T0" fmla="*/ 2147483646 w 406"/>
              <a:gd name="T1" fmla="*/ 2147483646 h 290"/>
              <a:gd name="T2" fmla="*/ 2147483646 w 406"/>
              <a:gd name="T3" fmla="*/ 2147483646 h 290"/>
              <a:gd name="T4" fmla="*/ 2147483646 w 406"/>
              <a:gd name="T5" fmla="*/ 2147483646 h 290"/>
              <a:gd name="T6" fmla="*/ 2147483646 w 406"/>
              <a:gd name="T7" fmla="*/ 2147483646 h 290"/>
              <a:gd name="T8" fmla="*/ 2147483646 w 406"/>
              <a:gd name="T9" fmla="*/ 2147483646 h 290"/>
              <a:gd name="T10" fmla="*/ 2147483646 w 406"/>
              <a:gd name="T11" fmla="*/ 2147483646 h 290"/>
              <a:gd name="T12" fmla="*/ 2147483646 w 406"/>
              <a:gd name="T13" fmla="*/ 2147483646 h 290"/>
              <a:gd name="T14" fmla="*/ 2147483646 w 406"/>
              <a:gd name="T15" fmla="*/ 2147483646 h 290"/>
              <a:gd name="T16" fmla="*/ 2147483646 w 406"/>
              <a:gd name="T17" fmla="*/ 2147483646 h 290"/>
              <a:gd name="T18" fmla="*/ 2147483646 w 406"/>
              <a:gd name="T19" fmla="*/ 2147483646 h 290"/>
              <a:gd name="T20" fmla="*/ 2147483646 w 406"/>
              <a:gd name="T21" fmla="*/ 0 h 290"/>
              <a:gd name="T22" fmla="*/ 2147483646 w 406"/>
              <a:gd name="T23" fmla="*/ 2147483646 h 290"/>
              <a:gd name="T24" fmla="*/ 2147483646 w 406"/>
              <a:gd name="T25" fmla="*/ 2147483646 h 290"/>
              <a:gd name="T26" fmla="*/ 2147483646 w 406"/>
              <a:gd name="T27" fmla="*/ 2147483646 h 290"/>
              <a:gd name="T28" fmla="*/ 2147483646 w 406"/>
              <a:gd name="T29" fmla="*/ 2147483646 h 290"/>
              <a:gd name="T30" fmla="*/ 2147483646 w 406"/>
              <a:gd name="T31" fmla="*/ 2147483646 h 290"/>
              <a:gd name="T32" fmla="*/ 2147483646 w 406"/>
              <a:gd name="T33" fmla="*/ 2147483646 h 290"/>
              <a:gd name="T34" fmla="*/ 2147483646 w 406"/>
              <a:gd name="T35" fmla="*/ 2147483646 h 290"/>
              <a:gd name="T36" fmla="*/ 2147483646 w 406"/>
              <a:gd name="T37" fmla="*/ 2147483646 h 290"/>
              <a:gd name="T38" fmla="*/ 2147483646 w 406"/>
              <a:gd name="T39" fmla="*/ 2147483646 h 290"/>
              <a:gd name="T40" fmla="*/ 0 w 406"/>
              <a:gd name="T41" fmla="*/ 2147483646 h 290"/>
              <a:gd name="T42" fmla="*/ 2147483646 w 406"/>
              <a:gd name="T43" fmla="*/ 2147483646 h 290"/>
              <a:gd name="T44" fmla="*/ 2147483646 w 406"/>
              <a:gd name="T45" fmla="*/ 2147483646 h 290"/>
              <a:gd name="T46" fmla="*/ 2147483646 w 406"/>
              <a:gd name="T47" fmla="*/ 2147483646 h 290"/>
              <a:gd name="T48" fmla="*/ 2147483646 w 406"/>
              <a:gd name="T49" fmla="*/ 2147483646 h 290"/>
              <a:gd name="T50" fmla="*/ 2147483646 w 406"/>
              <a:gd name="T51" fmla="*/ 2147483646 h 290"/>
              <a:gd name="T52" fmla="*/ 2147483646 w 406"/>
              <a:gd name="T53" fmla="*/ 2147483646 h 290"/>
              <a:gd name="T54" fmla="*/ 2147483646 w 406"/>
              <a:gd name="T55" fmla="*/ 2147483646 h 290"/>
              <a:gd name="T56" fmla="*/ 2147483646 w 406"/>
              <a:gd name="T57" fmla="*/ 2147483646 h 290"/>
              <a:gd name="T58" fmla="*/ 2147483646 w 406"/>
              <a:gd name="T59" fmla="*/ 2147483646 h 290"/>
              <a:gd name="T60" fmla="*/ 2147483646 w 406"/>
              <a:gd name="T61" fmla="*/ 2147483646 h 290"/>
              <a:gd name="T62" fmla="*/ 2147483646 w 406"/>
              <a:gd name="T63" fmla="*/ 2147483646 h 290"/>
              <a:gd name="T64" fmla="*/ 2147483646 w 406"/>
              <a:gd name="T65" fmla="*/ 2147483646 h 290"/>
              <a:gd name="T66" fmla="*/ 2147483646 w 406"/>
              <a:gd name="T67" fmla="*/ 2147483646 h 290"/>
              <a:gd name="T68" fmla="*/ 2147483646 w 406"/>
              <a:gd name="T69" fmla="*/ 2147483646 h 290"/>
              <a:gd name="T70" fmla="*/ 2147483646 w 406"/>
              <a:gd name="T71" fmla="*/ 2147483646 h 290"/>
              <a:gd name="T72" fmla="*/ 2147483646 w 406"/>
              <a:gd name="T73" fmla="*/ 2147483646 h 290"/>
              <a:gd name="T74" fmla="*/ 2147483646 w 406"/>
              <a:gd name="T75" fmla="*/ 2147483646 h 290"/>
              <a:gd name="T76" fmla="*/ 2147483646 w 406"/>
              <a:gd name="T77" fmla="*/ 2147483646 h 290"/>
              <a:gd name="T78" fmla="*/ 2147483646 w 406"/>
              <a:gd name="T79" fmla="*/ 2147483646 h 290"/>
              <a:gd name="T80" fmla="*/ 2147483646 w 406"/>
              <a:gd name="T81" fmla="*/ 2147483646 h 290"/>
              <a:gd name="T82" fmla="*/ 2147483646 w 406"/>
              <a:gd name="T83" fmla="*/ 2147483646 h 290"/>
              <a:gd name="T84" fmla="*/ 2147483646 w 406"/>
              <a:gd name="T85" fmla="*/ 2147483646 h 290"/>
              <a:gd name="T86" fmla="*/ 2147483646 w 406"/>
              <a:gd name="T87" fmla="*/ 2147483646 h 290"/>
              <a:gd name="T88" fmla="*/ 2147483646 w 406"/>
              <a:gd name="T89" fmla="*/ 2147483646 h 290"/>
              <a:gd name="T90" fmla="*/ 2147483646 w 406"/>
              <a:gd name="T91" fmla="*/ 2147483646 h 290"/>
              <a:gd name="T92" fmla="*/ 2147483646 w 406"/>
              <a:gd name="T93" fmla="*/ 2147483646 h 290"/>
              <a:gd name="T94" fmla="*/ 2147483646 w 406"/>
              <a:gd name="T95" fmla="*/ 2147483646 h 290"/>
              <a:gd name="T96" fmla="*/ 2147483646 w 406"/>
              <a:gd name="T97" fmla="*/ 2147483646 h 290"/>
              <a:gd name="T98" fmla="*/ 2147483646 w 406"/>
              <a:gd name="T99" fmla="*/ 2147483646 h 290"/>
              <a:gd name="T100" fmla="*/ 2147483646 w 406"/>
              <a:gd name="T101" fmla="*/ 2147483646 h 290"/>
              <a:gd name="T102" fmla="*/ 2147483646 w 406"/>
              <a:gd name="T103" fmla="*/ 2147483646 h 290"/>
              <a:gd name="T104" fmla="*/ 2147483646 w 406"/>
              <a:gd name="T105" fmla="*/ 2147483646 h 290"/>
              <a:gd name="T106" fmla="*/ 2147483646 w 406"/>
              <a:gd name="T107" fmla="*/ 2147483646 h 290"/>
              <a:gd name="T108" fmla="*/ 2147483646 w 406"/>
              <a:gd name="T109" fmla="*/ 2147483646 h 29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406" h="290">
                <a:moveTo>
                  <a:pt x="273" y="239"/>
                </a:moveTo>
                <a:lnTo>
                  <a:pt x="276" y="237"/>
                </a:lnTo>
                <a:lnTo>
                  <a:pt x="281" y="234"/>
                </a:lnTo>
                <a:lnTo>
                  <a:pt x="288" y="231"/>
                </a:lnTo>
                <a:lnTo>
                  <a:pt x="299" y="226"/>
                </a:lnTo>
                <a:lnTo>
                  <a:pt x="306" y="222"/>
                </a:lnTo>
                <a:lnTo>
                  <a:pt x="311" y="218"/>
                </a:lnTo>
                <a:lnTo>
                  <a:pt x="318" y="215"/>
                </a:lnTo>
                <a:lnTo>
                  <a:pt x="324" y="212"/>
                </a:lnTo>
                <a:lnTo>
                  <a:pt x="330" y="207"/>
                </a:lnTo>
                <a:lnTo>
                  <a:pt x="338" y="202"/>
                </a:lnTo>
                <a:lnTo>
                  <a:pt x="344" y="198"/>
                </a:lnTo>
                <a:lnTo>
                  <a:pt x="351" y="194"/>
                </a:lnTo>
                <a:lnTo>
                  <a:pt x="358" y="187"/>
                </a:lnTo>
                <a:lnTo>
                  <a:pt x="364" y="181"/>
                </a:lnTo>
                <a:lnTo>
                  <a:pt x="370" y="176"/>
                </a:lnTo>
                <a:lnTo>
                  <a:pt x="376" y="170"/>
                </a:lnTo>
                <a:lnTo>
                  <a:pt x="381" y="164"/>
                </a:lnTo>
                <a:lnTo>
                  <a:pt x="386" y="158"/>
                </a:lnTo>
                <a:lnTo>
                  <a:pt x="391" y="150"/>
                </a:lnTo>
                <a:lnTo>
                  <a:pt x="396" y="144"/>
                </a:lnTo>
                <a:lnTo>
                  <a:pt x="398" y="135"/>
                </a:lnTo>
                <a:lnTo>
                  <a:pt x="402" y="127"/>
                </a:lnTo>
                <a:lnTo>
                  <a:pt x="403" y="119"/>
                </a:lnTo>
                <a:lnTo>
                  <a:pt x="406" y="112"/>
                </a:lnTo>
                <a:lnTo>
                  <a:pt x="406" y="103"/>
                </a:lnTo>
                <a:lnTo>
                  <a:pt x="406" y="94"/>
                </a:lnTo>
                <a:lnTo>
                  <a:pt x="405" y="85"/>
                </a:lnTo>
                <a:lnTo>
                  <a:pt x="403" y="77"/>
                </a:lnTo>
                <a:lnTo>
                  <a:pt x="400" y="66"/>
                </a:lnTo>
                <a:lnTo>
                  <a:pt x="395" y="56"/>
                </a:lnTo>
                <a:lnTo>
                  <a:pt x="390" y="46"/>
                </a:lnTo>
                <a:lnTo>
                  <a:pt x="384" y="39"/>
                </a:lnTo>
                <a:lnTo>
                  <a:pt x="376" y="30"/>
                </a:lnTo>
                <a:lnTo>
                  <a:pt x="369" y="24"/>
                </a:lnTo>
                <a:lnTo>
                  <a:pt x="360" y="18"/>
                </a:lnTo>
                <a:lnTo>
                  <a:pt x="350" y="14"/>
                </a:lnTo>
                <a:lnTo>
                  <a:pt x="340" y="9"/>
                </a:lnTo>
                <a:lnTo>
                  <a:pt x="330" y="7"/>
                </a:lnTo>
                <a:lnTo>
                  <a:pt x="320" y="3"/>
                </a:lnTo>
                <a:lnTo>
                  <a:pt x="311" y="2"/>
                </a:lnTo>
                <a:lnTo>
                  <a:pt x="299" y="0"/>
                </a:lnTo>
                <a:lnTo>
                  <a:pt x="288" y="0"/>
                </a:lnTo>
                <a:lnTo>
                  <a:pt x="278" y="0"/>
                </a:lnTo>
                <a:lnTo>
                  <a:pt x="269" y="2"/>
                </a:lnTo>
                <a:lnTo>
                  <a:pt x="257" y="2"/>
                </a:lnTo>
                <a:lnTo>
                  <a:pt x="246" y="4"/>
                </a:lnTo>
                <a:lnTo>
                  <a:pt x="236" y="5"/>
                </a:lnTo>
                <a:lnTo>
                  <a:pt x="226" y="9"/>
                </a:lnTo>
                <a:lnTo>
                  <a:pt x="217" y="10"/>
                </a:lnTo>
                <a:lnTo>
                  <a:pt x="208" y="14"/>
                </a:lnTo>
                <a:lnTo>
                  <a:pt x="199" y="18"/>
                </a:lnTo>
                <a:lnTo>
                  <a:pt x="192" y="21"/>
                </a:lnTo>
                <a:lnTo>
                  <a:pt x="186" y="24"/>
                </a:lnTo>
                <a:lnTo>
                  <a:pt x="179" y="26"/>
                </a:lnTo>
                <a:lnTo>
                  <a:pt x="172" y="29"/>
                </a:lnTo>
                <a:lnTo>
                  <a:pt x="167" y="31"/>
                </a:lnTo>
                <a:lnTo>
                  <a:pt x="155" y="36"/>
                </a:lnTo>
                <a:lnTo>
                  <a:pt x="144" y="41"/>
                </a:lnTo>
                <a:lnTo>
                  <a:pt x="132" y="47"/>
                </a:lnTo>
                <a:lnTo>
                  <a:pt x="121" y="52"/>
                </a:lnTo>
                <a:lnTo>
                  <a:pt x="111" y="59"/>
                </a:lnTo>
                <a:lnTo>
                  <a:pt x="103" y="65"/>
                </a:lnTo>
                <a:lnTo>
                  <a:pt x="93" y="71"/>
                </a:lnTo>
                <a:lnTo>
                  <a:pt x="84" y="76"/>
                </a:lnTo>
                <a:lnTo>
                  <a:pt x="76" y="82"/>
                </a:lnTo>
                <a:lnTo>
                  <a:pt x="68" y="88"/>
                </a:lnTo>
                <a:lnTo>
                  <a:pt x="61" y="94"/>
                </a:lnTo>
                <a:lnTo>
                  <a:pt x="55" y="99"/>
                </a:lnTo>
                <a:lnTo>
                  <a:pt x="47" y="106"/>
                </a:lnTo>
                <a:lnTo>
                  <a:pt x="42" y="113"/>
                </a:lnTo>
                <a:lnTo>
                  <a:pt x="35" y="118"/>
                </a:lnTo>
                <a:lnTo>
                  <a:pt x="30" y="124"/>
                </a:lnTo>
                <a:lnTo>
                  <a:pt x="24" y="129"/>
                </a:lnTo>
                <a:lnTo>
                  <a:pt x="21" y="137"/>
                </a:lnTo>
                <a:lnTo>
                  <a:pt x="16" y="142"/>
                </a:lnTo>
                <a:lnTo>
                  <a:pt x="13" y="148"/>
                </a:lnTo>
                <a:lnTo>
                  <a:pt x="10" y="155"/>
                </a:lnTo>
                <a:lnTo>
                  <a:pt x="8" y="161"/>
                </a:lnTo>
                <a:lnTo>
                  <a:pt x="4" y="169"/>
                </a:lnTo>
                <a:lnTo>
                  <a:pt x="3" y="175"/>
                </a:lnTo>
                <a:lnTo>
                  <a:pt x="1" y="181"/>
                </a:lnTo>
                <a:lnTo>
                  <a:pt x="1" y="189"/>
                </a:lnTo>
                <a:lnTo>
                  <a:pt x="0" y="195"/>
                </a:lnTo>
                <a:lnTo>
                  <a:pt x="0" y="201"/>
                </a:lnTo>
                <a:lnTo>
                  <a:pt x="0" y="208"/>
                </a:lnTo>
                <a:lnTo>
                  <a:pt x="3" y="215"/>
                </a:lnTo>
                <a:lnTo>
                  <a:pt x="3" y="223"/>
                </a:lnTo>
                <a:lnTo>
                  <a:pt x="6" y="233"/>
                </a:lnTo>
                <a:lnTo>
                  <a:pt x="10" y="243"/>
                </a:lnTo>
                <a:lnTo>
                  <a:pt x="15" y="252"/>
                </a:lnTo>
                <a:lnTo>
                  <a:pt x="20" y="258"/>
                </a:lnTo>
                <a:lnTo>
                  <a:pt x="27" y="265"/>
                </a:lnTo>
                <a:lnTo>
                  <a:pt x="34" y="270"/>
                </a:lnTo>
                <a:lnTo>
                  <a:pt x="43" y="277"/>
                </a:lnTo>
                <a:lnTo>
                  <a:pt x="47" y="279"/>
                </a:lnTo>
                <a:lnTo>
                  <a:pt x="53" y="281"/>
                </a:lnTo>
                <a:lnTo>
                  <a:pt x="60" y="284"/>
                </a:lnTo>
                <a:lnTo>
                  <a:pt x="66" y="286"/>
                </a:lnTo>
                <a:lnTo>
                  <a:pt x="73" y="286"/>
                </a:lnTo>
                <a:lnTo>
                  <a:pt x="79" y="288"/>
                </a:lnTo>
                <a:lnTo>
                  <a:pt x="87" y="289"/>
                </a:lnTo>
                <a:lnTo>
                  <a:pt x="93" y="290"/>
                </a:lnTo>
                <a:lnTo>
                  <a:pt x="99" y="289"/>
                </a:lnTo>
                <a:lnTo>
                  <a:pt x="107" y="289"/>
                </a:lnTo>
                <a:lnTo>
                  <a:pt x="113" y="289"/>
                </a:lnTo>
                <a:lnTo>
                  <a:pt x="120" y="289"/>
                </a:lnTo>
                <a:lnTo>
                  <a:pt x="128" y="288"/>
                </a:lnTo>
                <a:lnTo>
                  <a:pt x="134" y="286"/>
                </a:lnTo>
                <a:lnTo>
                  <a:pt x="141" y="286"/>
                </a:lnTo>
                <a:lnTo>
                  <a:pt x="150" y="286"/>
                </a:lnTo>
                <a:lnTo>
                  <a:pt x="155" y="284"/>
                </a:lnTo>
                <a:lnTo>
                  <a:pt x="161" y="283"/>
                </a:lnTo>
                <a:lnTo>
                  <a:pt x="168" y="280"/>
                </a:lnTo>
                <a:lnTo>
                  <a:pt x="175" y="279"/>
                </a:lnTo>
                <a:lnTo>
                  <a:pt x="181" y="277"/>
                </a:lnTo>
                <a:lnTo>
                  <a:pt x="188" y="275"/>
                </a:lnTo>
                <a:lnTo>
                  <a:pt x="194" y="273"/>
                </a:lnTo>
                <a:lnTo>
                  <a:pt x="202" y="272"/>
                </a:lnTo>
                <a:lnTo>
                  <a:pt x="212" y="267"/>
                </a:lnTo>
                <a:lnTo>
                  <a:pt x="223" y="264"/>
                </a:lnTo>
                <a:lnTo>
                  <a:pt x="233" y="260"/>
                </a:lnTo>
                <a:lnTo>
                  <a:pt x="241" y="258"/>
                </a:lnTo>
                <a:lnTo>
                  <a:pt x="225" y="222"/>
                </a:lnTo>
                <a:lnTo>
                  <a:pt x="219" y="223"/>
                </a:lnTo>
                <a:lnTo>
                  <a:pt x="213" y="226"/>
                </a:lnTo>
                <a:lnTo>
                  <a:pt x="205" y="228"/>
                </a:lnTo>
                <a:lnTo>
                  <a:pt x="199" y="232"/>
                </a:lnTo>
                <a:lnTo>
                  <a:pt x="192" y="233"/>
                </a:lnTo>
                <a:lnTo>
                  <a:pt x="186" y="234"/>
                </a:lnTo>
                <a:lnTo>
                  <a:pt x="179" y="237"/>
                </a:lnTo>
                <a:lnTo>
                  <a:pt x="173" y="239"/>
                </a:lnTo>
                <a:lnTo>
                  <a:pt x="161" y="243"/>
                </a:lnTo>
                <a:lnTo>
                  <a:pt x="150" y="246"/>
                </a:lnTo>
                <a:lnTo>
                  <a:pt x="139" y="248"/>
                </a:lnTo>
                <a:lnTo>
                  <a:pt x="129" y="251"/>
                </a:lnTo>
                <a:lnTo>
                  <a:pt x="118" y="251"/>
                </a:lnTo>
                <a:lnTo>
                  <a:pt x="108" y="251"/>
                </a:lnTo>
                <a:lnTo>
                  <a:pt x="98" y="251"/>
                </a:lnTo>
                <a:lnTo>
                  <a:pt x="90" y="251"/>
                </a:lnTo>
                <a:lnTo>
                  <a:pt x="82" y="248"/>
                </a:lnTo>
                <a:lnTo>
                  <a:pt x="76" y="247"/>
                </a:lnTo>
                <a:lnTo>
                  <a:pt x="67" y="244"/>
                </a:lnTo>
                <a:lnTo>
                  <a:pt x="63" y="244"/>
                </a:lnTo>
                <a:lnTo>
                  <a:pt x="53" y="236"/>
                </a:lnTo>
                <a:lnTo>
                  <a:pt x="47" y="229"/>
                </a:lnTo>
                <a:lnTo>
                  <a:pt x="45" y="223"/>
                </a:lnTo>
                <a:lnTo>
                  <a:pt x="43" y="220"/>
                </a:lnTo>
                <a:lnTo>
                  <a:pt x="41" y="213"/>
                </a:lnTo>
                <a:lnTo>
                  <a:pt x="41" y="208"/>
                </a:lnTo>
                <a:lnTo>
                  <a:pt x="40" y="198"/>
                </a:lnTo>
                <a:lnTo>
                  <a:pt x="41" y="190"/>
                </a:lnTo>
                <a:lnTo>
                  <a:pt x="43" y="180"/>
                </a:lnTo>
                <a:lnTo>
                  <a:pt x="47" y="170"/>
                </a:lnTo>
                <a:lnTo>
                  <a:pt x="52" y="160"/>
                </a:lnTo>
                <a:lnTo>
                  <a:pt x="60" y="151"/>
                </a:lnTo>
                <a:lnTo>
                  <a:pt x="63" y="146"/>
                </a:lnTo>
                <a:lnTo>
                  <a:pt x="67" y="142"/>
                </a:lnTo>
                <a:lnTo>
                  <a:pt x="72" y="137"/>
                </a:lnTo>
                <a:lnTo>
                  <a:pt x="78" y="133"/>
                </a:lnTo>
                <a:lnTo>
                  <a:pt x="83" y="127"/>
                </a:lnTo>
                <a:lnTo>
                  <a:pt x="88" y="123"/>
                </a:lnTo>
                <a:lnTo>
                  <a:pt x="94" y="117"/>
                </a:lnTo>
                <a:lnTo>
                  <a:pt x="100" y="113"/>
                </a:lnTo>
                <a:lnTo>
                  <a:pt x="108" y="107"/>
                </a:lnTo>
                <a:lnTo>
                  <a:pt x="114" y="103"/>
                </a:lnTo>
                <a:lnTo>
                  <a:pt x="121" y="98"/>
                </a:lnTo>
                <a:lnTo>
                  <a:pt x="130" y="94"/>
                </a:lnTo>
                <a:lnTo>
                  <a:pt x="139" y="88"/>
                </a:lnTo>
                <a:lnTo>
                  <a:pt x="147" y="85"/>
                </a:lnTo>
                <a:lnTo>
                  <a:pt x="156" y="80"/>
                </a:lnTo>
                <a:lnTo>
                  <a:pt x="166" y="75"/>
                </a:lnTo>
                <a:lnTo>
                  <a:pt x="175" y="70"/>
                </a:lnTo>
                <a:lnTo>
                  <a:pt x="184" y="66"/>
                </a:lnTo>
                <a:lnTo>
                  <a:pt x="196" y="61"/>
                </a:lnTo>
                <a:lnTo>
                  <a:pt x="207" y="57"/>
                </a:lnTo>
                <a:lnTo>
                  <a:pt x="214" y="54"/>
                </a:lnTo>
                <a:lnTo>
                  <a:pt x="220" y="51"/>
                </a:lnTo>
                <a:lnTo>
                  <a:pt x="228" y="49"/>
                </a:lnTo>
                <a:lnTo>
                  <a:pt x="236" y="46"/>
                </a:lnTo>
                <a:lnTo>
                  <a:pt x="245" y="44"/>
                </a:lnTo>
                <a:lnTo>
                  <a:pt x="254" y="42"/>
                </a:lnTo>
                <a:lnTo>
                  <a:pt x="261" y="41"/>
                </a:lnTo>
                <a:lnTo>
                  <a:pt x="271" y="41"/>
                </a:lnTo>
                <a:lnTo>
                  <a:pt x="278" y="40"/>
                </a:lnTo>
                <a:lnTo>
                  <a:pt x="287" y="40"/>
                </a:lnTo>
                <a:lnTo>
                  <a:pt x="296" y="40"/>
                </a:lnTo>
                <a:lnTo>
                  <a:pt x="304" y="41"/>
                </a:lnTo>
                <a:lnTo>
                  <a:pt x="311" y="41"/>
                </a:lnTo>
                <a:lnTo>
                  <a:pt x="319" y="42"/>
                </a:lnTo>
                <a:lnTo>
                  <a:pt x="327" y="46"/>
                </a:lnTo>
                <a:lnTo>
                  <a:pt x="334" y="50"/>
                </a:lnTo>
                <a:lnTo>
                  <a:pt x="344" y="55"/>
                </a:lnTo>
                <a:lnTo>
                  <a:pt x="354" y="63"/>
                </a:lnTo>
                <a:lnTo>
                  <a:pt x="358" y="68"/>
                </a:lnTo>
                <a:lnTo>
                  <a:pt x="361" y="73"/>
                </a:lnTo>
                <a:lnTo>
                  <a:pt x="362" y="81"/>
                </a:lnTo>
                <a:lnTo>
                  <a:pt x="366" y="88"/>
                </a:lnTo>
                <a:lnTo>
                  <a:pt x="367" y="99"/>
                </a:lnTo>
                <a:lnTo>
                  <a:pt x="366" y="111"/>
                </a:lnTo>
                <a:lnTo>
                  <a:pt x="362" y="122"/>
                </a:lnTo>
                <a:lnTo>
                  <a:pt x="358" y="133"/>
                </a:lnTo>
                <a:lnTo>
                  <a:pt x="353" y="138"/>
                </a:lnTo>
                <a:lnTo>
                  <a:pt x="350" y="142"/>
                </a:lnTo>
                <a:lnTo>
                  <a:pt x="345" y="146"/>
                </a:lnTo>
                <a:lnTo>
                  <a:pt x="340" y="151"/>
                </a:lnTo>
                <a:lnTo>
                  <a:pt x="330" y="159"/>
                </a:lnTo>
                <a:lnTo>
                  <a:pt x="320" y="169"/>
                </a:lnTo>
                <a:lnTo>
                  <a:pt x="314" y="171"/>
                </a:lnTo>
                <a:lnTo>
                  <a:pt x="308" y="175"/>
                </a:lnTo>
                <a:lnTo>
                  <a:pt x="303" y="179"/>
                </a:lnTo>
                <a:lnTo>
                  <a:pt x="297" y="181"/>
                </a:lnTo>
                <a:lnTo>
                  <a:pt x="287" y="187"/>
                </a:lnTo>
                <a:lnTo>
                  <a:pt x="278" y="192"/>
                </a:lnTo>
                <a:lnTo>
                  <a:pt x="270" y="195"/>
                </a:lnTo>
                <a:lnTo>
                  <a:pt x="264" y="198"/>
                </a:lnTo>
                <a:lnTo>
                  <a:pt x="259" y="201"/>
                </a:lnTo>
                <a:lnTo>
                  <a:pt x="273" y="23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7" name="Freeform 48">
            <a:extLst>
              <a:ext uri="{FF2B5EF4-FFF2-40B4-BE49-F238E27FC236}">
                <a16:creationId xmlns:a16="http://schemas.microsoft.com/office/drawing/2014/main" id="{59FB3BC9-F43E-E34C-8416-BB6E2A68C994}"/>
              </a:ext>
            </a:extLst>
          </p:cNvPr>
          <p:cNvSpPr>
            <a:spLocks/>
          </p:cNvSpPr>
          <p:nvPr/>
        </p:nvSpPr>
        <p:spPr bwMode="auto">
          <a:xfrm>
            <a:off x="4465638" y="3890963"/>
            <a:ext cx="68262" cy="58737"/>
          </a:xfrm>
          <a:custGeom>
            <a:avLst/>
            <a:gdLst>
              <a:gd name="T0" fmla="*/ 2147483646 w 85"/>
              <a:gd name="T1" fmla="*/ 2147483646 h 74"/>
              <a:gd name="T2" fmla="*/ 2147483646 w 85"/>
              <a:gd name="T3" fmla="*/ 2147483646 h 74"/>
              <a:gd name="T4" fmla="*/ 2147483646 w 85"/>
              <a:gd name="T5" fmla="*/ 0 h 74"/>
              <a:gd name="T6" fmla="*/ 0 w 85"/>
              <a:gd name="T7" fmla="*/ 2147483646 h 74"/>
              <a:gd name="T8" fmla="*/ 2147483646 w 85"/>
              <a:gd name="T9" fmla="*/ 2147483646 h 74"/>
              <a:gd name="T10" fmla="*/ 2147483646 w 85"/>
              <a:gd name="T11" fmla="*/ 2147483646 h 7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5" h="74">
                <a:moveTo>
                  <a:pt x="20" y="74"/>
                </a:moveTo>
                <a:lnTo>
                  <a:pt x="85" y="33"/>
                </a:lnTo>
                <a:lnTo>
                  <a:pt x="64" y="0"/>
                </a:lnTo>
                <a:lnTo>
                  <a:pt x="0" y="39"/>
                </a:lnTo>
                <a:lnTo>
                  <a:pt x="20" y="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8" name="Freeform 49">
            <a:extLst>
              <a:ext uri="{FF2B5EF4-FFF2-40B4-BE49-F238E27FC236}">
                <a16:creationId xmlns:a16="http://schemas.microsoft.com/office/drawing/2014/main" id="{5C8A1BD2-2A6F-354B-A112-E1D0E060593B}"/>
              </a:ext>
            </a:extLst>
          </p:cNvPr>
          <p:cNvSpPr>
            <a:spLocks/>
          </p:cNvSpPr>
          <p:nvPr/>
        </p:nvSpPr>
        <p:spPr bwMode="auto">
          <a:xfrm>
            <a:off x="4427538" y="3935413"/>
            <a:ext cx="352425" cy="257175"/>
          </a:xfrm>
          <a:custGeom>
            <a:avLst/>
            <a:gdLst>
              <a:gd name="T0" fmla="*/ 0 w 442"/>
              <a:gd name="T1" fmla="*/ 2147483646 h 326"/>
              <a:gd name="T2" fmla="*/ 2147483646 w 442"/>
              <a:gd name="T3" fmla="*/ 2147483646 h 326"/>
              <a:gd name="T4" fmla="*/ 2147483646 w 442"/>
              <a:gd name="T5" fmla="*/ 2147483646 h 326"/>
              <a:gd name="T6" fmla="*/ 2147483646 w 442"/>
              <a:gd name="T7" fmla="*/ 2147483646 h 326"/>
              <a:gd name="T8" fmla="*/ 2147483646 w 442"/>
              <a:gd name="T9" fmla="*/ 2147483646 h 326"/>
              <a:gd name="T10" fmla="*/ 2147483646 w 442"/>
              <a:gd name="T11" fmla="*/ 2147483646 h 326"/>
              <a:gd name="T12" fmla="*/ 2147483646 w 442"/>
              <a:gd name="T13" fmla="*/ 2147483646 h 326"/>
              <a:gd name="T14" fmla="*/ 2147483646 w 442"/>
              <a:gd name="T15" fmla="*/ 2147483646 h 326"/>
              <a:gd name="T16" fmla="*/ 2147483646 w 442"/>
              <a:gd name="T17" fmla="*/ 2147483646 h 326"/>
              <a:gd name="T18" fmla="*/ 2147483646 w 442"/>
              <a:gd name="T19" fmla="*/ 2147483646 h 326"/>
              <a:gd name="T20" fmla="*/ 2147483646 w 442"/>
              <a:gd name="T21" fmla="*/ 2147483646 h 326"/>
              <a:gd name="T22" fmla="*/ 2147483646 w 442"/>
              <a:gd name="T23" fmla="*/ 2147483646 h 326"/>
              <a:gd name="T24" fmla="*/ 2147483646 w 442"/>
              <a:gd name="T25" fmla="*/ 2147483646 h 326"/>
              <a:gd name="T26" fmla="*/ 2147483646 w 442"/>
              <a:gd name="T27" fmla="*/ 2147483646 h 326"/>
              <a:gd name="T28" fmla="*/ 2147483646 w 442"/>
              <a:gd name="T29" fmla="*/ 2147483646 h 326"/>
              <a:gd name="T30" fmla="*/ 2147483646 w 442"/>
              <a:gd name="T31" fmla="*/ 2147483646 h 326"/>
              <a:gd name="T32" fmla="*/ 2147483646 w 442"/>
              <a:gd name="T33" fmla="*/ 2147483646 h 326"/>
              <a:gd name="T34" fmla="*/ 2147483646 w 442"/>
              <a:gd name="T35" fmla="*/ 2147483646 h 326"/>
              <a:gd name="T36" fmla="*/ 2147483646 w 442"/>
              <a:gd name="T37" fmla="*/ 2147483646 h 326"/>
              <a:gd name="T38" fmla="*/ 2147483646 w 442"/>
              <a:gd name="T39" fmla="*/ 2147483646 h 326"/>
              <a:gd name="T40" fmla="*/ 2147483646 w 442"/>
              <a:gd name="T41" fmla="*/ 2147483646 h 326"/>
              <a:gd name="T42" fmla="*/ 2147483646 w 442"/>
              <a:gd name="T43" fmla="*/ 2147483646 h 326"/>
              <a:gd name="T44" fmla="*/ 2147483646 w 442"/>
              <a:gd name="T45" fmla="*/ 2147483646 h 326"/>
              <a:gd name="T46" fmla="*/ 2147483646 w 442"/>
              <a:gd name="T47" fmla="*/ 2147483646 h 326"/>
              <a:gd name="T48" fmla="*/ 2147483646 w 442"/>
              <a:gd name="T49" fmla="*/ 2147483646 h 326"/>
              <a:gd name="T50" fmla="*/ 2147483646 w 442"/>
              <a:gd name="T51" fmla="*/ 2147483646 h 326"/>
              <a:gd name="T52" fmla="*/ 2147483646 w 442"/>
              <a:gd name="T53" fmla="*/ 2147483646 h 326"/>
              <a:gd name="T54" fmla="*/ 2147483646 w 442"/>
              <a:gd name="T55" fmla="*/ 2147483646 h 326"/>
              <a:gd name="T56" fmla="*/ 2147483646 w 442"/>
              <a:gd name="T57" fmla="*/ 2147483646 h 326"/>
              <a:gd name="T58" fmla="*/ 2147483646 w 442"/>
              <a:gd name="T59" fmla="*/ 2147483646 h 326"/>
              <a:gd name="T60" fmla="*/ 2147483646 w 442"/>
              <a:gd name="T61" fmla="*/ 2147483646 h 326"/>
              <a:gd name="T62" fmla="*/ 2147483646 w 442"/>
              <a:gd name="T63" fmla="*/ 2147483646 h 326"/>
              <a:gd name="T64" fmla="*/ 2147483646 w 442"/>
              <a:gd name="T65" fmla="*/ 0 h 326"/>
              <a:gd name="T66" fmla="*/ 2147483646 w 442"/>
              <a:gd name="T67" fmla="*/ 2147483646 h 326"/>
              <a:gd name="T68" fmla="*/ 2147483646 w 442"/>
              <a:gd name="T69" fmla="*/ 2147483646 h 326"/>
              <a:gd name="T70" fmla="*/ 2147483646 w 442"/>
              <a:gd name="T71" fmla="*/ 2147483646 h 326"/>
              <a:gd name="T72" fmla="*/ 2147483646 w 442"/>
              <a:gd name="T73" fmla="*/ 2147483646 h 326"/>
              <a:gd name="T74" fmla="*/ 2147483646 w 442"/>
              <a:gd name="T75" fmla="*/ 2147483646 h 326"/>
              <a:gd name="T76" fmla="*/ 2147483646 w 442"/>
              <a:gd name="T77" fmla="*/ 2147483646 h 326"/>
              <a:gd name="T78" fmla="*/ 2147483646 w 442"/>
              <a:gd name="T79" fmla="*/ 2147483646 h 326"/>
              <a:gd name="T80" fmla="*/ 2147483646 w 442"/>
              <a:gd name="T81" fmla="*/ 2147483646 h 326"/>
              <a:gd name="T82" fmla="*/ 2147483646 w 442"/>
              <a:gd name="T83" fmla="*/ 2147483646 h 326"/>
              <a:gd name="T84" fmla="*/ 2147483646 w 442"/>
              <a:gd name="T85" fmla="*/ 2147483646 h 326"/>
              <a:gd name="T86" fmla="*/ 2147483646 w 442"/>
              <a:gd name="T87" fmla="*/ 2147483646 h 326"/>
              <a:gd name="T88" fmla="*/ 2147483646 w 442"/>
              <a:gd name="T89" fmla="*/ 2147483646 h 326"/>
              <a:gd name="T90" fmla="*/ 2147483646 w 442"/>
              <a:gd name="T91" fmla="*/ 2147483646 h 326"/>
              <a:gd name="T92" fmla="*/ 2147483646 w 442"/>
              <a:gd name="T93" fmla="*/ 2147483646 h 326"/>
              <a:gd name="T94" fmla="*/ 2147483646 w 442"/>
              <a:gd name="T95" fmla="*/ 2147483646 h 326"/>
              <a:gd name="T96" fmla="*/ 2147483646 w 442"/>
              <a:gd name="T97" fmla="*/ 2147483646 h 326"/>
              <a:gd name="T98" fmla="*/ 2147483646 w 442"/>
              <a:gd name="T99" fmla="*/ 2147483646 h 326"/>
              <a:gd name="T100" fmla="*/ 2147483646 w 442"/>
              <a:gd name="T101" fmla="*/ 2147483646 h 326"/>
              <a:gd name="T102" fmla="*/ 2147483646 w 442"/>
              <a:gd name="T103" fmla="*/ 2147483646 h 326"/>
              <a:gd name="T104" fmla="*/ 2147483646 w 442"/>
              <a:gd name="T105" fmla="*/ 2147483646 h 326"/>
              <a:gd name="T106" fmla="*/ 2147483646 w 442"/>
              <a:gd name="T107" fmla="*/ 2147483646 h 326"/>
              <a:gd name="T108" fmla="*/ 2147483646 w 442"/>
              <a:gd name="T109" fmla="*/ 2147483646 h 326"/>
              <a:gd name="T110" fmla="*/ 2147483646 w 442"/>
              <a:gd name="T111" fmla="*/ 2147483646 h 326"/>
              <a:gd name="T112" fmla="*/ 2147483646 w 442"/>
              <a:gd name="T113" fmla="*/ 2147483646 h 326"/>
              <a:gd name="T114" fmla="*/ 0 w 442"/>
              <a:gd name="T115" fmla="*/ 2147483646 h 3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442" h="326">
                <a:moveTo>
                  <a:pt x="0" y="173"/>
                </a:moveTo>
                <a:lnTo>
                  <a:pt x="0" y="177"/>
                </a:lnTo>
                <a:lnTo>
                  <a:pt x="0" y="181"/>
                </a:lnTo>
                <a:lnTo>
                  <a:pt x="2" y="188"/>
                </a:lnTo>
                <a:lnTo>
                  <a:pt x="2" y="196"/>
                </a:lnTo>
                <a:lnTo>
                  <a:pt x="5" y="204"/>
                </a:lnTo>
                <a:lnTo>
                  <a:pt x="7" y="213"/>
                </a:lnTo>
                <a:lnTo>
                  <a:pt x="11" y="224"/>
                </a:lnTo>
                <a:lnTo>
                  <a:pt x="15" y="234"/>
                </a:lnTo>
                <a:lnTo>
                  <a:pt x="18" y="244"/>
                </a:lnTo>
                <a:lnTo>
                  <a:pt x="21" y="249"/>
                </a:lnTo>
                <a:lnTo>
                  <a:pt x="24" y="254"/>
                </a:lnTo>
                <a:lnTo>
                  <a:pt x="27" y="260"/>
                </a:lnTo>
                <a:lnTo>
                  <a:pt x="31" y="265"/>
                </a:lnTo>
                <a:lnTo>
                  <a:pt x="37" y="275"/>
                </a:lnTo>
                <a:lnTo>
                  <a:pt x="45" y="285"/>
                </a:lnTo>
                <a:lnTo>
                  <a:pt x="48" y="290"/>
                </a:lnTo>
                <a:lnTo>
                  <a:pt x="54" y="295"/>
                </a:lnTo>
                <a:lnTo>
                  <a:pt x="59" y="299"/>
                </a:lnTo>
                <a:lnTo>
                  <a:pt x="65" y="305"/>
                </a:lnTo>
                <a:lnTo>
                  <a:pt x="75" y="310"/>
                </a:lnTo>
                <a:lnTo>
                  <a:pt x="86" y="317"/>
                </a:lnTo>
                <a:lnTo>
                  <a:pt x="91" y="317"/>
                </a:lnTo>
                <a:lnTo>
                  <a:pt x="97" y="320"/>
                </a:lnTo>
                <a:lnTo>
                  <a:pt x="104" y="321"/>
                </a:lnTo>
                <a:lnTo>
                  <a:pt x="111" y="323"/>
                </a:lnTo>
                <a:lnTo>
                  <a:pt x="117" y="323"/>
                </a:lnTo>
                <a:lnTo>
                  <a:pt x="123" y="325"/>
                </a:lnTo>
                <a:lnTo>
                  <a:pt x="131" y="325"/>
                </a:lnTo>
                <a:lnTo>
                  <a:pt x="137" y="326"/>
                </a:lnTo>
                <a:lnTo>
                  <a:pt x="143" y="325"/>
                </a:lnTo>
                <a:lnTo>
                  <a:pt x="152" y="325"/>
                </a:lnTo>
                <a:lnTo>
                  <a:pt x="159" y="323"/>
                </a:lnTo>
                <a:lnTo>
                  <a:pt x="167" y="322"/>
                </a:lnTo>
                <a:lnTo>
                  <a:pt x="173" y="320"/>
                </a:lnTo>
                <a:lnTo>
                  <a:pt x="179" y="317"/>
                </a:lnTo>
                <a:lnTo>
                  <a:pt x="184" y="316"/>
                </a:lnTo>
                <a:lnTo>
                  <a:pt x="191" y="315"/>
                </a:lnTo>
                <a:lnTo>
                  <a:pt x="196" y="312"/>
                </a:lnTo>
                <a:lnTo>
                  <a:pt x="204" y="310"/>
                </a:lnTo>
                <a:lnTo>
                  <a:pt x="210" y="307"/>
                </a:lnTo>
                <a:lnTo>
                  <a:pt x="217" y="306"/>
                </a:lnTo>
                <a:lnTo>
                  <a:pt x="222" y="303"/>
                </a:lnTo>
                <a:lnTo>
                  <a:pt x="229" y="301"/>
                </a:lnTo>
                <a:lnTo>
                  <a:pt x="236" y="297"/>
                </a:lnTo>
                <a:lnTo>
                  <a:pt x="242" y="296"/>
                </a:lnTo>
                <a:lnTo>
                  <a:pt x="248" y="292"/>
                </a:lnTo>
                <a:lnTo>
                  <a:pt x="254" y="290"/>
                </a:lnTo>
                <a:lnTo>
                  <a:pt x="261" y="286"/>
                </a:lnTo>
                <a:lnTo>
                  <a:pt x="268" y="285"/>
                </a:lnTo>
                <a:lnTo>
                  <a:pt x="273" y="281"/>
                </a:lnTo>
                <a:lnTo>
                  <a:pt x="279" y="277"/>
                </a:lnTo>
                <a:lnTo>
                  <a:pt x="284" y="274"/>
                </a:lnTo>
                <a:lnTo>
                  <a:pt x="290" y="271"/>
                </a:lnTo>
                <a:lnTo>
                  <a:pt x="297" y="268"/>
                </a:lnTo>
                <a:lnTo>
                  <a:pt x="303" y="264"/>
                </a:lnTo>
                <a:lnTo>
                  <a:pt x="309" y="261"/>
                </a:lnTo>
                <a:lnTo>
                  <a:pt x="315" y="258"/>
                </a:lnTo>
                <a:lnTo>
                  <a:pt x="321" y="253"/>
                </a:lnTo>
                <a:lnTo>
                  <a:pt x="326" y="250"/>
                </a:lnTo>
                <a:lnTo>
                  <a:pt x="332" y="245"/>
                </a:lnTo>
                <a:lnTo>
                  <a:pt x="337" y="243"/>
                </a:lnTo>
                <a:lnTo>
                  <a:pt x="342" y="238"/>
                </a:lnTo>
                <a:lnTo>
                  <a:pt x="348" y="234"/>
                </a:lnTo>
                <a:lnTo>
                  <a:pt x="353" y="232"/>
                </a:lnTo>
                <a:lnTo>
                  <a:pt x="360" y="228"/>
                </a:lnTo>
                <a:lnTo>
                  <a:pt x="368" y="219"/>
                </a:lnTo>
                <a:lnTo>
                  <a:pt x="378" y="209"/>
                </a:lnTo>
                <a:lnTo>
                  <a:pt x="386" y="201"/>
                </a:lnTo>
                <a:lnTo>
                  <a:pt x="395" y="193"/>
                </a:lnTo>
                <a:lnTo>
                  <a:pt x="402" y="183"/>
                </a:lnTo>
                <a:lnTo>
                  <a:pt x="409" y="176"/>
                </a:lnTo>
                <a:lnTo>
                  <a:pt x="416" y="166"/>
                </a:lnTo>
                <a:lnTo>
                  <a:pt x="423" y="157"/>
                </a:lnTo>
                <a:lnTo>
                  <a:pt x="428" y="147"/>
                </a:lnTo>
                <a:lnTo>
                  <a:pt x="431" y="139"/>
                </a:lnTo>
                <a:lnTo>
                  <a:pt x="435" y="130"/>
                </a:lnTo>
                <a:lnTo>
                  <a:pt x="438" y="123"/>
                </a:lnTo>
                <a:lnTo>
                  <a:pt x="439" y="113"/>
                </a:lnTo>
                <a:lnTo>
                  <a:pt x="441" y="104"/>
                </a:lnTo>
                <a:lnTo>
                  <a:pt x="441" y="95"/>
                </a:lnTo>
                <a:lnTo>
                  <a:pt x="442" y="88"/>
                </a:lnTo>
                <a:lnTo>
                  <a:pt x="440" y="81"/>
                </a:lnTo>
                <a:lnTo>
                  <a:pt x="438" y="73"/>
                </a:lnTo>
                <a:lnTo>
                  <a:pt x="436" y="67"/>
                </a:lnTo>
                <a:lnTo>
                  <a:pt x="435" y="61"/>
                </a:lnTo>
                <a:lnTo>
                  <a:pt x="428" y="50"/>
                </a:lnTo>
                <a:lnTo>
                  <a:pt x="423" y="41"/>
                </a:lnTo>
                <a:lnTo>
                  <a:pt x="415" y="31"/>
                </a:lnTo>
                <a:lnTo>
                  <a:pt x="407" y="25"/>
                </a:lnTo>
                <a:lnTo>
                  <a:pt x="398" y="19"/>
                </a:lnTo>
                <a:lnTo>
                  <a:pt x="391" y="15"/>
                </a:lnTo>
                <a:lnTo>
                  <a:pt x="381" y="9"/>
                </a:lnTo>
                <a:lnTo>
                  <a:pt x="371" y="7"/>
                </a:lnTo>
                <a:lnTo>
                  <a:pt x="361" y="4"/>
                </a:lnTo>
                <a:lnTo>
                  <a:pt x="352" y="3"/>
                </a:lnTo>
                <a:lnTo>
                  <a:pt x="342" y="0"/>
                </a:lnTo>
                <a:lnTo>
                  <a:pt x="332" y="0"/>
                </a:lnTo>
                <a:lnTo>
                  <a:pt x="325" y="0"/>
                </a:lnTo>
                <a:lnTo>
                  <a:pt x="319" y="1"/>
                </a:lnTo>
                <a:lnTo>
                  <a:pt x="323" y="41"/>
                </a:lnTo>
                <a:lnTo>
                  <a:pt x="325" y="40"/>
                </a:lnTo>
                <a:lnTo>
                  <a:pt x="334" y="40"/>
                </a:lnTo>
                <a:lnTo>
                  <a:pt x="340" y="40"/>
                </a:lnTo>
                <a:lnTo>
                  <a:pt x="346" y="41"/>
                </a:lnTo>
                <a:lnTo>
                  <a:pt x="353" y="42"/>
                </a:lnTo>
                <a:lnTo>
                  <a:pt x="361" y="46"/>
                </a:lnTo>
                <a:lnTo>
                  <a:pt x="367" y="47"/>
                </a:lnTo>
                <a:lnTo>
                  <a:pt x="374" y="50"/>
                </a:lnTo>
                <a:lnTo>
                  <a:pt x="381" y="53"/>
                </a:lnTo>
                <a:lnTo>
                  <a:pt x="387" y="61"/>
                </a:lnTo>
                <a:lnTo>
                  <a:pt x="392" y="66"/>
                </a:lnTo>
                <a:lnTo>
                  <a:pt x="397" y="73"/>
                </a:lnTo>
                <a:lnTo>
                  <a:pt x="400" y="82"/>
                </a:lnTo>
                <a:lnTo>
                  <a:pt x="404" y="93"/>
                </a:lnTo>
                <a:lnTo>
                  <a:pt x="403" y="98"/>
                </a:lnTo>
                <a:lnTo>
                  <a:pt x="403" y="103"/>
                </a:lnTo>
                <a:lnTo>
                  <a:pt x="400" y="110"/>
                </a:lnTo>
                <a:lnTo>
                  <a:pt x="399" y="116"/>
                </a:lnTo>
                <a:lnTo>
                  <a:pt x="395" y="124"/>
                </a:lnTo>
                <a:lnTo>
                  <a:pt x="393" y="130"/>
                </a:lnTo>
                <a:lnTo>
                  <a:pt x="388" y="136"/>
                </a:lnTo>
                <a:lnTo>
                  <a:pt x="384" y="145"/>
                </a:lnTo>
                <a:lnTo>
                  <a:pt x="379" y="151"/>
                </a:lnTo>
                <a:lnTo>
                  <a:pt x="374" y="157"/>
                </a:lnTo>
                <a:lnTo>
                  <a:pt x="367" y="165"/>
                </a:lnTo>
                <a:lnTo>
                  <a:pt x="361" y="172"/>
                </a:lnTo>
                <a:lnTo>
                  <a:pt x="353" y="178"/>
                </a:lnTo>
                <a:lnTo>
                  <a:pt x="345" y="187"/>
                </a:lnTo>
                <a:lnTo>
                  <a:pt x="337" y="193"/>
                </a:lnTo>
                <a:lnTo>
                  <a:pt x="330" y="201"/>
                </a:lnTo>
                <a:lnTo>
                  <a:pt x="320" y="207"/>
                </a:lnTo>
                <a:lnTo>
                  <a:pt x="311" y="213"/>
                </a:lnTo>
                <a:lnTo>
                  <a:pt x="300" y="220"/>
                </a:lnTo>
                <a:lnTo>
                  <a:pt x="290" y="227"/>
                </a:lnTo>
                <a:lnTo>
                  <a:pt x="279" y="232"/>
                </a:lnTo>
                <a:lnTo>
                  <a:pt x="269" y="239"/>
                </a:lnTo>
                <a:lnTo>
                  <a:pt x="264" y="242"/>
                </a:lnTo>
                <a:lnTo>
                  <a:pt x="259" y="244"/>
                </a:lnTo>
                <a:lnTo>
                  <a:pt x="253" y="247"/>
                </a:lnTo>
                <a:lnTo>
                  <a:pt x="248" y="250"/>
                </a:lnTo>
                <a:lnTo>
                  <a:pt x="237" y="254"/>
                </a:lnTo>
                <a:lnTo>
                  <a:pt x="226" y="259"/>
                </a:lnTo>
                <a:lnTo>
                  <a:pt x="215" y="263"/>
                </a:lnTo>
                <a:lnTo>
                  <a:pt x="204" y="269"/>
                </a:lnTo>
                <a:lnTo>
                  <a:pt x="191" y="273"/>
                </a:lnTo>
                <a:lnTo>
                  <a:pt x="182" y="276"/>
                </a:lnTo>
                <a:lnTo>
                  <a:pt x="169" y="280"/>
                </a:lnTo>
                <a:lnTo>
                  <a:pt x="159" y="284"/>
                </a:lnTo>
                <a:lnTo>
                  <a:pt x="148" y="285"/>
                </a:lnTo>
                <a:lnTo>
                  <a:pt x="138" y="285"/>
                </a:lnTo>
                <a:lnTo>
                  <a:pt x="128" y="285"/>
                </a:lnTo>
                <a:lnTo>
                  <a:pt x="120" y="285"/>
                </a:lnTo>
                <a:lnTo>
                  <a:pt x="111" y="282"/>
                </a:lnTo>
                <a:lnTo>
                  <a:pt x="102" y="280"/>
                </a:lnTo>
                <a:lnTo>
                  <a:pt x="95" y="275"/>
                </a:lnTo>
                <a:lnTo>
                  <a:pt x="89" y="273"/>
                </a:lnTo>
                <a:lnTo>
                  <a:pt x="79" y="264"/>
                </a:lnTo>
                <a:lnTo>
                  <a:pt x="74" y="258"/>
                </a:lnTo>
                <a:lnTo>
                  <a:pt x="68" y="250"/>
                </a:lnTo>
                <a:lnTo>
                  <a:pt x="63" y="243"/>
                </a:lnTo>
                <a:lnTo>
                  <a:pt x="58" y="233"/>
                </a:lnTo>
                <a:lnTo>
                  <a:pt x="53" y="225"/>
                </a:lnTo>
                <a:lnTo>
                  <a:pt x="49" y="217"/>
                </a:lnTo>
                <a:lnTo>
                  <a:pt x="48" y="209"/>
                </a:lnTo>
                <a:lnTo>
                  <a:pt x="44" y="199"/>
                </a:lnTo>
                <a:lnTo>
                  <a:pt x="43" y="193"/>
                </a:lnTo>
                <a:lnTo>
                  <a:pt x="41" y="186"/>
                </a:lnTo>
                <a:lnTo>
                  <a:pt x="41" y="181"/>
                </a:lnTo>
                <a:lnTo>
                  <a:pt x="39" y="172"/>
                </a:lnTo>
                <a:lnTo>
                  <a:pt x="39" y="170"/>
                </a:lnTo>
                <a:lnTo>
                  <a:pt x="0" y="17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9" name="Freeform 50">
            <a:extLst>
              <a:ext uri="{FF2B5EF4-FFF2-40B4-BE49-F238E27FC236}">
                <a16:creationId xmlns:a16="http://schemas.microsoft.com/office/drawing/2014/main" id="{69A07BE4-ED23-8B49-A90D-27AB82B8AD34}"/>
              </a:ext>
            </a:extLst>
          </p:cNvPr>
          <p:cNvSpPr>
            <a:spLocks/>
          </p:cNvSpPr>
          <p:nvPr/>
        </p:nvSpPr>
        <p:spPr bwMode="auto">
          <a:xfrm>
            <a:off x="4537075" y="4038600"/>
            <a:ext cx="284163" cy="239713"/>
          </a:xfrm>
          <a:custGeom>
            <a:avLst/>
            <a:gdLst>
              <a:gd name="T0" fmla="*/ 2147483646 w 357"/>
              <a:gd name="T1" fmla="*/ 2147483646 h 302"/>
              <a:gd name="T2" fmla="*/ 2147483646 w 357"/>
              <a:gd name="T3" fmla="*/ 2147483646 h 302"/>
              <a:gd name="T4" fmla="*/ 2147483646 w 357"/>
              <a:gd name="T5" fmla="*/ 2147483646 h 302"/>
              <a:gd name="T6" fmla="*/ 2147483646 w 357"/>
              <a:gd name="T7" fmla="*/ 2147483646 h 302"/>
              <a:gd name="T8" fmla="*/ 2147483646 w 357"/>
              <a:gd name="T9" fmla="*/ 2147483646 h 302"/>
              <a:gd name="T10" fmla="*/ 2147483646 w 357"/>
              <a:gd name="T11" fmla="*/ 2147483646 h 302"/>
              <a:gd name="T12" fmla="*/ 2147483646 w 357"/>
              <a:gd name="T13" fmla="*/ 2147483646 h 302"/>
              <a:gd name="T14" fmla="*/ 2147483646 w 357"/>
              <a:gd name="T15" fmla="*/ 2147483646 h 302"/>
              <a:gd name="T16" fmla="*/ 2147483646 w 357"/>
              <a:gd name="T17" fmla="*/ 2147483646 h 302"/>
              <a:gd name="T18" fmla="*/ 2147483646 w 357"/>
              <a:gd name="T19" fmla="*/ 2147483646 h 302"/>
              <a:gd name="T20" fmla="*/ 2147483646 w 357"/>
              <a:gd name="T21" fmla="*/ 2147483646 h 302"/>
              <a:gd name="T22" fmla="*/ 2147483646 w 357"/>
              <a:gd name="T23" fmla="*/ 2147483646 h 302"/>
              <a:gd name="T24" fmla="*/ 2147483646 w 357"/>
              <a:gd name="T25" fmla="*/ 2147483646 h 302"/>
              <a:gd name="T26" fmla="*/ 2147483646 w 357"/>
              <a:gd name="T27" fmla="*/ 2147483646 h 302"/>
              <a:gd name="T28" fmla="*/ 2147483646 w 357"/>
              <a:gd name="T29" fmla="*/ 2147483646 h 302"/>
              <a:gd name="T30" fmla="*/ 2147483646 w 357"/>
              <a:gd name="T31" fmla="*/ 2147483646 h 302"/>
              <a:gd name="T32" fmla="*/ 2147483646 w 357"/>
              <a:gd name="T33" fmla="*/ 2147483646 h 302"/>
              <a:gd name="T34" fmla="*/ 2147483646 w 357"/>
              <a:gd name="T35" fmla="*/ 2147483646 h 302"/>
              <a:gd name="T36" fmla="*/ 2147483646 w 357"/>
              <a:gd name="T37" fmla="*/ 2147483646 h 302"/>
              <a:gd name="T38" fmla="*/ 2147483646 w 357"/>
              <a:gd name="T39" fmla="*/ 2147483646 h 302"/>
              <a:gd name="T40" fmla="*/ 0 w 357"/>
              <a:gd name="T41" fmla="*/ 2147483646 h 302"/>
              <a:gd name="T42" fmla="*/ 2147483646 w 357"/>
              <a:gd name="T43" fmla="*/ 2147483646 h 302"/>
              <a:gd name="T44" fmla="*/ 2147483646 w 357"/>
              <a:gd name="T45" fmla="*/ 2147483646 h 302"/>
              <a:gd name="T46" fmla="*/ 2147483646 w 357"/>
              <a:gd name="T47" fmla="*/ 2147483646 h 302"/>
              <a:gd name="T48" fmla="*/ 2147483646 w 357"/>
              <a:gd name="T49" fmla="*/ 2147483646 h 302"/>
              <a:gd name="T50" fmla="*/ 2147483646 w 357"/>
              <a:gd name="T51" fmla="*/ 2147483646 h 302"/>
              <a:gd name="T52" fmla="*/ 2147483646 w 357"/>
              <a:gd name="T53" fmla="*/ 2147483646 h 302"/>
              <a:gd name="T54" fmla="*/ 2147483646 w 357"/>
              <a:gd name="T55" fmla="*/ 2147483646 h 302"/>
              <a:gd name="T56" fmla="*/ 2147483646 w 357"/>
              <a:gd name="T57" fmla="*/ 2147483646 h 302"/>
              <a:gd name="T58" fmla="*/ 2147483646 w 357"/>
              <a:gd name="T59" fmla="*/ 2147483646 h 302"/>
              <a:gd name="T60" fmla="*/ 2147483646 w 357"/>
              <a:gd name="T61" fmla="*/ 2147483646 h 302"/>
              <a:gd name="T62" fmla="*/ 2147483646 w 357"/>
              <a:gd name="T63" fmla="*/ 2147483646 h 302"/>
              <a:gd name="T64" fmla="*/ 2147483646 w 357"/>
              <a:gd name="T65" fmla="*/ 2147483646 h 302"/>
              <a:gd name="T66" fmla="*/ 2147483646 w 357"/>
              <a:gd name="T67" fmla="*/ 2147483646 h 302"/>
              <a:gd name="T68" fmla="*/ 2147483646 w 357"/>
              <a:gd name="T69" fmla="*/ 2147483646 h 302"/>
              <a:gd name="T70" fmla="*/ 2147483646 w 357"/>
              <a:gd name="T71" fmla="*/ 2147483646 h 302"/>
              <a:gd name="T72" fmla="*/ 2147483646 w 357"/>
              <a:gd name="T73" fmla="*/ 2147483646 h 302"/>
              <a:gd name="T74" fmla="*/ 2147483646 w 357"/>
              <a:gd name="T75" fmla="*/ 2147483646 h 302"/>
              <a:gd name="T76" fmla="*/ 2147483646 w 357"/>
              <a:gd name="T77" fmla="*/ 2147483646 h 302"/>
              <a:gd name="T78" fmla="*/ 2147483646 w 357"/>
              <a:gd name="T79" fmla="*/ 2147483646 h 302"/>
              <a:gd name="T80" fmla="*/ 2147483646 w 357"/>
              <a:gd name="T81" fmla="*/ 2147483646 h 302"/>
              <a:gd name="T82" fmla="*/ 2147483646 w 357"/>
              <a:gd name="T83" fmla="*/ 2147483646 h 302"/>
              <a:gd name="T84" fmla="*/ 2147483646 w 357"/>
              <a:gd name="T85" fmla="*/ 2147483646 h 302"/>
              <a:gd name="T86" fmla="*/ 2147483646 w 357"/>
              <a:gd name="T87" fmla="*/ 2147483646 h 302"/>
              <a:gd name="T88" fmla="*/ 2147483646 w 357"/>
              <a:gd name="T89" fmla="*/ 2147483646 h 302"/>
              <a:gd name="T90" fmla="*/ 2147483646 w 357"/>
              <a:gd name="T91" fmla="*/ 2147483646 h 302"/>
              <a:gd name="T92" fmla="*/ 2147483646 w 357"/>
              <a:gd name="T93" fmla="*/ 2147483646 h 302"/>
              <a:gd name="T94" fmla="*/ 2147483646 w 357"/>
              <a:gd name="T95" fmla="*/ 0 h 30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57" h="302">
                <a:moveTo>
                  <a:pt x="270" y="37"/>
                </a:moveTo>
                <a:lnTo>
                  <a:pt x="272" y="38"/>
                </a:lnTo>
                <a:lnTo>
                  <a:pt x="281" y="42"/>
                </a:lnTo>
                <a:lnTo>
                  <a:pt x="284" y="45"/>
                </a:lnTo>
                <a:lnTo>
                  <a:pt x="291" y="47"/>
                </a:lnTo>
                <a:lnTo>
                  <a:pt x="296" y="52"/>
                </a:lnTo>
                <a:lnTo>
                  <a:pt x="301" y="58"/>
                </a:lnTo>
                <a:lnTo>
                  <a:pt x="304" y="61"/>
                </a:lnTo>
                <a:lnTo>
                  <a:pt x="309" y="68"/>
                </a:lnTo>
                <a:lnTo>
                  <a:pt x="312" y="73"/>
                </a:lnTo>
                <a:lnTo>
                  <a:pt x="315" y="81"/>
                </a:lnTo>
                <a:lnTo>
                  <a:pt x="317" y="88"/>
                </a:lnTo>
                <a:lnTo>
                  <a:pt x="318" y="98"/>
                </a:lnTo>
                <a:lnTo>
                  <a:pt x="318" y="107"/>
                </a:lnTo>
                <a:lnTo>
                  <a:pt x="317" y="118"/>
                </a:lnTo>
                <a:lnTo>
                  <a:pt x="313" y="123"/>
                </a:lnTo>
                <a:lnTo>
                  <a:pt x="312" y="130"/>
                </a:lnTo>
                <a:lnTo>
                  <a:pt x="308" y="135"/>
                </a:lnTo>
                <a:lnTo>
                  <a:pt x="304" y="143"/>
                </a:lnTo>
                <a:lnTo>
                  <a:pt x="301" y="147"/>
                </a:lnTo>
                <a:lnTo>
                  <a:pt x="297" y="155"/>
                </a:lnTo>
                <a:lnTo>
                  <a:pt x="292" y="160"/>
                </a:lnTo>
                <a:lnTo>
                  <a:pt x="289" y="166"/>
                </a:lnTo>
                <a:lnTo>
                  <a:pt x="283" y="171"/>
                </a:lnTo>
                <a:lnTo>
                  <a:pt x="278" y="176"/>
                </a:lnTo>
                <a:lnTo>
                  <a:pt x="272" y="182"/>
                </a:lnTo>
                <a:lnTo>
                  <a:pt x="268" y="187"/>
                </a:lnTo>
                <a:lnTo>
                  <a:pt x="261" y="192"/>
                </a:lnTo>
                <a:lnTo>
                  <a:pt x="256" y="198"/>
                </a:lnTo>
                <a:lnTo>
                  <a:pt x="250" y="202"/>
                </a:lnTo>
                <a:lnTo>
                  <a:pt x="245" y="208"/>
                </a:lnTo>
                <a:lnTo>
                  <a:pt x="239" y="211"/>
                </a:lnTo>
                <a:lnTo>
                  <a:pt x="231" y="216"/>
                </a:lnTo>
                <a:lnTo>
                  <a:pt x="225" y="219"/>
                </a:lnTo>
                <a:lnTo>
                  <a:pt x="219" y="224"/>
                </a:lnTo>
                <a:lnTo>
                  <a:pt x="213" y="228"/>
                </a:lnTo>
                <a:lnTo>
                  <a:pt x="207" y="230"/>
                </a:lnTo>
                <a:lnTo>
                  <a:pt x="202" y="234"/>
                </a:lnTo>
                <a:lnTo>
                  <a:pt x="195" y="239"/>
                </a:lnTo>
                <a:lnTo>
                  <a:pt x="189" y="240"/>
                </a:lnTo>
                <a:lnTo>
                  <a:pt x="183" y="244"/>
                </a:lnTo>
                <a:lnTo>
                  <a:pt x="177" y="247"/>
                </a:lnTo>
                <a:lnTo>
                  <a:pt x="173" y="250"/>
                </a:lnTo>
                <a:lnTo>
                  <a:pt x="162" y="254"/>
                </a:lnTo>
                <a:lnTo>
                  <a:pt x="153" y="259"/>
                </a:lnTo>
                <a:lnTo>
                  <a:pt x="142" y="261"/>
                </a:lnTo>
                <a:lnTo>
                  <a:pt x="132" y="261"/>
                </a:lnTo>
                <a:lnTo>
                  <a:pt x="122" y="261"/>
                </a:lnTo>
                <a:lnTo>
                  <a:pt x="111" y="261"/>
                </a:lnTo>
                <a:lnTo>
                  <a:pt x="100" y="259"/>
                </a:lnTo>
                <a:lnTo>
                  <a:pt x="90" y="255"/>
                </a:lnTo>
                <a:lnTo>
                  <a:pt x="80" y="251"/>
                </a:lnTo>
                <a:lnTo>
                  <a:pt x="72" y="247"/>
                </a:lnTo>
                <a:lnTo>
                  <a:pt x="66" y="240"/>
                </a:lnTo>
                <a:lnTo>
                  <a:pt x="59" y="237"/>
                </a:lnTo>
                <a:lnTo>
                  <a:pt x="53" y="229"/>
                </a:lnTo>
                <a:lnTo>
                  <a:pt x="49" y="223"/>
                </a:lnTo>
                <a:lnTo>
                  <a:pt x="45" y="214"/>
                </a:lnTo>
                <a:lnTo>
                  <a:pt x="42" y="206"/>
                </a:lnTo>
                <a:lnTo>
                  <a:pt x="40" y="195"/>
                </a:lnTo>
                <a:lnTo>
                  <a:pt x="40" y="185"/>
                </a:lnTo>
                <a:lnTo>
                  <a:pt x="1" y="183"/>
                </a:lnTo>
                <a:lnTo>
                  <a:pt x="0" y="190"/>
                </a:lnTo>
                <a:lnTo>
                  <a:pt x="0" y="197"/>
                </a:lnTo>
                <a:lnTo>
                  <a:pt x="1" y="203"/>
                </a:lnTo>
                <a:lnTo>
                  <a:pt x="4" y="211"/>
                </a:lnTo>
                <a:lnTo>
                  <a:pt x="4" y="217"/>
                </a:lnTo>
                <a:lnTo>
                  <a:pt x="5" y="223"/>
                </a:lnTo>
                <a:lnTo>
                  <a:pt x="9" y="229"/>
                </a:lnTo>
                <a:lnTo>
                  <a:pt x="12" y="237"/>
                </a:lnTo>
                <a:lnTo>
                  <a:pt x="15" y="242"/>
                </a:lnTo>
                <a:lnTo>
                  <a:pt x="17" y="248"/>
                </a:lnTo>
                <a:lnTo>
                  <a:pt x="22" y="253"/>
                </a:lnTo>
                <a:lnTo>
                  <a:pt x="27" y="259"/>
                </a:lnTo>
                <a:lnTo>
                  <a:pt x="31" y="263"/>
                </a:lnTo>
                <a:lnTo>
                  <a:pt x="37" y="269"/>
                </a:lnTo>
                <a:lnTo>
                  <a:pt x="42" y="273"/>
                </a:lnTo>
                <a:lnTo>
                  <a:pt x="48" y="279"/>
                </a:lnTo>
                <a:lnTo>
                  <a:pt x="54" y="282"/>
                </a:lnTo>
                <a:lnTo>
                  <a:pt x="61" y="286"/>
                </a:lnTo>
                <a:lnTo>
                  <a:pt x="68" y="290"/>
                </a:lnTo>
                <a:lnTo>
                  <a:pt x="75" y="294"/>
                </a:lnTo>
                <a:lnTo>
                  <a:pt x="82" y="295"/>
                </a:lnTo>
                <a:lnTo>
                  <a:pt x="90" y="297"/>
                </a:lnTo>
                <a:lnTo>
                  <a:pt x="98" y="299"/>
                </a:lnTo>
                <a:lnTo>
                  <a:pt x="106" y="301"/>
                </a:lnTo>
                <a:lnTo>
                  <a:pt x="113" y="301"/>
                </a:lnTo>
                <a:lnTo>
                  <a:pt x="122" y="302"/>
                </a:lnTo>
                <a:lnTo>
                  <a:pt x="129" y="302"/>
                </a:lnTo>
                <a:lnTo>
                  <a:pt x="137" y="302"/>
                </a:lnTo>
                <a:lnTo>
                  <a:pt x="143" y="301"/>
                </a:lnTo>
                <a:lnTo>
                  <a:pt x="152" y="300"/>
                </a:lnTo>
                <a:lnTo>
                  <a:pt x="160" y="297"/>
                </a:lnTo>
                <a:lnTo>
                  <a:pt x="167" y="296"/>
                </a:lnTo>
                <a:lnTo>
                  <a:pt x="172" y="294"/>
                </a:lnTo>
                <a:lnTo>
                  <a:pt x="177" y="291"/>
                </a:lnTo>
                <a:lnTo>
                  <a:pt x="184" y="287"/>
                </a:lnTo>
                <a:lnTo>
                  <a:pt x="190" y="285"/>
                </a:lnTo>
                <a:lnTo>
                  <a:pt x="195" y="282"/>
                </a:lnTo>
                <a:lnTo>
                  <a:pt x="203" y="279"/>
                </a:lnTo>
                <a:lnTo>
                  <a:pt x="209" y="275"/>
                </a:lnTo>
                <a:lnTo>
                  <a:pt x="216" y="273"/>
                </a:lnTo>
                <a:lnTo>
                  <a:pt x="224" y="268"/>
                </a:lnTo>
                <a:lnTo>
                  <a:pt x="230" y="263"/>
                </a:lnTo>
                <a:lnTo>
                  <a:pt x="237" y="259"/>
                </a:lnTo>
                <a:lnTo>
                  <a:pt x="245" y="255"/>
                </a:lnTo>
                <a:lnTo>
                  <a:pt x="251" y="250"/>
                </a:lnTo>
                <a:lnTo>
                  <a:pt x="258" y="245"/>
                </a:lnTo>
                <a:lnTo>
                  <a:pt x="266" y="240"/>
                </a:lnTo>
                <a:lnTo>
                  <a:pt x="273" y="235"/>
                </a:lnTo>
                <a:lnTo>
                  <a:pt x="279" y="229"/>
                </a:lnTo>
                <a:lnTo>
                  <a:pt x="286" y="223"/>
                </a:lnTo>
                <a:lnTo>
                  <a:pt x="292" y="218"/>
                </a:lnTo>
                <a:lnTo>
                  <a:pt x="299" y="212"/>
                </a:lnTo>
                <a:lnTo>
                  <a:pt x="304" y="206"/>
                </a:lnTo>
                <a:lnTo>
                  <a:pt x="312" y="198"/>
                </a:lnTo>
                <a:lnTo>
                  <a:pt x="317" y="192"/>
                </a:lnTo>
                <a:lnTo>
                  <a:pt x="323" y="187"/>
                </a:lnTo>
                <a:lnTo>
                  <a:pt x="326" y="178"/>
                </a:lnTo>
                <a:lnTo>
                  <a:pt x="331" y="172"/>
                </a:lnTo>
                <a:lnTo>
                  <a:pt x="335" y="166"/>
                </a:lnTo>
                <a:lnTo>
                  <a:pt x="341" y="159"/>
                </a:lnTo>
                <a:lnTo>
                  <a:pt x="344" y="151"/>
                </a:lnTo>
                <a:lnTo>
                  <a:pt x="348" y="144"/>
                </a:lnTo>
                <a:lnTo>
                  <a:pt x="351" y="135"/>
                </a:lnTo>
                <a:lnTo>
                  <a:pt x="354" y="129"/>
                </a:lnTo>
                <a:lnTo>
                  <a:pt x="355" y="121"/>
                </a:lnTo>
                <a:lnTo>
                  <a:pt x="356" y="114"/>
                </a:lnTo>
                <a:lnTo>
                  <a:pt x="356" y="108"/>
                </a:lnTo>
                <a:lnTo>
                  <a:pt x="357" y="102"/>
                </a:lnTo>
                <a:lnTo>
                  <a:pt x="356" y="89"/>
                </a:lnTo>
                <a:lnTo>
                  <a:pt x="355" y="78"/>
                </a:lnTo>
                <a:lnTo>
                  <a:pt x="351" y="67"/>
                </a:lnTo>
                <a:lnTo>
                  <a:pt x="348" y="58"/>
                </a:lnTo>
                <a:lnTo>
                  <a:pt x="343" y="47"/>
                </a:lnTo>
                <a:lnTo>
                  <a:pt x="338" y="41"/>
                </a:lnTo>
                <a:lnTo>
                  <a:pt x="330" y="32"/>
                </a:lnTo>
                <a:lnTo>
                  <a:pt x="323" y="26"/>
                </a:lnTo>
                <a:lnTo>
                  <a:pt x="315" y="19"/>
                </a:lnTo>
                <a:lnTo>
                  <a:pt x="309" y="14"/>
                </a:lnTo>
                <a:lnTo>
                  <a:pt x="301" y="8"/>
                </a:lnTo>
                <a:lnTo>
                  <a:pt x="293" y="5"/>
                </a:lnTo>
                <a:lnTo>
                  <a:pt x="287" y="1"/>
                </a:lnTo>
                <a:lnTo>
                  <a:pt x="281" y="0"/>
                </a:lnTo>
                <a:lnTo>
                  <a:pt x="270" y="3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0" name="Freeform 51">
            <a:extLst>
              <a:ext uri="{FF2B5EF4-FFF2-40B4-BE49-F238E27FC236}">
                <a16:creationId xmlns:a16="http://schemas.microsoft.com/office/drawing/2014/main" id="{26963717-E159-3043-992D-9251803BACE2}"/>
              </a:ext>
            </a:extLst>
          </p:cNvPr>
          <p:cNvSpPr>
            <a:spLocks/>
          </p:cNvSpPr>
          <p:nvPr/>
        </p:nvSpPr>
        <p:spPr bwMode="auto">
          <a:xfrm>
            <a:off x="4745038" y="4116388"/>
            <a:ext cx="193675" cy="220662"/>
          </a:xfrm>
          <a:custGeom>
            <a:avLst/>
            <a:gdLst>
              <a:gd name="T0" fmla="*/ 2147483646 w 244"/>
              <a:gd name="T1" fmla="*/ 2147483646 h 278"/>
              <a:gd name="T2" fmla="*/ 2147483646 w 244"/>
              <a:gd name="T3" fmla="*/ 0 h 278"/>
              <a:gd name="T4" fmla="*/ 2147483646 w 244"/>
              <a:gd name="T5" fmla="*/ 2147483646 h 278"/>
              <a:gd name="T6" fmla="*/ 2147483646 w 244"/>
              <a:gd name="T7" fmla="*/ 2147483646 h 278"/>
              <a:gd name="T8" fmla="*/ 2147483646 w 244"/>
              <a:gd name="T9" fmla="*/ 2147483646 h 278"/>
              <a:gd name="T10" fmla="*/ 2147483646 w 244"/>
              <a:gd name="T11" fmla="*/ 2147483646 h 278"/>
              <a:gd name="T12" fmla="*/ 0 w 244"/>
              <a:gd name="T13" fmla="*/ 2147483646 h 278"/>
              <a:gd name="T14" fmla="*/ 2147483646 w 244"/>
              <a:gd name="T15" fmla="*/ 2147483646 h 278"/>
              <a:gd name="T16" fmla="*/ 2147483646 w 244"/>
              <a:gd name="T17" fmla="*/ 2147483646 h 278"/>
              <a:gd name="T18" fmla="*/ 2147483646 w 244"/>
              <a:gd name="T19" fmla="*/ 2147483646 h 278"/>
              <a:gd name="T20" fmla="*/ 2147483646 w 244"/>
              <a:gd name="T21" fmla="*/ 2147483646 h 278"/>
              <a:gd name="T22" fmla="*/ 2147483646 w 244"/>
              <a:gd name="T23" fmla="*/ 2147483646 h 278"/>
              <a:gd name="T24" fmla="*/ 2147483646 w 244"/>
              <a:gd name="T25" fmla="*/ 2147483646 h 278"/>
              <a:gd name="T26" fmla="*/ 2147483646 w 244"/>
              <a:gd name="T27" fmla="*/ 2147483646 h 27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44" h="278">
                <a:moveTo>
                  <a:pt x="230" y="144"/>
                </a:moveTo>
                <a:lnTo>
                  <a:pt x="94" y="0"/>
                </a:lnTo>
                <a:lnTo>
                  <a:pt x="66" y="27"/>
                </a:lnTo>
                <a:lnTo>
                  <a:pt x="189" y="157"/>
                </a:lnTo>
                <a:lnTo>
                  <a:pt x="134" y="218"/>
                </a:lnTo>
                <a:lnTo>
                  <a:pt x="30" y="102"/>
                </a:lnTo>
                <a:lnTo>
                  <a:pt x="0" y="128"/>
                </a:lnTo>
                <a:lnTo>
                  <a:pt x="119" y="261"/>
                </a:lnTo>
                <a:lnTo>
                  <a:pt x="134" y="278"/>
                </a:lnTo>
                <a:lnTo>
                  <a:pt x="147" y="261"/>
                </a:lnTo>
                <a:lnTo>
                  <a:pt x="230" y="171"/>
                </a:lnTo>
                <a:lnTo>
                  <a:pt x="244" y="157"/>
                </a:lnTo>
                <a:lnTo>
                  <a:pt x="230" y="14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1" name="Freeform 52">
            <a:extLst>
              <a:ext uri="{FF2B5EF4-FFF2-40B4-BE49-F238E27FC236}">
                <a16:creationId xmlns:a16="http://schemas.microsoft.com/office/drawing/2014/main" id="{4BE86A46-3245-614E-AAE4-F3597D34E805}"/>
              </a:ext>
            </a:extLst>
          </p:cNvPr>
          <p:cNvSpPr>
            <a:spLocks/>
          </p:cNvSpPr>
          <p:nvPr/>
        </p:nvSpPr>
        <p:spPr bwMode="auto">
          <a:xfrm>
            <a:off x="4144963" y="3425825"/>
            <a:ext cx="295275" cy="363538"/>
          </a:xfrm>
          <a:custGeom>
            <a:avLst/>
            <a:gdLst>
              <a:gd name="T0" fmla="*/ 2147483646 w 371"/>
              <a:gd name="T1" fmla="*/ 2147483646 h 457"/>
              <a:gd name="T2" fmla="*/ 2147483646 w 371"/>
              <a:gd name="T3" fmla="*/ 0 h 457"/>
              <a:gd name="T4" fmla="*/ 0 w 371"/>
              <a:gd name="T5" fmla="*/ 2147483646 h 457"/>
              <a:gd name="T6" fmla="*/ 2147483646 w 371"/>
              <a:gd name="T7" fmla="*/ 2147483646 h 457"/>
              <a:gd name="T8" fmla="*/ 2147483646 w 371"/>
              <a:gd name="T9" fmla="*/ 2147483646 h 457"/>
              <a:gd name="T10" fmla="*/ 2147483646 w 371"/>
              <a:gd name="T11" fmla="*/ 2147483646 h 45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71" h="457">
                <a:moveTo>
                  <a:pt x="371" y="433"/>
                </a:moveTo>
                <a:lnTo>
                  <a:pt x="31" y="0"/>
                </a:lnTo>
                <a:lnTo>
                  <a:pt x="0" y="24"/>
                </a:lnTo>
                <a:lnTo>
                  <a:pt x="340" y="457"/>
                </a:lnTo>
                <a:lnTo>
                  <a:pt x="371" y="43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2" name="Freeform 53">
            <a:extLst>
              <a:ext uri="{FF2B5EF4-FFF2-40B4-BE49-F238E27FC236}">
                <a16:creationId xmlns:a16="http://schemas.microsoft.com/office/drawing/2014/main" id="{BFDF195E-86D7-9B44-8013-7BCA9E98C8C7}"/>
              </a:ext>
            </a:extLst>
          </p:cNvPr>
          <p:cNvSpPr>
            <a:spLocks/>
          </p:cNvSpPr>
          <p:nvPr/>
        </p:nvSpPr>
        <p:spPr bwMode="auto">
          <a:xfrm>
            <a:off x="4268788" y="3359150"/>
            <a:ext cx="236537" cy="392113"/>
          </a:xfrm>
          <a:custGeom>
            <a:avLst/>
            <a:gdLst>
              <a:gd name="T0" fmla="*/ 2147483646 w 298"/>
              <a:gd name="T1" fmla="*/ 2147483646 h 494"/>
              <a:gd name="T2" fmla="*/ 2147483646 w 298"/>
              <a:gd name="T3" fmla="*/ 0 h 494"/>
              <a:gd name="T4" fmla="*/ 0 w 298"/>
              <a:gd name="T5" fmla="*/ 2147483646 h 494"/>
              <a:gd name="T6" fmla="*/ 2147483646 w 298"/>
              <a:gd name="T7" fmla="*/ 2147483646 h 494"/>
              <a:gd name="T8" fmla="*/ 2147483646 w 298"/>
              <a:gd name="T9" fmla="*/ 2147483646 h 494"/>
              <a:gd name="T10" fmla="*/ 2147483646 w 298"/>
              <a:gd name="T11" fmla="*/ 2147483646 h 49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8" h="494">
                <a:moveTo>
                  <a:pt x="298" y="475"/>
                </a:moveTo>
                <a:lnTo>
                  <a:pt x="35" y="0"/>
                </a:lnTo>
                <a:lnTo>
                  <a:pt x="0" y="19"/>
                </a:lnTo>
                <a:lnTo>
                  <a:pt x="264" y="494"/>
                </a:lnTo>
                <a:lnTo>
                  <a:pt x="298" y="47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3" name="Freeform 54">
            <a:extLst>
              <a:ext uri="{FF2B5EF4-FFF2-40B4-BE49-F238E27FC236}">
                <a16:creationId xmlns:a16="http://schemas.microsoft.com/office/drawing/2014/main" id="{3290BA5E-59C8-294C-8C84-228FB5C4D75C}"/>
              </a:ext>
            </a:extLst>
          </p:cNvPr>
          <p:cNvSpPr>
            <a:spLocks/>
          </p:cNvSpPr>
          <p:nvPr/>
        </p:nvSpPr>
        <p:spPr bwMode="auto">
          <a:xfrm>
            <a:off x="4151313" y="3368675"/>
            <a:ext cx="130175" cy="85725"/>
          </a:xfrm>
          <a:custGeom>
            <a:avLst/>
            <a:gdLst>
              <a:gd name="T0" fmla="*/ 2147483646 w 164"/>
              <a:gd name="T1" fmla="*/ 2147483646 h 108"/>
              <a:gd name="T2" fmla="*/ 2147483646 w 164"/>
              <a:gd name="T3" fmla="*/ 2147483646 h 108"/>
              <a:gd name="T4" fmla="*/ 2147483646 w 164"/>
              <a:gd name="T5" fmla="*/ 2147483646 h 108"/>
              <a:gd name="T6" fmla="*/ 2147483646 w 164"/>
              <a:gd name="T7" fmla="*/ 2147483646 h 108"/>
              <a:gd name="T8" fmla="*/ 2147483646 w 164"/>
              <a:gd name="T9" fmla="*/ 2147483646 h 108"/>
              <a:gd name="T10" fmla="*/ 2147483646 w 164"/>
              <a:gd name="T11" fmla="*/ 2147483646 h 108"/>
              <a:gd name="T12" fmla="*/ 2147483646 w 164"/>
              <a:gd name="T13" fmla="*/ 2147483646 h 108"/>
              <a:gd name="T14" fmla="*/ 2147483646 w 164"/>
              <a:gd name="T15" fmla="*/ 2147483646 h 108"/>
              <a:gd name="T16" fmla="*/ 2147483646 w 164"/>
              <a:gd name="T17" fmla="*/ 2147483646 h 108"/>
              <a:gd name="T18" fmla="*/ 2147483646 w 164"/>
              <a:gd name="T19" fmla="*/ 2147483646 h 108"/>
              <a:gd name="T20" fmla="*/ 2147483646 w 164"/>
              <a:gd name="T21" fmla="*/ 2147483646 h 108"/>
              <a:gd name="T22" fmla="*/ 2147483646 w 164"/>
              <a:gd name="T23" fmla="*/ 2147483646 h 108"/>
              <a:gd name="T24" fmla="*/ 2147483646 w 164"/>
              <a:gd name="T25" fmla="*/ 2147483646 h 108"/>
              <a:gd name="T26" fmla="*/ 2147483646 w 164"/>
              <a:gd name="T27" fmla="*/ 2147483646 h 108"/>
              <a:gd name="T28" fmla="*/ 2147483646 w 164"/>
              <a:gd name="T29" fmla="*/ 2147483646 h 108"/>
              <a:gd name="T30" fmla="*/ 2147483646 w 164"/>
              <a:gd name="T31" fmla="*/ 2147483646 h 108"/>
              <a:gd name="T32" fmla="*/ 2147483646 w 164"/>
              <a:gd name="T33" fmla="*/ 2147483646 h 108"/>
              <a:gd name="T34" fmla="*/ 2147483646 w 164"/>
              <a:gd name="T35" fmla="*/ 2147483646 h 108"/>
              <a:gd name="T36" fmla="*/ 2147483646 w 164"/>
              <a:gd name="T37" fmla="*/ 2147483646 h 108"/>
              <a:gd name="T38" fmla="*/ 2147483646 w 164"/>
              <a:gd name="T39" fmla="*/ 2147483646 h 108"/>
              <a:gd name="T40" fmla="*/ 2147483646 w 164"/>
              <a:gd name="T41" fmla="*/ 2147483646 h 108"/>
              <a:gd name="T42" fmla="*/ 2147483646 w 164"/>
              <a:gd name="T43" fmla="*/ 2147483646 h 108"/>
              <a:gd name="T44" fmla="*/ 2147483646 w 164"/>
              <a:gd name="T45" fmla="*/ 2147483646 h 108"/>
              <a:gd name="T46" fmla="*/ 2147483646 w 164"/>
              <a:gd name="T47" fmla="*/ 2147483646 h 108"/>
              <a:gd name="T48" fmla="*/ 2147483646 w 164"/>
              <a:gd name="T49" fmla="*/ 2147483646 h 108"/>
              <a:gd name="T50" fmla="*/ 2147483646 w 164"/>
              <a:gd name="T51" fmla="*/ 2147483646 h 108"/>
              <a:gd name="T52" fmla="*/ 2147483646 w 164"/>
              <a:gd name="T53" fmla="*/ 2147483646 h 108"/>
              <a:gd name="T54" fmla="*/ 2147483646 w 164"/>
              <a:gd name="T55" fmla="*/ 0 h 108"/>
              <a:gd name="T56" fmla="*/ 2147483646 w 164"/>
              <a:gd name="T57" fmla="*/ 2147483646 h 108"/>
              <a:gd name="T58" fmla="*/ 2147483646 w 164"/>
              <a:gd name="T59" fmla="*/ 2147483646 h 108"/>
              <a:gd name="T60" fmla="*/ 2147483646 w 164"/>
              <a:gd name="T61" fmla="*/ 2147483646 h 108"/>
              <a:gd name="T62" fmla="*/ 2147483646 w 164"/>
              <a:gd name="T63" fmla="*/ 2147483646 h 108"/>
              <a:gd name="T64" fmla="*/ 2147483646 w 164"/>
              <a:gd name="T65" fmla="*/ 2147483646 h 108"/>
              <a:gd name="T66" fmla="*/ 2147483646 w 164"/>
              <a:gd name="T67" fmla="*/ 2147483646 h 108"/>
              <a:gd name="T68" fmla="*/ 2147483646 w 164"/>
              <a:gd name="T69" fmla="*/ 2147483646 h 108"/>
              <a:gd name="T70" fmla="*/ 2147483646 w 164"/>
              <a:gd name="T71" fmla="*/ 2147483646 h 108"/>
              <a:gd name="T72" fmla="*/ 2147483646 w 164"/>
              <a:gd name="T73" fmla="*/ 2147483646 h 108"/>
              <a:gd name="T74" fmla="*/ 2147483646 w 164"/>
              <a:gd name="T75" fmla="*/ 2147483646 h 108"/>
              <a:gd name="T76" fmla="*/ 2147483646 w 164"/>
              <a:gd name="T77" fmla="*/ 2147483646 h 108"/>
              <a:gd name="T78" fmla="*/ 2147483646 w 164"/>
              <a:gd name="T79" fmla="*/ 2147483646 h 108"/>
              <a:gd name="T80" fmla="*/ 2147483646 w 164"/>
              <a:gd name="T81" fmla="*/ 2147483646 h 108"/>
              <a:gd name="T82" fmla="*/ 2147483646 w 164"/>
              <a:gd name="T83" fmla="*/ 2147483646 h 108"/>
              <a:gd name="T84" fmla="*/ 2147483646 w 164"/>
              <a:gd name="T85" fmla="*/ 2147483646 h 108"/>
              <a:gd name="T86" fmla="*/ 2147483646 w 164"/>
              <a:gd name="T87" fmla="*/ 2147483646 h 108"/>
              <a:gd name="T88" fmla="*/ 2147483646 w 164"/>
              <a:gd name="T89" fmla="*/ 2147483646 h 108"/>
              <a:gd name="T90" fmla="*/ 2147483646 w 164"/>
              <a:gd name="T91" fmla="*/ 2147483646 h 108"/>
              <a:gd name="T92" fmla="*/ 2147483646 w 164"/>
              <a:gd name="T93" fmla="*/ 2147483646 h 108"/>
              <a:gd name="T94" fmla="*/ 2147483646 w 164"/>
              <a:gd name="T95" fmla="*/ 2147483646 h 108"/>
              <a:gd name="T96" fmla="*/ 0 w 164"/>
              <a:gd name="T97" fmla="*/ 2147483646 h 108"/>
              <a:gd name="T98" fmla="*/ 0 w 164"/>
              <a:gd name="T99" fmla="*/ 2147483646 h 108"/>
              <a:gd name="T100" fmla="*/ 2147483646 w 164"/>
              <a:gd name="T101" fmla="*/ 2147483646 h 108"/>
              <a:gd name="T102" fmla="*/ 2147483646 w 164"/>
              <a:gd name="T103" fmla="*/ 2147483646 h 10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64" h="108">
                <a:moveTo>
                  <a:pt x="6" y="108"/>
                </a:moveTo>
                <a:lnTo>
                  <a:pt x="7" y="106"/>
                </a:lnTo>
                <a:lnTo>
                  <a:pt x="12" y="105"/>
                </a:lnTo>
                <a:lnTo>
                  <a:pt x="16" y="103"/>
                </a:lnTo>
                <a:lnTo>
                  <a:pt x="25" y="101"/>
                </a:lnTo>
                <a:lnTo>
                  <a:pt x="32" y="99"/>
                </a:lnTo>
                <a:lnTo>
                  <a:pt x="42" y="96"/>
                </a:lnTo>
                <a:lnTo>
                  <a:pt x="47" y="94"/>
                </a:lnTo>
                <a:lnTo>
                  <a:pt x="52" y="93"/>
                </a:lnTo>
                <a:lnTo>
                  <a:pt x="58" y="90"/>
                </a:lnTo>
                <a:lnTo>
                  <a:pt x="66" y="89"/>
                </a:lnTo>
                <a:lnTo>
                  <a:pt x="70" y="87"/>
                </a:lnTo>
                <a:lnTo>
                  <a:pt x="77" y="84"/>
                </a:lnTo>
                <a:lnTo>
                  <a:pt x="82" y="80"/>
                </a:lnTo>
                <a:lnTo>
                  <a:pt x="89" y="78"/>
                </a:lnTo>
                <a:lnTo>
                  <a:pt x="95" y="74"/>
                </a:lnTo>
                <a:lnTo>
                  <a:pt x="101" y="70"/>
                </a:lnTo>
                <a:lnTo>
                  <a:pt x="109" y="67"/>
                </a:lnTo>
                <a:lnTo>
                  <a:pt x="115" y="64"/>
                </a:lnTo>
                <a:lnTo>
                  <a:pt x="121" y="59"/>
                </a:lnTo>
                <a:lnTo>
                  <a:pt x="127" y="56"/>
                </a:lnTo>
                <a:lnTo>
                  <a:pt x="134" y="51"/>
                </a:lnTo>
                <a:lnTo>
                  <a:pt x="141" y="46"/>
                </a:lnTo>
                <a:lnTo>
                  <a:pt x="146" y="41"/>
                </a:lnTo>
                <a:lnTo>
                  <a:pt x="153" y="36"/>
                </a:lnTo>
                <a:lnTo>
                  <a:pt x="158" y="31"/>
                </a:lnTo>
                <a:lnTo>
                  <a:pt x="164" y="26"/>
                </a:lnTo>
                <a:lnTo>
                  <a:pt x="136" y="0"/>
                </a:lnTo>
                <a:lnTo>
                  <a:pt x="131" y="2"/>
                </a:lnTo>
                <a:lnTo>
                  <a:pt x="125" y="7"/>
                </a:lnTo>
                <a:lnTo>
                  <a:pt x="120" y="12"/>
                </a:lnTo>
                <a:lnTo>
                  <a:pt x="115" y="16"/>
                </a:lnTo>
                <a:lnTo>
                  <a:pt x="109" y="20"/>
                </a:lnTo>
                <a:lnTo>
                  <a:pt x="104" y="23"/>
                </a:lnTo>
                <a:lnTo>
                  <a:pt x="98" y="26"/>
                </a:lnTo>
                <a:lnTo>
                  <a:pt x="93" y="31"/>
                </a:lnTo>
                <a:lnTo>
                  <a:pt x="87" y="33"/>
                </a:lnTo>
                <a:lnTo>
                  <a:pt x="80" y="36"/>
                </a:lnTo>
                <a:lnTo>
                  <a:pt x="75" y="40"/>
                </a:lnTo>
                <a:lnTo>
                  <a:pt x="70" y="43"/>
                </a:lnTo>
                <a:lnTo>
                  <a:pt x="59" y="47"/>
                </a:lnTo>
                <a:lnTo>
                  <a:pt x="49" y="53"/>
                </a:lnTo>
                <a:lnTo>
                  <a:pt x="38" y="56"/>
                </a:lnTo>
                <a:lnTo>
                  <a:pt x="30" y="58"/>
                </a:lnTo>
                <a:lnTo>
                  <a:pt x="21" y="61"/>
                </a:lnTo>
                <a:lnTo>
                  <a:pt x="15" y="63"/>
                </a:lnTo>
                <a:lnTo>
                  <a:pt x="7" y="64"/>
                </a:lnTo>
                <a:lnTo>
                  <a:pt x="4" y="66"/>
                </a:lnTo>
                <a:lnTo>
                  <a:pt x="0" y="66"/>
                </a:lnTo>
                <a:lnTo>
                  <a:pt x="0" y="67"/>
                </a:lnTo>
                <a:lnTo>
                  <a:pt x="6" y="10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4" name="Freeform 55">
            <a:extLst>
              <a:ext uri="{FF2B5EF4-FFF2-40B4-BE49-F238E27FC236}">
                <a16:creationId xmlns:a16="http://schemas.microsoft.com/office/drawing/2014/main" id="{23F3742A-DDAB-394E-8CB4-31C484C57355}"/>
              </a:ext>
            </a:extLst>
          </p:cNvPr>
          <p:cNvSpPr>
            <a:spLocks/>
          </p:cNvSpPr>
          <p:nvPr/>
        </p:nvSpPr>
        <p:spPr bwMode="auto">
          <a:xfrm>
            <a:off x="3863975" y="2613025"/>
            <a:ext cx="1370013" cy="817563"/>
          </a:xfrm>
          <a:custGeom>
            <a:avLst/>
            <a:gdLst>
              <a:gd name="T0" fmla="*/ 2147483646 w 1726"/>
              <a:gd name="T1" fmla="*/ 2147483646 h 1030"/>
              <a:gd name="T2" fmla="*/ 2147483646 w 1726"/>
              <a:gd name="T3" fmla="*/ 2147483646 h 1030"/>
              <a:gd name="T4" fmla="*/ 2147483646 w 1726"/>
              <a:gd name="T5" fmla="*/ 2147483646 h 1030"/>
              <a:gd name="T6" fmla="*/ 2147483646 w 1726"/>
              <a:gd name="T7" fmla="*/ 2147483646 h 1030"/>
              <a:gd name="T8" fmla="*/ 2147483646 w 1726"/>
              <a:gd name="T9" fmla="*/ 2147483646 h 1030"/>
              <a:gd name="T10" fmla="*/ 2147483646 w 1726"/>
              <a:gd name="T11" fmla="*/ 2147483646 h 1030"/>
              <a:gd name="T12" fmla="*/ 2147483646 w 1726"/>
              <a:gd name="T13" fmla="*/ 2147483646 h 1030"/>
              <a:gd name="T14" fmla="*/ 2147483646 w 1726"/>
              <a:gd name="T15" fmla="*/ 2147483646 h 1030"/>
              <a:gd name="T16" fmla="*/ 2147483646 w 1726"/>
              <a:gd name="T17" fmla="*/ 2147483646 h 1030"/>
              <a:gd name="T18" fmla="*/ 2147483646 w 1726"/>
              <a:gd name="T19" fmla="*/ 2147483646 h 1030"/>
              <a:gd name="T20" fmla="*/ 2147483646 w 1726"/>
              <a:gd name="T21" fmla="*/ 2147483646 h 1030"/>
              <a:gd name="T22" fmla="*/ 2147483646 w 1726"/>
              <a:gd name="T23" fmla="*/ 2147483646 h 1030"/>
              <a:gd name="T24" fmla="*/ 2147483646 w 1726"/>
              <a:gd name="T25" fmla="*/ 2147483646 h 1030"/>
              <a:gd name="T26" fmla="*/ 2147483646 w 1726"/>
              <a:gd name="T27" fmla="*/ 2147483646 h 1030"/>
              <a:gd name="T28" fmla="*/ 2147483646 w 1726"/>
              <a:gd name="T29" fmla="*/ 2147483646 h 1030"/>
              <a:gd name="T30" fmla="*/ 2147483646 w 1726"/>
              <a:gd name="T31" fmla="*/ 2147483646 h 1030"/>
              <a:gd name="T32" fmla="*/ 2147483646 w 1726"/>
              <a:gd name="T33" fmla="*/ 2147483646 h 1030"/>
              <a:gd name="T34" fmla="*/ 2147483646 w 1726"/>
              <a:gd name="T35" fmla="*/ 2147483646 h 1030"/>
              <a:gd name="T36" fmla="*/ 2147483646 w 1726"/>
              <a:gd name="T37" fmla="*/ 2147483646 h 1030"/>
              <a:gd name="T38" fmla="*/ 2147483646 w 1726"/>
              <a:gd name="T39" fmla="*/ 2147483646 h 1030"/>
              <a:gd name="T40" fmla="*/ 2147483646 w 1726"/>
              <a:gd name="T41" fmla="*/ 2147483646 h 1030"/>
              <a:gd name="T42" fmla="*/ 2147483646 w 1726"/>
              <a:gd name="T43" fmla="*/ 2147483646 h 1030"/>
              <a:gd name="T44" fmla="*/ 2147483646 w 1726"/>
              <a:gd name="T45" fmla="*/ 2147483646 h 1030"/>
              <a:gd name="T46" fmla="*/ 2147483646 w 1726"/>
              <a:gd name="T47" fmla="*/ 2147483646 h 1030"/>
              <a:gd name="T48" fmla="*/ 2147483646 w 1726"/>
              <a:gd name="T49" fmla="*/ 2147483646 h 1030"/>
              <a:gd name="T50" fmla="*/ 2147483646 w 1726"/>
              <a:gd name="T51" fmla="*/ 2147483646 h 1030"/>
              <a:gd name="T52" fmla="*/ 2147483646 w 1726"/>
              <a:gd name="T53" fmla="*/ 2147483646 h 1030"/>
              <a:gd name="T54" fmla="*/ 2147483646 w 1726"/>
              <a:gd name="T55" fmla="*/ 2147483646 h 1030"/>
              <a:gd name="T56" fmla="*/ 2147483646 w 1726"/>
              <a:gd name="T57" fmla="*/ 2147483646 h 1030"/>
              <a:gd name="T58" fmla="*/ 2147483646 w 1726"/>
              <a:gd name="T59" fmla="*/ 2147483646 h 1030"/>
              <a:gd name="T60" fmla="*/ 2147483646 w 1726"/>
              <a:gd name="T61" fmla="*/ 2147483646 h 1030"/>
              <a:gd name="T62" fmla="*/ 2147483646 w 1726"/>
              <a:gd name="T63" fmla="*/ 2147483646 h 1030"/>
              <a:gd name="T64" fmla="*/ 2147483646 w 1726"/>
              <a:gd name="T65" fmla="*/ 2147483646 h 1030"/>
              <a:gd name="T66" fmla="*/ 2147483646 w 1726"/>
              <a:gd name="T67" fmla="*/ 2147483646 h 1030"/>
              <a:gd name="T68" fmla="*/ 2147483646 w 1726"/>
              <a:gd name="T69" fmla="*/ 2147483646 h 1030"/>
              <a:gd name="T70" fmla="*/ 2147483646 w 1726"/>
              <a:gd name="T71" fmla="*/ 2147483646 h 1030"/>
              <a:gd name="T72" fmla="*/ 2147483646 w 1726"/>
              <a:gd name="T73" fmla="*/ 2147483646 h 1030"/>
              <a:gd name="T74" fmla="*/ 2147483646 w 1726"/>
              <a:gd name="T75" fmla="*/ 2147483646 h 1030"/>
              <a:gd name="T76" fmla="*/ 2147483646 w 1726"/>
              <a:gd name="T77" fmla="*/ 2147483646 h 1030"/>
              <a:gd name="T78" fmla="*/ 2147483646 w 1726"/>
              <a:gd name="T79" fmla="*/ 2147483646 h 1030"/>
              <a:gd name="T80" fmla="*/ 2147483646 w 1726"/>
              <a:gd name="T81" fmla="*/ 2147483646 h 1030"/>
              <a:gd name="T82" fmla="*/ 2147483646 w 1726"/>
              <a:gd name="T83" fmla="*/ 2147483646 h 1030"/>
              <a:gd name="T84" fmla="*/ 2147483646 w 1726"/>
              <a:gd name="T85" fmla="*/ 2147483646 h 1030"/>
              <a:gd name="T86" fmla="*/ 2147483646 w 1726"/>
              <a:gd name="T87" fmla="*/ 2147483646 h 1030"/>
              <a:gd name="T88" fmla="*/ 2147483646 w 1726"/>
              <a:gd name="T89" fmla="*/ 2147483646 h 1030"/>
              <a:gd name="T90" fmla="*/ 2147483646 w 1726"/>
              <a:gd name="T91" fmla="*/ 2147483646 h 1030"/>
              <a:gd name="T92" fmla="*/ 2147483646 w 1726"/>
              <a:gd name="T93" fmla="*/ 0 h 1030"/>
              <a:gd name="T94" fmla="*/ 2147483646 w 1726"/>
              <a:gd name="T95" fmla="*/ 2147483646 h 1030"/>
              <a:gd name="T96" fmla="*/ 2147483646 w 1726"/>
              <a:gd name="T97" fmla="*/ 2147483646 h 1030"/>
              <a:gd name="T98" fmla="*/ 2147483646 w 1726"/>
              <a:gd name="T99" fmla="*/ 2147483646 h 1030"/>
              <a:gd name="T100" fmla="*/ 2147483646 w 1726"/>
              <a:gd name="T101" fmla="*/ 2147483646 h 1030"/>
              <a:gd name="T102" fmla="*/ 2147483646 w 1726"/>
              <a:gd name="T103" fmla="*/ 2147483646 h 1030"/>
              <a:gd name="T104" fmla="*/ 2147483646 w 1726"/>
              <a:gd name="T105" fmla="*/ 2147483646 h 1030"/>
              <a:gd name="T106" fmla="*/ 2147483646 w 1726"/>
              <a:gd name="T107" fmla="*/ 2147483646 h 1030"/>
              <a:gd name="T108" fmla="*/ 2147483646 w 1726"/>
              <a:gd name="T109" fmla="*/ 2147483646 h 1030"/>
              <a:gd name="T110" fmla="*/ 2147483646 w 1726"/>
              <a:gd name="T111" fmla="*/ 2147483646 h 1030"/>
              <a:gd name="T112" fmla="*/ 2147483646 w 1726"/>
              <a:gd name="T113" fmla="*/ 2147483646 h 1030"/>
              <a:gd name="T114" fmla="*/ 2147483646 w 1726"/>
              <a:gd name="T115" fmla="*/ 2147483646 h 1030"/>
              <a:gd name="T116" fmla="*/ 2147483646 w 1726"/>
              <a:gd name="T117" fmla="*/ 2147483646 h 1030"/>
              <a:gd name="T118" fmla="*/ 2147483646 w 1726"/>
              <a:gd name="T119" fmla="*/ 2147483646 h 103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726" h="1030">
                <a:moveTo>
                  <a:pt x="19" y="103"/>
                </a:moveTo>
                <a:lnTo>
                  <a:pt x="19" y="101"/>
                </a:lnTo>
                <a:lnTo>
                  <a:pt x="23" y="100"/>
                </a:lnTo>
                <a:lnTo>
                  <a:pt x="29" y="97"/>
                </a:lnTo>
                <a:lnTo>
                  <a:pt x="39" y="93"/>
                </a:lnTo>
                <a:lnTo>
                  <a:pt x="42" y="90"/>
                </a:lnTo>
                <a:lnTo>
                  <a:pt x="49" y="88"/>
                </a:lnTo>
                <a:lnTo>
                  <a:pt x="54" y="86"/>
                </a:lnTo>
                <a:lnTo>
                  <a:pt x="61" y="85"/>
                </a:lnTo>
                <a:lnTo>
                  <a:pt x="69" y="81"/>
                </a:lnTo>
                <a:lnTo>
                  <a:pt x="78" y="79"/>
                </a:lnTo>
                <a:lnTo>
                  <a:pt x="85" y="77"/>
                </a:lnTo>
                <a:lnTo>
                  <a:pt x="95" y="76"/>
                </a:lnTo>
                <a:lnTo>
                  <a:pt x="104" y="72"/>
                </a:lnTo>
                <a:lnTo>
                  <a:pt x="113" y="70"/>
                </a:lnTo>
                <a:lnTo>
                  <a:pt x="123" y="67"/>
                </a:lnTo>
                <a:lnTo>
                  <a:pt x="134" y="66"/>
                </a:lnTo>
                <a:lnTo>
                  <a:pt x="144" y="64"/>
                </a:lnTo>
                <a:lnTo>
                  <a:pt x="157" y="62"/>
                </a:lnTo>
                <a:lnTo>
                  <a:pt x="162" y="61"/>
                </a:lnTo>
                <a:lnTo>
                  <a:pt x="168" y="60"/>
                </a:lnTo>
                <a:lnTo>
                  <a:pt x="175" y="60"/>
                </a:lnTo>
                <a:lnTo>
                  <a:pt x="181" y="60"/>
                </a:lnTo>
                <a:lnTo>
                  <a:pt x="188" y="59"/>
                </a:lnTo>
                <a:lnTo>
                  <a:pt x="194" y="57"/>
                </a:lnTo>
                <a:lnTo>
                  <a:pt x="200" y="57"/>
                </a:lnTo>
                <a:lnTo>
                  <a:pt x="207" y="57"/>
                </a:lnTo>
                <a:lnTo>
                  <a:pt x="214" y="57"/>
                </a:lnTo>
                <a:lnTo>
                  <a:pt x="220" y="57"/>
                </a:lnTo>
                <a:lnTo>
                  <a:pt x="227" y="57"/>
                </a:lnTo>
                <a:lnTo>
                  <a:pt x="235" y="57"/>
                </a:lnTo>
                <a:lnTo>
                  <a:pt x="242" y="57"/>
                </a:lnTo>
                <a:lnTo>
                  <a:pt x="249" y="57"/>
                </a:lnTo>
                <a:lnTo>
                  <a:pt x="257" y="57"/>
                </a:lnTo>
                <a:lnTo>
                  <a:pt x="264" y="57"/>
                </a:lnTo>
                <a:lnTo>
                  <a:pt x="272" y="57"/>
                </a:lnTo>
                <a:lnTo>
                  <a:pt x="279" y="59"/>
                </a:lnTo>
                <a:lnTo>
                  <a:pt x="287" y="60"/>
                </a:lnTo>
                <a:lnTo>
                  <a:pt x="295" y="61"/>
                </a:lnTo>
                <a:lnTo>
                  <a:pt x="301" y="61"/>
                </a:lnTo>
                <a:lnTo>
                  <a:pt x="308" y="61"/>
                </a:lnTo>
                <a:lnTo>
                  <a:pt x="314" y="62"/>
                </a:lnTo>
                <a:lnTo>
                  <a:pt x="320" y="64"/>
                </a:lnTo>
                <a:lnTo>
                  <a:pt x="325" y="65"/>
                </a:lnTo>
                <a:lnTo>
                  <a:pt x="332" y="66"/>
                </a:lnTo>
                <a:lnTo>
                  <a:pt x="337" y="67"/>
                </a:lnTo>
                <a:lnTo>
                  <a:pt x="345" y="69"/>
                </a:lnTo>
                <a:lnTo>
                  <a:pt x="356" y="71"/>
                </a:lnTo>
                <a:lnTo>
                  <a:pt x="368" y="75"/>
                </a:lnTo>
                <a:lnTo>
                  <a:pt x="373" y="76"/>
                </a:lnTo>
                <a:lnTo>
                  <a:pt x="379" y="79"/>
                </a:lnTo>
                <a:lnTo>
                  <a:pt x="386" y="80"/>
                </a:lnTo>
                <a:lnTo>
                  <a:pt x="392" y="83"/>
                </a:lnTo>
                <a:lnTo>
                  <a:pt x="403" y="87"/>
                </a:lnTo>
                <a:lnTo>
                  <a:pt x="415" y="90"/>
                </a:lnTo>
                <a:lnTo>
                  <a:pt x="426" y="95"/>
                </a:lnTo>
                <a:lnTo>
                  <a:pt x="439" y="100"/>
                </a:lnTo>
                <a:lnTo>
                  <a:pt x="450" y="105"/>
                </a:lnTo>
                <a:lnTo>
                  <a:pt x="462" y="111"/>
                </a:lnTo>
                <a:lnTo>
                  <a:pt x="473" y="114"/>
                </a:lnTo>
                <a:lnTo>
                  <a:pt x="484" y="121"/>
                </a:lnTo>
                <a:lnTo>
                  <a:pt x="493" y="123"/>
                </a:lnTo>
                <a:lnTo>
                  <a:pt x="502" y="127"/>
                </a:lnTo>
                <a:lnTo>
                  <a:pt x="509" y="131"/>
                </a:lnTo>
                <a:lnTo>
                  <a:pt x="518" y="134"/>
                </a:lnTo>
                <a:lnTo>
                  <a:pt x="525" y="138"/>
                </a:lnTo>
                <a:lnTo>
                  <a:pt x="536" y="142"/>
                </a:lnTo>
                <a:lnTo>
                  <a:pt x="544" y="144"/>
                </a:lnTo>
                <a:lnTo>
                  <a:pt x="554" y="149"/>
                </a:lnTo>
                <a:lnTo>
                  <a:pt x="561" y="152"/>
                </a:lnTo>
                <a:lnTo>
                  <a:pt x="570" y="154"/>
                </a:lnTo>
                <a:lnTo>
                  <a:pt x="578" y="158"/>
                </a:lnTo>
                <a:lnTo>
                  <a:pt x="590" y="161"/>
                </a:lnTo>
                <a:lnTo>
                  <a:pt x="598" y="164"/>
                </a:lnTo>
                <a:lnTo>
                  <a:pt x="608" y="166"/>
                </a:lnTo>
                <a:lnTo>
                  <a:pt x="618" y="170"/>
                </a:lnTo>
                <a:lnTo>
                  <a:pt x="628" y="174"/>
                </a:lnTo>
                <a:lnTo>
                  <a:pt x="637" y="174"/>
                </a:lnTo>
                <a:lnTo>
                  <a:pt x="646" y="176"/>
                </a:lnTo>
                <a:lnTo>
                  <a:pt x="656" y="179"/>
                </a:lnTo>
                <a:lnTo>
                  <a:pt x="666" y="181"/>
                </a:lnTo>
                <a:lnTo>
                  <a:pt x="676" y="183"/>
                </a:lnTo>
                <a:lnTo>
                  <a:pt x="686" y="184"/>
                </a:lnTo>
                <a:lnTo>
                  <a:pt x="697" y="185"/>
                </a:lnTo>
                <a:lnTo>
                  <a:pt x="708" y="186"/>
                </a:lnTo>
                <a:lnTo>
                  <a:pt x="718" y="186"/>
                </a:lnTo>
                <a:lnTo>
                  <a:pt x="731" y="187"/>
                </a:lnTo>
                <a:lnTo>
                  <a:pt x="742" y="187"/>
                </a:lnTo>
                <a:lnTo>
                  <a:pt x="754" y="189"/>
                </a:lnTo>
                <a:lnTo>
                  <a:pt x="765" y="187"/>
                </a:lnTo>
                <a:lnTo>
                  <a:pt x="778" y="187"/>
                </a:lnTo>
                <a:lnTo>
                  <a:pt x="784" y="187"/>
                </a:lnTo>
                <a:lnTo>
                  <a:pt x="790" y="187"/>
                </a:lnTo>
                <a:lnTo>
                  <a:pt x="797" y="187"/>
                </a:lnTo>
                <a:lnTo>
                  <a:pt x="803" y="187"/>
                </a:lnTo>
                <a:lnTo>
                  <a:pt x="815" y="185"/>
                </a:lnTo>
                <a:lnTo>
                  <a:pt x="826" y="185"/>
                </a:lnTo>
                <a:lnTo>
                  <a:pt x="837" y="183"/>
                </a:lnTo>
                <a:lnTo>
                  <a:pt x="848" y="181"/>
                </a:lnTo>
                <a:lnTo>
                  <a:pt x="858" y="179"/>
                </a:lnTo>
                <a:lnTo>
                  <a:pt x="868" y="178"/>
                </a:lnTo>
                <a:lnTo>
                  <a:pt x="878" y="175"/>
                </a:lnTo>
                <a:lnTo>
                  <a:pt x="889" y="174"/>
                </a:lnTo>
                <a:lnTo>
                  <a:pt x="897" y="171"/>
                </a:lnTo>
                <a:lnTo>
                  <a:pt x="907" y="169"/>
                </a:lnTo>
                <a:lnTo>
                  <a:pt x="917" y="166"/>
                </a:lnTo>
                <a:lnTo>
                  <a:pt x="928" y="164"/>
                </a:lnTo>
                <a:lnTo>
                  <a:pt x="937" y="163"/>
                </a:lnTo>
                <a:lnTo>
                  <a:pt x="946" y="160"/>
                </a:lnTo>
                <a:lnTo>
                  <a:pt x="954" y="158"/>
                </a:lnTo>
                <a:lnTo>
                  <a:pt x="964" y="155"/>
                </a:lnTo>
                <a:lnTo>
                  <a:pt x="972" y="153"/>
                </a:lnTo>
                <a:lnTo>
                  <a:pt x="980" y="149"/>
                </a:lnTo>
                <a:lnTo>
                  <a:pt x="989" y="145"/>
                </a:lnTo>
                <a:lnTo>
                  <a:pt x="998" y="143"/>
                </a:lnTo>
                <a:lnTo>
                  <a:pt x="1005" y="140"/>
                </a:lnTo>
                <a:lnTo>
                  <a:pt x="1012" y="138"/>
                </a:lnTo>
                <a:lnTo>
                  <a:pt x="1021" y="134"/>
                </a:lnTo>
                <a:lnTo>
                  <a:pt x="1030" y="132"/>
                </a:lnTo>
                <a:lnTo>
                  <a:pt x="1036" y="129"/>
                </a:lnTo>
                <a:lnTo>
                  <a:pt x="1045" y="126"/>
                </a:lnTo>
                <a:lnTo>
                  <a:pt x="1052" y="122"/>
                </a:lnTo>
                <a:lnTo>
                  <a:pt x="1061" y="121"/>
                </a:lnTo>
                <a:lnTo>
                  <a:pt x="1067" y="117"/>
                </a:lnTo>
                <a:lnTo>
                  <a:pt x="1076" y="113"/>
                </a:lnTo>
                <a:lnTo>
                  <a:pt x="1083" y="111"/>
                </a:lnTo>
                <a:lnTo>
                  <a:pt x="1092" y="108"/>
                </a:lnTo>
                <a:lnTo>
                  <a:pt x="1102" y="102"/>
                </a:lnTo>
                <a:lnTo>
                  <a:pt x="1114" y="98"/>
                </a:lnTo>
                <a:lnTo>
                  <a:pt x="1124" y="92"/>
                </a:lnTo>
                <a:lnTo>
                  <a:pt x="1136" y="88"/>
                </a:lnTo>
                <a:lnTo>
                  <a:pt x="1147" y="83"/>
                </a:lnTo>
                <a:lnTo>
                  <a:pt x="1158" y="79"/>
                </a:lnTo>
                <a:lnTo>
                  <a:pt x="1170" y="75"/>
                </a:lnTo>
                <a:lnTo>
                  <a:pt x="1181" y="71"/>
                </a:lnTo>
                <a:lnTo>
                  <a:pt x="1192" y="67"/>
                </a:lnTo>
                <a:lnTo>
                  <a:pt x="1204" y="64"/>
                </a:lnTo>
                <a:lnTo>
                  <a:pt x="1210" y="61"/>
                </a:lnTo>
                <a:lnTo>
                  <a:pt x="1215" y="60"/>
                </a:lnTo>
                <a:lnTo>
                  <a:pt x="1223" y="57"/>
                </a:lnTo>
                <a:lnTo>
                  <a:pt x="1229" y="57"/>
                </a:lnTo>
                <a:lnTo>
                  <a:pt x="1234" y="55"/>
                </a:lnTo>
                <a:lnTo>
                  <a:pt x="1241" y="54"/>
                </a:lnTo>
                <a:lnTo>
                  <a:pt x="1246" y="51"/>
                </a:lnTo>
                <a:lnTo>
                  <a:pt x="1254" y="50"/>
                </a:lnTo>
                <a:lnTo>
                  <a:pt x="1260" y="49"/>
                </a:lnTo>
                <a:lnTo>
                  <a:pt x="1266" y="48"/>
                </a:lnTo>
                <a:lnTo>
                  <a:pt x="1273" y="46"/>
                </a:lnTo>
                <a:lnTo>
                  <a:pt x="1281" y="46"/>
                </a:lnTo>
                <a:lnTo>
                  <a:pt x="1291" y="45"/>
                </a:lnTo>
                <a:lnTo>
                  <a:pt x="1302" y="44"/>
                </a:lnTo>
                <a:lnTo>
                  <a:pt x="1307" y="43"/>
                </a:lnTo>
                <a:lnTo>
                  <a:pt x="1313" y="41"/>
                </a:lnTo>
                <a:lnTo>
                  <a:pt x="1319" y="41"/>
                </a:lnTo>
                <a:lnTo>
                  <a:pt x="1327" y="41"/>
                </a:lnTo>
                <a:lnTo>
                  <a:pt x="1338" y="40"/>
                </a:lnTo>
                <a:lnTo>
                  <a:pt x="1350" y="40"/>
                </a:lnTo>
                <a:lnTo>
                  <a:pt x="1355" y="40"/>
                </a:lnTo>
                <a:lnTo>
                  <a:pt x="1361" y="40"/>
                </a:lnTo>
                <a:lnTo>
                  <a:pt x="1369" y="40"/>
                </a:lnTo>
                <a:lnTo>
                  <a:pt x="1375" y="40"/>
                </a:lnTo>
                <a:lnTo>
                  <a:pt x="1381" y="40"/>
                </a:lnTo>
                <a:lnTo>
                  <a:pt x="1387" y="40"/>
                </a:lnTo>
                <a:lnTo>
                  <a:pt x="1392" y="40"/>
                </a:lnTo>
                <a:lnTo>
                  <a:pt x="1400" y="40"/>
                </a:lnTo>
                <a:lnTo>
                  <a:pt x="1405" y="40"/>
                </a:lnTo>
                <a:lnTo>
                  <a:pt x="1412" y="40"/>
                </a:lnTo>
                <a:lnTo>
                  <a:pt x="1418" y="41"/>
                </a:lnTo>
                <a:lnTo>
                  <a:pt x="1424" y="43"/>
                </a:lnTo>
                <a:lnTo>
                  <a:pt x="1430" y="43"/>
                </a:lnTo>
                <a:lnTo>
                  <a:pt x="1437" y="43"/>
                </a:lnTo>
                <a:lnTo>
                  <a:pt x="1443" y="44"/>
                </a:lnTo>
                <a:lnTo>
                  <a:pt x="1449" y="45"/>
                </a:lnTo>
                <a:lnTo>
                  <a:pt x="1455" y="46"/>
                </a:lnTo>
                <a:lnTo>
                  <a:pt x="1461" y="46"/>
                </a:lnTo>
                <a:lnTo>
                  <a:pt x="1468" y="48"/>
                </a:lnTo>
                <a:lnTo>
                  <a:pt x="1475" y="50"/>
                </a:lnTo>
                <a:lnTo>
                  <a:pt x="1486" y="51"/>
                </a:lnTo>
                <a:lnTo>
                  <a:pt x="1498" y="54"/>
                </a:lnTo>
                <a:lnTo>
                  <a:pt x="1508" y="57"/>
                </a:lnTo>
                <a:lnTo>
                  <a:pt x="1521" y="60"/>
                </a:lnTo>
                <a:lnTo>
                  <a:pt x="1532" y="64"/>
                </a:lnTo>
                <a:lnTo>
                  <a:pt x="1543" y="67"/>
                </a:lnTo>
                <a:lnTo>
                  <a:pt x="1554" y="70"/>
                </a:lnTo>
                <a:lnTo>
                  <a:pt x="1567" y="76"/>
                </a:lnTo>
                <a:lnTo>
                  <a:pt x="1575" y="79"/>
                </a:lnTo>
                <a:lnTo>
                  <a:pt x="1585" y="85"/>
                </a:lnTo>
                <a:lnTo>
                  <a:pt x="1595" y="90"/>
                </a:lnTo>
                <a:lnTo>
                  <a:pt x="1605" y="96"/>
                </a:lnTo>
                <a:lnTo>
                  <a:pt x="1614" y="102"/>
                </a:lnTo>
                <a:lnTo>
                  <a:pt x="1622" y="109"/>
                </a:lnTo>
                <a:lnTo>
                  <a:pt x="1630" y="116"/>
                </a:lnTo>
                <a:lnTo>
                  <a:pt x="1638" y="123"/>
                </a:lnTo>
                <a:lnTo>
                  <a:pt x="1646" y="131"/>
                </a:lnTo>
                <a:lnTo>
                  <a:pt x="1652" y="138"/>
                </a:lnTo>
                <a:lnTo>
                  <a:pt x="1657" y="145"/>
                </a:lnTo>
                <a:lnTo>
                  <a:pt x="1663" y="155"/>
                </a:lnTo>
                <a:lnTo>
                  <a:pt x="1667" y="164"/>
                </a:lnTo>
                <a:lnTo>
                  <a:pt x="1672" y="174"/>
                </a:lnTo>
                <a:lnTo>
                  <a:pt x="1675" y="184"/>
                </a:lnTo>
                <a:lnTo>
                  <a:pt x="1679" y="194"/>
                </a:lnTo>
                <a:lnTo>
                  <a:pt x="1680" y="204"/>
                </a:lnTo>
                <a:lnTo>
                  <a:pt x="1683" y="214"/>
                </a:lnTo>
                <a:lnTo>
                  <a:pt x="1684" y="223"/>
                </a:lnTo>
                <a:lnTo>
                  <a:pt x="1686" y="236"/>
                </a:lnTo>
                <a:lnTo>
                  <a:pt x="1686" y="246"/>
                </a:lnTo>
                <a:lnTo>
                  <a:pt x="1686" y="258"/>
                </a:lnTo>
                <a:lnTo>
                  <a:pt x="1685" y="263"/>
                </a:lnTo>
                <a:lnTo>
                  <a:pt x="1685" y="270"/>
                </a:lnTo>
                <a:lnTo>
                  <a:pt x="1685" y="277"/>
                </a:lnTo>
                <a:lnTo>
                  <a:pt x="1685" y="283"/>
                </a:lnTo>
                <a:lnTo>
                  <a:pt x="1683" y="293"/>
                </a:lnTo>
                <a:lnTo>
                  <a:pt x="1680" y="303"/>
                </a:lnTo>
                <a:lnTo>
                  <a:pt x="1678" y="313"/>
                </a:lnTo>
                <a:lnTo>
                  <a:pt x="1677" y="322"/>
                </a:lnTo>
                <a:lnTo>
                  <a:pt x="1673" y="331"/>
                </a:lnTo>
                <a:lnTo>
                  <a:pt x="1669" y="340"/>
                </a:lnTo>
                <a:lnTo>
                  <a:pt x="1665" y="348"/>
                </a:lnTo>
                <a:lnTo>
                  <a:pt x="1664" y="358"/>
                </a:lnTo>
                <a:lnTo>
                  <a:pt x="1659" y="367"/>
                </a:lnTo>
                <a:lnTo>
                  <a:pt x="1657" y="376"/>
                </a:lnTo>
                <a:lnTo>
                  <a:pt x="1652" y="383"/>
                </a:lnTo>
                <a:lnTo>
                  <a:pt x="1648" y="392"/>
                </a:lnTo>
                <a:lnTo>
                  <a:pt x="1643" y="399"/>
                </a:lnTo>
                <a:lnTo>
                  <a:pt x="1638" y="409"/>
                </a:lnTo>
                <a:lnTo>
                  <a:pt x="1635" y="417"/>
                </a:lnTo>
                <a:lnTo>
                  <a:pt x="1630" y="425"/>
                </a:lnTo>
                <a:lnTo>
                  <a:pt x="1623" y="431"/>
                </a:lnTo>
                <a:lnTo>
                  <a:pt x="1618" y="440"/>
                </a:lnTo>
                <a:lnTo>
                  <a:pt x="1614" y="446"/>
                </a:lnTo>
                <a:lnTo>
                  <a:pt x="1607" y="454"/>
                </a:lnTo>
                <a:lnTo>
                  <a:pt x="1601" y="461"/>
                </a:lnTo>
                <a:lnTo>
                  <a:pt x="1595" y="467"/>
                </a:lnTo>
                <a:lnTo>
                  <a:pt x="1590" y="474"/>
                </a:lnTo>
                <a:lnTo>
                  <a:pt x="1584" y="482"/>
                </a:lnTo>
                <a:lnTo>
                  <a:pt x="1578" y="488"/>
                </a:lnTo>
                <a:lnTo>
                  <a:pt x="1571" y="496"/>
                </a:lnTo>
                <a:lnTo>
                  <a:pt x="1564" y="502"/>
                </a:lnTo>
                <a:lnTo>
                  <a:pt x="1558" y="508"/>
                </a:lnTo>
                <a:lnTo>
                  <a:pt x="1550" y="514"/>
                </a:lnTo>
                <a:lnTo>
                  <a:pt x="1543" y="521"/>
                </a:lnTo>
                <a:lnTo>
                  <a:pt x="1537" y="527"/>
                </a:lnTo>
                <a:lnTo>
                  <a:pt x="1529" y="533"/>
                </a:lnTo>
                <a:lnTo>
                  <a:pt x="1522" y="538"/>
                </a:lnTo>
                <a:lnTo>
                  <a:pt x="1515" y="544"/>
                </a:lnTo>
                <a:lnTo>
                  <a:pt x="1507" y="549"/>
                </a:lnTo>
                <a:lnTo>
                  <a:pt x="1498" y="555"/>
                </a:lnTo>
                <a:lnTo>
                  <a:pt x="1491" y="560"/>
                </a:lnTo>
                <a:lnTo>
                  <a:pt x="1484" y="565"/>
                </a:lnTo>
                <a:lnTo>
                  <a:pt x="1476" y="570"/>
                </a:lnTo>
                <a:lnTo>
                  <a:pt x="1468" y="576"/>
                </a:lnTo>
                <a:lnTo>
                  <a:pt x="1459" y="581"/>
                </a:lnTo>
                <a:lnTo>
                  <a:pt x="1451" y="585"/>
                </a:lnTo>
                <a:lnTo>
                  <a:pt x="1444" y="590"/>
                </a:lnTo>
                <a:lnTo>
                  <a:pt x="1435" y="595"/>
                </a:lnTo>
                <a:lnTo>
                  <a:pt x="1427" y="600"/>
                </a:lnTo>
                <a:lnTo>
                  <a:pt x="1419" y="604"/>
                </a:lnTo>
                <a:lnTo>
                  <a:pt x="1412" y="609"/>
                </a:lnTo>
                <a:lnTo>
                  <a:pt x="1403" y="614"/>
                </a:lnTo>
                <a:lnTo>
                  <a:pt x="1395" y="617"/>
                </a:lnTo>
                <a:lnTo>
                  <a:pt x="1386" y="622"/>
                </a:lnTo>
                <a:lnTo>
                  <a:pt x="1377" y="626"/>
                </a:lnTo>
                <a:lnTo>
                  <a:pt x="1370" y="631"/>
                </a:lnTo>
                <a:lnTo>
                  <a:pt x="1360" y="635"/>
                </a:lnTo>
                <a:lnTo>
                  <a:pt x="1353" y="638"/>
                </a:lnTo>
                <a:lnTo>
                  <a:pt x="1344" y="643"/>
                </a:lnTo>
                <a:lnTo>
                  <a:pt x="1336" y="647"/>
                </a:lnTo>
                <a:lnTo>
                  <a:pt x="1328" y="651"/>
                </a:lnTo>
                <a:lnTo>
                  <a:pt x="1319" y="654"/>
                </a:lnTo>
                <a:lnTo>
                  <a:pt x="1311" y="658"/>
                </a:lnTo>
                <a:lnTo>
                  <a:pt x="1303" y="663"/>
                </a:lnTo>
                <a:lnTo>
                  <a:pt x="1294" y="667"/>
                </a:lnTo>
                <a:lnTo>
                  <a:pt x="1287" y="669"/>
                </a:lnTo>
                <a:lnTo>
                  <a:pt x="1278" y="674"/>
                </a:lnTo>
                <a:lnTo>
                  <a:pt x="1272" y="678"/>
                </a:lnTo>
                <a:lnTo>
                  <a:pt x="1236" y="695"/>
                </a:lnTo>
                <a:lnTo>
                  <a:pt x="1228" y="699"/>
                </a:lnTo>
                <a:lnTo>
                  <a:pt x="1220" y="701"/>
                </a:lnTo>
                <a:lnTo>
                  <a:pt x="1212" y="705"/>
                </a:lnTo>
                <a:lnTo>
                  <a:pt x="1204" y="709"/>
                </a:lnTo>
                <a:lnTo>
                  <a:pt x="1197" y="713"/>
                </a:lnTo>
                <a:lnTo>
                  <a:pt x="1191" y="718"/>
                </a:lnTo>
                <a:lnTo>
                  <a:pt x="1183" y="720"/>
                </a:lnTo>
                <a:lnTo>
                  <a:pt x="1178" y="725"/>
                </a:lnTo>
                <a:lnTo>
                  <a:pt x="1171" y="729"/>
                </a:lnTo>
                <a:lnTo>
                  <a:pt x="1165" y="732"/>
                </a:lnTo>
                <a:lnTo>
                  <a:pt x="1160" y="737"/>
                </a:lnTo>
                <a:lnTo>
                  <a:pt x="1153" y="741"/>
                </a:lnTo>
                <a:lnTo>
                  <a:pt x="1144" y="750"/>
                </a:lnTo>
                <a:lnTo>
                  <a:pt x="1134" y="758"/>
                </a:lnTo>
                <a:lnTo>
                  <a:pt x="1124" y="765"/>
                </a:lnTo>
                <a:lnTo>
                  <a:pt x="1114" y="773"/>
                </a:lnTo>
                <a:lnTo>
                  <a:pt x="1105" y="782"/>
                </a:lnTo>
                <a:lnTo>
                  <a:pt x="1097" y="791"/>
                </a:lnTo>
                <a:lnTo>
                  <a:pt x="1088" y="798"/>
                </a:lnTo>
                <a:lnTo>
                  <a:pt x="1081" y="807"/>
                </a:lnTo>
                <a:lnTo>
                  <a:pt x="1073" y="815"/>
                </a:lnTo>
                <a:lnTo>
                  <a:pt x="1066" y="824"/>
                </a:lnTo>
                <a:lnTo>
                  <a:pt x="1057" y="832"/>
                </a:lnTo>
                <a:lnTo>
                  <a:pt x="1050" y="839"/>
                </a:lnTo>
                <a:lnTo>
                  <a:pt x="1041" y="848"/>
                </a:lnTo>
                <a:lnTo>
                  <a:pt x="1034" y="856"/>
                </a:lnTo>
                <a:lnTo>
                  <a:pt x="1024" y="864"/>
                </a:lnTo>
                <a:lnTo>
                  <a:pt x="1015" y="871"/>
                </a:lnTo>
                <a:lnTo>
                  <a:pt x="1006" y="880"/>
                </a:lnTo>
                <a:lnTo>
                  <a:pt x="998" y="888"/>
                </a:lnTo>
                <a:lnTo>
                  <a:pt x="991" y="891"/>
                </a:lnTo>
                <a:lnTo>
                  <a:pt x="987" y="896"/>
                </a:lnTo>
                <a:lnTo>
                  <a:pt x="980" y="900"/>
                </a:lnTo>
                <a:lnTo>
                  <a:pt x="975" y="903"/>
                </a:lnTo>
                <a:lnTo>
                  <a:pt x="969" y="907"/>
                </a:lnTo>
                <a:lnTo>
                  <a:pt x="963" y="912"/>
                </a:lnTo>
                <a:lnTo>
                  <a:pt x="958" y="916"/>
                </a:lnTo>
                <a:lnTo>
                  <a:pt x="952" y="921"/>
                </a:lnTo>
                <a:lnTo>
                  <a:pt x="944" y="923"/>
                </a:lnTo>
                <a:lnTo>
                  <a:pt x="938" y="928"/>
                </a:lnTo>
                <a:lnTo>
                  <a:pt x="931" y="932"/>
                </a:lnTo>
                <a:lnTo>
                  <a:pt x="925" y="936"/>
                </a:lnTo>
                <a:lnTo>
                  <a:pt x="917" y="939"/>
                </a:lnTo>
                <a:lnTo>
                  <a:pt x="910" y="944"/>
                </a:lnTo>
                <a:lnTo>
                  <a:pt x="902" y="948"/>
                </a:lnTo>
                <a:lnTo>
                  <a:pt x="895" y="953"/>
                </a:lnTo>
                <a:lnTo>
                  <a:pt x="885" y="955"/>
                </a:lnTo>
                <a:lnTo>
                  <a:pt x="878" y="958"/>
                </a:lnTo>
                <a:lnTo>
                  <a:pt x="869" y="962"/>
                </a:lnTo>
                <a:lnTo>
                  <a:pt x="862" y="965"/>
                </a:lnTo>
                <a:lnTo>
                  <a:pt x="853" y="967"/>
                </a:lnTo>
                <a:lnTo>
                  <a:pt x="844" y="969"/>
                </a:lnTo>
                <a:lnTo>
                  <a:pt x="836" y="971"/>
                </a:lnTo>
                <a:lnTo>
                  <a:pt x="828" y="975"/>
                </a:lnTo>
                <a:lnTo>
                  <a:pt x="820" y="976"/>
                </a:lnTo>
                <a:lnTo>
                  <a:pt x="811" y="978"/>
                </a:lnTo>
                <a:lnTo>
                  <a:pt x="802" y="979"/>
                </a:lnTo>
                <a:lnTo>
                  <a:pt x="795" y="981"/>
                </a:lnTo>
                <a:lnTo>
                  <a:pt x="786" y="983"/>
                </a:lnTo>
                <a:lnTo>
                  <a:pt x="779" y="984"/>
                </a:lnTo>
                <a:lnTo>
                  <a:pt x="770" y="985"/>
                </a:lnTo>
                <a:lnTo>
                  <a:pt x="763" y="988"/>
                </a:lnTo>
                <a:lnTo>
                  <a:pt x="754" y="988"/>
                </a:lnTo>
                <a:lnTo>
                  <a:pt x="747" y="988"/>
                </a:lnTo>
                <a:lnTo>
                  <a:pt x="738" y="988"/>
                </a:lnTo>
                <a:lnTo>
                  <a:pt x="731" y="988"/>
                </a:lnTo>
                <a:lnTo>
                  <a:pt x="723" y="988"/>
                </a:lnTo>
                <a:lnTo>
                  <a:pt x="716" y="988"/>
                </a:lnTo>
                <a:lnTo>
                  <a:pt x="707" y="988"/>
                </a:lnTo>
                <a:lnTo>
                  <a:pt x="701" y="989"/>
                </a:lnTo>
                <a:lnTo>
                  <a:pt x="693" y="988"/>
                </a:lnTo>
                <a:lnTo>
                  <a:pt x="685" y="988"/>
                </a:lnTo>
                <a:lnTo>
                  <a:pt x="677" y="988"/>
                </a:lnTo>
                <a:lnTo>
                  <a:pt x="671" y="988"/>
                </a:lnTo>
                <a:lnTo>
                  <a:pt x="664" y="988"/>
                </a:lnTo>
                <a:lnTo>
                  <a:pt x="658" y="988"/>
                </a:lnTo>
                <a:lnTo>
                  <a:pt x="651" y="986"/>
                </a:lnTo>
                <a:lnTo>
                  <a:pt x="644" y="986"/>
                </a:lnTo>
                <a:lnTo>
                  <a:pt x="637" y="984"/>
                </a:lnTo>
                <a:lnTo>
                  <a:pt x="630" y="984"/>
                </a:lnTo>
                <a:lnTo>
                  <a:pt x="623" y="981"/>
                </a:lnTo>
                <a:lnTo>
                  <a:pt x="618" y="981"/>
                </a:lnTo>
                <a:lnTo>
                  <a:pt x="612" y="979"/>
                </a:lnTo>
                <a:lnTo>
                  <a:pt x="604" y="979"/>
                </a:lnTo>
                <a:lnTo>
                  <a:pt x="599" y="976"/>
                </a:lnTo>
                <a:lnTo>
                  <a:pt x="594" y="976"/>
                </a:lnTo>
                <a:lnTo>
                  <a:pt x="582" y="975"/>
                </a:lnTo>
                <a:lnTo>
                  <a:pt x="573" y="973"/>
                </a:lnTo>
                <a:lnTo>
                  <a:pt x="564" y="970"/>
                </a:lnTo>
                <a:lnTo>
                  <a:pt x="556" y="969"/>
                </a:lnTo>
                <a:lnTo>
                  <a:pt x="548" y="967"/>
                </a:lnTo>
                <a:lnTo>
                  <a:pt x="540" y="965"/>
                </a:lnTo>
                <a:lnTo>
                  <a:pt x="534" y="963"/>
                </a:lnTo>
                <a:lnTo>
                  <a:pt x="530" y="962"/>
                </a:lnTo>
                <a:lnTo>
                  <a:pt x="524" y="959"/>
                </a:lnTo>
                <a:lnTo>
                  <a:pt x="522" y="959"/>
                </a:lnTo>
                <a:lnTo>
                  <a:pt x="507" y="996"/>
                </a:lnTo>
                <a:lnTo>
                  <a:pt x="510" y="996"/>
                </a:lnTo>
                <a:lnTo>
                  <a:pt x="518" y="999"/>
                </a:lnTo>
                <a:lnTo>
                  <a:pt x="524" y="1000"/>
                </a:lnTo>
                <a:lnTo>
                  <a:pt x="530" y="1002"/>
                </a:lnTo>
                <a:lnTo>
                  <a:pt x="536" y="1004"/>
                </a:lnTo>
                <a:lnTo>
                  <a:pt x="548" y="1007"/>
                </a:lnTo>
                <a:lnTo>
                  <a:pt x="556" y="1009"/>
                </a:lnTo>
                <a:lnTo>
                  <a:pt x="566" y="1011"/>
                </a:lnTo>
                <a:lnTo>
                  <a:pt x="570" y="1012"/>
                </a:lnTo>
                <a:lnTo>
                  <a:pt x="576" y="1014"/>
                </a:lnTo>
                <a:lnTo>
                  <a:pt x="582" y="1015"/>
                </a:lnTo>
                <a:lnTo>
                  <a:pt x="590" y="1017"/>
                </a:lnTo>
                <a:lnTo>
                  <a:pt x="594" y="1017"/>
                </a:lnTo>
                <a:lnTo>
                  <a:pt x="601" y="1019"/>
                </a:lnTo>
                <a:lnTo>
                  <a:pt x="607" y="1019"/>
                </a:lnTo>
                <a:lnTo>
                  <a:pt x="613" y="1021"/>
                </a:lnTo>
                <a:lnTo>
                  <a:pt x="620" y="1021"/>
                </a:lnTo>
                <a:lnTo>
                  <a:pt x="627" y="1023"/>
                </a:lnTo>
                <a:lnTo>
                  <a:pt x="634" y="1023"/>
                </a:lnTo>
                <a:lnTo>
                  <a:pt x="643" y="1026"/>
                </a:lnTo>
                <a:lnTo>
                  <a:pt x="649" y="1026"/>
                </a:lnTo>
                <a:lnTo>
                  <a:pt x="655" y="1027"/>
                </a:lnTo>
                <a:lnTo>
                  <a:pt x="664" y="1027"/>
                </a:lnTo>
                <a:lnTo>
                  <a:pt x="671" y="1028"/>
                </a:lnTo>
                <a:lnTo>
                  <a:pt x="679" y="1028"/>
                </a:lnTo>
                <a:lnTo>
                  <a:pt x="686" y="1028"/>
                </a:lnTo>
                <a:lnTo>
                  <a:pt x="695" y="1028"/>
                </a:lnTo>
                <a:lnTo>
                  <a:pt x="703" y="1030"/>
                </a:lnTo>
                <a:lnTo>
                  <a:pt x="710" y="1028"/>
                </a:lnTo>
                <a:lnTo>
                  <a:pt x="718" y="1028"/>
                </a:lnTo>
                <a:lnTo>
                  <a:pt x="727" y="1028"/>
                </a:lnTo>
                <a:lnTo>
                  <a:pt x="735" y="1028"/>
                </a:lnTo>
                <a:lnTo>
                  <a:pt x="743" y="1027"/>
                </a:lnTo>
                <a:lnTo>
                  <a:pt x="753" y="1027"/>
                </a:lnTo>
                <a:lnTo>
                  <a:pt x="760" y="1027"/>
                </a:lnTo>
                <a:lnTo>
                  <a:pt x="770" y="1027"/>
                </a:lnTo>
                <a:lnTo>
                  <a:pt x="779" y="1025"/>
                </a:lnTo>
                <a:lnTo>
                  <a:pt x="787" y="1023"/>
                </a:lnTo>
                <a:lnTo>
                  <a:pt x="796" y="1021"/>
                </a:lnTo>
                <a:lnTo>
                  <a:pt x="805" y="1020"/>
                </a:lnTo>
                <a:lnTo>
                  <a:pt x="812" y="1019"/>
                </a:lnTo>
                <a:lnTo>
                  <a:pt x="822" y="1017"/>
                </a:lnTo>
                <a:lnTo>
                  <a:pt x="831" y="1015"/>
                </a:lnTo>
                <a:lnTo>
                  <a:pt x="841" y="1014"/>
                </a:lnTo>
                <a:lnTo>
                  <a:pt x="848" y="1010"/>
                </a:lnTo>
                <a:lnTo>
                  <a:pt x="858" y="1009"/>
                </a:lnTo>
                <a:lnTo>
                  <a:pt x="865" y="1005"/>
                </a:lnTo>
                <a:lnTo>
                  <a:pt x="875" y="1002"/>
                </a:lnTo>
                <a:lnTo>
                  <a:pt x="885" y="999"/>
                </a:lnTo>
                <a:lnTo>
                  <a:pt x="894" y="995"/>
                </a:lnTo>
                <a:lnTo>
                  <a:pt x="902" y="991"/>
                </a:lnTo>
                <a:lnTo>
                  <a:pt x="912" y="988"/>
                </a:lnTo>
                <a:lnTo>
                  <a:pt x="920" y="983"/>
                </a:lnTo>
                <a:lnTo>
                  <a:pt x="928" y="978"/>
                </a:lnTo>
                <a:lnTo>
                  <a:pt x="936" y="974"/>
                </a:lnTo>
                <a:lnTo>
                  <a:pt x="944" y="970"/>
                </a:lnTo>
                <a:lnTo>
                  <a:pt x="952" y="965"/>
                </a:lnTo>
                <a:lnTo>
                  <a:pt x="959" y="960"/>
                </a:lnTo>
                <a:lnTo>
                  <a:pt x="967" y="955"/>
                </a:lnTo>
                <a:lnTo>
                  <a:pt x="974" y="953"/>
                </a:lnTo>
                <a:lnTo>
                  <a:pt x="980" y="948"/>
                </a:lnTo>
                <a:lnTo>
                  <a:pt x="987" y="944"/>
                </a:lnTo>
                <a:lnTo>
                  <a:pt x="993" y="939"/>
                </a:lnTo>
                <a:lnTo>
                  <a:pt x="1000" y="936"/>
                </a:lnTo>
                <a:lnTo>
                  <a:pt x="1005" y="932"/>
                </a:lnTo>
                <a:lnTo>
                  <a:pt x="1011" y="927"/>
                </a:lnTo>
                <a:lnTo>
                  <a:pt x="1016" y="923"/>
                </a:lnTo>
                <a:lnTo>
                  <a:pt x="1022" y="919"/>
                </a:lnTo>
                <a:lnTo>
                  <a:pt x="1027" y="913"/>
                </a:lnTo>
                <a:lnTo>
                  <a:pt x="1032" y="910"/>
                </a:lnTo>
                <a:lnTo>
                  <a:pt x="1036" y="905"/>
                </a:lnTo>
                <a:lnTo>
                  <a:pt x="1042" y="902"/>
                </a:lnTo>
                <a:lnTo>
                  <a:pt x="1051" y="892"/>
                </a:lnTo>
                <a:lnTo>
                  <a:pt x="1061" y="885"/>
                </a:lnTo>
                <a:lnTo>
                  <a:pt x="1068" y="876"/>
                </a:lnTo>
                <a:lnTo>
                  <a:pt x="1077" y="869"/>
                </a:lnTo>
                <a:lnTo>
                  <a:pt x="1087" y="859"/>
                </a:lnTo>
                <a:lnTo>
                  <a:pt x="1095" y="851"/>
                </a:lnTo>
                <a:lnTo>
                  <a:pt x="1102" y="843"/>
                </a:lnTo>
                <a:lnTo>
                  <a:pt x="1109" y="835"/>
                </a:lnTo>
                <a:lnTo>
                  <a:pt x="1116" y="827"/>
                </a:lnTo>
                <a:lnTo>
                  <a:pt x="1125" y="819"/>
                </a:lnTo>
                <a:lnTo>
                  <a:pt x="1131" y="812"/>
                </a:lnTo>
                <a:lnTo>
                  <a:pt x="1140" y="804"/>
                </a:lnTo>
                <a:lnTo>
                  <a:pt x="1149" y="796"/>
                </a:lnTo>
                <a:lnTo>
                  <a:pt x="1160" y="789"/>
                </a:lnTo>
                <a:lnTo>
                  <a:pt x="1168" y="782"/>
                </a:lnTo>
                <a:lnTo>
                  <a:pt x="1178" y="773"/>
                </a:lnTo>
                <a:lnTo>
                  <a:pt x="1182" y="770"/>
                </a:lnTo>
                <a:lnTo>
                  <a:pt x="1188" y="766"/>
                </a:lnTo>
                <a:lnTo>
                  <a:pt x="1193" y="762"/>
                </a:lnTo>
                <a:lnTo>
                  <a:pt x="1200" y="760"/>
                </a:lnTo>
                <a:lnTo>
                  <a:pt x="1205" y="755"/>
                </a:lnTo>
                <a:lnTo>
                  <a:pt x="1212" y="752"/>
                </a:lnTo>
                <a:lnTo>
                  <a:pt x="1218" y="749"/>
                </a:lnTo>
                <a:lnTo>
                  <a:pt x="1224" y="745"/>
                </a:lnTo>
                <a:lnTo>
                  <a:pt x="1231" y="741"/>
                </a:lnTo>
                <a:lnTo>
                  <a:pt x="1238" y="739"/>
                </a:lnTo>
                <a:lnTo>
                  <a:pt x="1245" y="735"/>
                </a:lnTo>
                <a:lnTo>
                  <a:pt x="1254" y="731"/>
                </a:lnTo>
                <a:lnTo>
                  <a:pt x="1259" y="729"/>
                </a:lnTo>
                <a:lnTo>
                  <a:pt x="1265" y="725"/>
                </a:lnTo>
                <a:lnTo>
                  <a:pt x="1271" y="723"/>
                </a:lnTo>
                <a:lnTo>
                  <a:pt x="1276" y="720"/>
                </a:lnTo>
                <a:lnTo>
                  <a:pt x="1283" y="716"/>
                </a:lnTo>
                <a:lnTo>
                  <a:pt x="1287" y="714"/>
                </a:lnTo>
                <a:lnTo>
                  <a:pt x="1288" y="714"/>
                </a:lnTo>
                <a:lnTo>
                  <a:pt x="1296" y="709"/>
                </a:lnTo>
                <a:lnTo>
                  <a:pt x="1304" y="705"/>
                </a:lnTo>
                <a:lnTo>
                  <a:pt x="1311" y="700"/>
                </a:lnTo>
                <a:lnTo>
                  <a:pt x="1319" y="698"/>
                </a:lnTo>
                <a:lnTo>
                  <a:pt x="1328" y="693"/>
                </a:lnTo>
                <a:lnTo>
                  <a:pt x="1336" y="689"/>
                </a:lnTo>
                <a:lnTo>
                  <a:pt x="1344" y="685"/>
                </a:lnTo>
                <a:lnTo>
                  <a:pt x="1354" y="682"/>
                </a:lnTo>
                <a:lnTo>
                  <a:pt x="1361" y="678"/>
                </a:lnTo>
                <a:lnTo>
                  <a:pt x="1371" y="673"/>
                </a:lnTo>
                <a:lnTo>
                  <a:pt x="1379" y="668"/>
                </a:lnTo>
                <a:lnTo>
                  <a:pt x="1387" y="666"/>
                </a:lnTo>
                <a:lnTo>
                  <a:pt x="1395" y="659"/>
                </a:lnTo>
                <a:lnTo>
                  <a:pt x="1405" y="656"/>
                </a:lnTo>
                <a:lnTo>
                  <a:pt x="1412" y="651"/>
                </a:lnTo>
                <a:lnTo>
                  <a:pt x="1423" y="647"/>
                </a:lnTo>
                <a:lnTo>
                  <a:pt x="1430" y="642"/>
                </a:lnTo>
                <a:lnTo>
                  <a:pt x="1439" y="637"/>
                </a:lnTo>
                <a:lnTo>
                  <a:pt x="1447" y="632"/>
                </a:lnTo>
                <a:lnTo>
                  <a:pt x="1456" y="627"/>
                </a:lnTo>
                <a:lnTo>
                  <a:pt x="1465" y="622"/>
                </a:lnTo>
                <a:lnTo>
                  <a:pt x="1474" y="617"/>
                </a:lnTo>
                <a:lnTo>
                  <a:pt x="1481" y="612"/>
                </a:lnTo>
                <a:lnTo>
                  <a:pt x="1491" y="607"/>
                </a:lnTo>
                <a:lnTo>
                  <a:pt x="1498" y="601"/>
                </a:lnTo>
                <a:lnTo>
                  <a:pt x="1507" y="596"/>
                </a:lnTo>
                <a:lnTo>
                  <a:pt x="1515" y="590"/>
                </a:lnTo>
                <a:lnTo>
                  <a:pt x="1523" y="585"/>
                </a:lnTo>
                <a:lnTo>
                  <a:pt x="1531" y="579"/>
                </a:lnTo>
                <a:lnTo>
                  <a:pt x="1539" y="573"/>
                </a:lnTo>
                <a:lnTo>
                  <a:pt x="1548" y="568"/>
                </a:lnTo>
                <a:lnTo>
                  <a:pt x="1557" y="562"/>
                </a:lnTo>
                <a:lnTo>
                  <a:pt x="1563" y="555"/>
                </a:lnTo>
                <a:lnTo>
                  <a:pt x="1571" y="549"/>
                </a:lnTo>
                <a:lnTo>
                  <a:pt x="1578" y="542"/>
                </a:lnTo>
                <a:lnTo>
                  <a:pt x="1585" y="536"/>
                </a:lnTo>
                <a:lnTo>
                  <a:pt x="1592" y="527"/>
                </a:lnTo>
                <a:lnTo>
                  <a:pt x="1600" y="521"/>
                </a:lnTo>
                <a:lnTo>
                  <a:pt x="1606" y="514"/>
                </a:lnTo>
                <a:lnTo>
                  <a:pt x="1614" y="507"/>
                </a:lnTo>
                <a:lnTo>
                  <a:pt x="1621" y="500"/>
                </a:lnTo>
                <a:lnTo>
                  <a:pt x="1627" y="492"/>
                </a:lnTo>
                <a:lnTo>
                  <a:pt x="1635" y="485"/>
                </a:lnTo>
                <a:lnTo>
                  <a:pt x="1641" y="476"/>
                </a:lnTo>
                <a:lnTo>
                  <a:pt x="1646" y="469"/>
                </a:lnTo>
                <a:lnTo>
                  <a:pt x="1652" y="461"/>
                </a:lnTo>
                <a:lnTo>
                  <a:pt x="1657" y="453"/>
                </a:lnTo>
                <a:lnTo>
                  <a:pt x="1664" y="445"/>
                </a:lnTo>
                <a:lnTo>
                  <a:pt x="1668" y="435"/>
                </a:lnTo>
                <a:lnTo>
                  <a:pt x="1674" y="427"/>
                </a:lnTo>
                <a:lnTo>
                  <a:pt x="1678" y="418"/>
                </a:lnTo>
                <a:lnTo>
                  <a:pt x="1684" y="409"/>
                </a:lnTo>
                <a:lnTo>
                  <a:pt x="1688" y="399"/>
                </a:lnTo>
                <a:lnTo>
                  <a:pt x="1693" y="389"/>
                </a:lnTo>
                <a:lnTo>
                  <a:pt x="1698" y="381"/>
                </a:lnTo>
                <a:lnTo>
                  <a:pt x="1701" y="372"/>
                </a:lnTo>
                <a:lnTo>
                  <a:pt x="1704" y="362"/>
                </a:lnTo>
                <a:lnTo>
                  <a:pt x="1707" y="352"/>
                </a:lnTo>
                <a:lnTo>
                  <a:pt x="1710" y="342"/>
                </a:lnTo>
                <a:lnTo>
                  <a:pt x="1714" y="332"/>
                </a:lnTo>
                <a:lnTo>
                  <a:pt x="1716" y="321"/>
                </a:lnTo>
                <a:lnTo>
                  <a:pt x="1719" y="310"/>
                </a:lnTo>
                <a:lnTo>
                  <a:pt x="1721" y="299"/>
                </a:lnTo>
                <a:lnTo>
                  <a:pt x="1724" y="289"/>
                </a:lnTo>
                <a:lnTo>
                  <a:pt x="1724" y="282"/>
                </a:lnTo>
                <a:lnTo>
                  <a:pt x="1725" y="273"/>
                </a:lnTo>
                <a:lnTo>
                  <a:pt x="1725" y="266"/>
                </a:lnTo>
                <a:lnTo>
                  <a:pt x="1726" y="259"/>
                </a:lnTo>
                <a:lnTo>
                  <a:pt x="1726" y="251"/>
                </a:lnTo>
                <a:lnTo>
                  <a:pt x="1726" y="244"/>
                </a:lnTo>
                <a:lnTo>
                  <a:pt x="1726" y="238"/>
                </a:lnTo>
                <a:lnTo>
                  <a:pt x="1726" y="231"/>
                </a:lnTo>
                <a:lnTo>
                  <a:pt x="1725" y="225"/>
                </a:lnTo>
                <a:lnTo>
                  <a:pt x="1724" y="217"/>
                </a:lnTo>
                <a:lnTo>
                  <a:pt x="1722" y="211"/>
                </a:lnTo>
                <a:lnTo>
                  <a:pt x="1722" y="205"/>
                </a:lnTo>
                <a:lnTo>
                  <a:pt x="1720" y="197"/>
                </a:lnTo>
                <a:lnTo>
                  <a:pt x="1719" y="192"/>
                </a:lnTo>
                <a:lnTo>
                  <a:pt x="1719" y="185"/>
                </a:lnTo>
                <a:lnTo>
                  <a:pt x="1717" y="180"/>
                </a:lnTo>
                <a:lnTo>
                  <a:pt x="1715" y="174"/>
                </a:lnTo>
                <a:lnTo>
                  <a:pt x="1712" y="166"/>
                </a:lnTo>
                <a:lnTo>
                  <a:pt x="1710" y="161"/>
                </a:lnTo>
                <a:lnTo>
                  <a:pt x="1709" y="155"/>
                </a:lnTo>
                <a:lnTo>
                  <a:pt x="1703" y="144"/>
                </a:lnTo>
                <a:lnTo>
                  <a:pt x="1698" y="134"/>
                </a:lnTo>
                <a:lnTo>
                  <a:pt x="1693" y="128"/>
                </a:lnTo>
                <a:lnTo>
                  <a:pt x="1689" y="123"/>
                </a:lnTo>
                <a:lnTo>
                  <a:pt x="1686" y="118"/>
                </a:lnTo>
                <a:lnTo>
                  <a:pt x="1683" y="113"/>
                </a:lnTo>
                <a:lnTo>
                  <a:pt x="1674" y="105"/>
                </a:lnTo>
                <a:lnTo>
                  <a:pt x="1665" y="96"/>
                </a:lnTo>
                <a:lnTo>
                  <a:pt x="1657" y="87"/>
                </a:lnTo>
                <a:lnTo>
                  <a:pt x="1647" y="79"/>
                </a:lnTo>
                <a:lnTo>
                  <a:pt x="1637" y="71"/>
                </a:lnTo>
                <a:lnTo>
                  <a:pt x="1628" y="65"/>
                </a:lnTo>
                <a:lnTo>
                  <a:pt x="1623" y="61"/>
                </a:lnTo>
                <a:lnTo>
                  <a:pt x="1617" y="57"/>
                </a:lnTo>
                <a:lnTo>
                  <a:pt x="1612" y="55"/>
                </a:lnTo>
                <a:lnTo>
                  <a:pt x="1607" y="51"/>
                </a:lnTo>
                <a:lnTo>
                  <a:pt x="1596" y="46"/>
                </a:lnTo>
                <a:lnTo>
                  <a:pt x="1586" y="41"/>
                </a:lnTo>
                <a:lnTo>
                  <a:pt x="1580" y="38"/>
                </a:lnTo>
                <a:lnTo>
                  <a:pt x="1574" y="35"/>
                </a:lnTo>
                <a:lnTo>
                  <a:pt x="1568" y="34"/>
                </a:lnTo>
                <a:lnTo>
                  <a:pt x="1562" y="31"/>
                </a:lnTo>
                <a:lnTo>
                  <a:pt x="1555" y="28"/>
                </a:lnTo>
                <a:lnTo>
                  <a:pt x="1550" y="26"/>
                </a:lnTo>
                <a:lnTo>
                  <a:pt x="1543" y="24"/>
                </a:lnTo>
                <a:lnTo>
                  <a:pt x="1538" y="24"/>
                </a:lnTo>
                <a:lnTo>
                  <a:pt x="1531" y="20"/>
                </a:lnTo>
                <a:lnTo>
                  <a:pt x="1524" y="19"/>
                </a:lnTo>
                <a:lnTo>
                  <a:pt x="1518" y="17"/>
                </a:lnTo>
                <a:lnTo>
                  <a:pt x="1512" y="15"/>
                </a:lnTo>
                <a:lnTo>
                  <a:pt x="1506" y="14"/>
                </a:lnTo>
                <a:lnTo>
                  <a:pt x="1498" y="14"/>
                </a:lnTo>
                <a:lnTo>
                  <a:pt x="1492" y="12"/>
                </a:lnTo>
                <a:lnTo>
                  <a:pt x="1487" y="12"/>
                </a:lnTo>
                <a:lnTo>
                  <a:pt x="1479" y="9"/>
                </a:lnTo>
                <a:lnTo>
                  <a:pt x="1473" y="8"/>
                </a:lnTo>
                <a:lnTo>
                  <a:pt x="1465" y="7"/>
                </a:lnTo>
                <a:lnTo>
                  <a:pt x="1459" y="5"/>
                </a:lnTo>
                <a:lnTo>
                  <a:pt x="1453" y="4"/>
                </a:lnTo>
                <a:lnTo>
                  <a:pt x="1445" y="4"/>
                </a:lnTo>
                <a:lnTo>
                  <a:pt x="1439" y="4"/>
                </a:lnTo>
                <a:lnTo>
                  <a:pt x="1433" y="4"/>
                </a:lnTo>
                <a:lnTo>
                  <a:pt x="1426" y="3"/>
                </a:lnTo>
                <a:lnTo>
                  <a:pt x="1419" y="2"/>
                </a:lnTo>
                <a:lnTo>
                  <a:pt x="1412" y="0"/>
                </a:lnTo>
                <a:lnTo>
                  <a:pt x="1406" y="0"/>
                </a:lnTo>
                <a:lnTo>
                  <a:pt x="1400" y="0"/>
                </a:lnTo>
                <a:lnTo>
                  <a:pt x="1392" y="0"/>
                </a:lnTo>
                <a:lnTo>
                  <a:pt x="1386" y="0"/>
                </a:lnTo>
                <a:lnTo>
                  <a:pt x="1380" y="0"/>
                </a:lnTo>
                <a:lnTo>
                  <a:pt x="1371" y="0"/>
                </a:lnTo>
                <a:lnTo>
                  <a:pt x="1365" y="0"/>
                </a:lnTo>
                <a:lnTo>
                  <a:pt x="1359" y="0"/>
                </a:lnTo>
                <a:lnTo>
                  <a:pt x="1351" y="0"/>
                </a:lnTo>
                <a:lnTo>
                  <a:pt x="1345" y="0"/>
                </a:lnTo>
                <a:lnTo>
                  <a:pt x="1339" y="0"/>
                </a:lnTo>
                <a:lnTo>
                  <a:pt x="1332" y="0"/>
                </a:lnTo>
                <a:lnTo>
                  <a:pt x="1325" y="2"/>
                </a:lnTo>
                <a:lnTo>
                  <a:pt x="1318" y="2"/>
                </a:lnTo>
                <a:lnTo>
                  <a:pt x="1312" y="2"/>
                </a:lnTo>
                <a:lnTo>
                  <a:pt x="1306" y="3"/>
                </a:lnTo>
                <a:lnTo>
                  <a:pt x="1298" y="4"/>
                </a:lnTo>
                <a:lnTo>
                  <a:pt x="1287" y="4"/>
                </a:lnTo>
                <a:lnTo>
                  <a:pt x="1276" y="8"/>
                </a:lnTo>
                <a:lnTo>
                  <a:pt x="1267" y="8"/>
                </a:lnTo>
                <a:lnTo>
                  <a:pt x="1260" y="9"/>
                </a:lnTo>
                <a:lnTo>
                  <a:pt x="1254" y="10"/>
                </a:lnTo>
                <a:lnTo>
                  <a:pt x="1246" y="12"/>
                </a:lnTo>
                <a:lnTo>
                  <a:pt x="1240" y="13"/>
                </a:lnTo>
                <a:lnTo>
                  <a:pt x="1234" y="14"/>
                </a:lnTo>
                <a:lnTo>
                  <a:pt x="1226" y="15"/>
                </a:lnTo>
                <a:lnTo>
                  <a:pt x="1220" y="18"/>
                </a:lnTo>
                <a:lnTo>
                  <a:pt x="1213" y="19"/>
                </a:lnTo>
                <a:lnTo>
                  <a:pt x="1207" y="22"/>
                </a:lnTo>
                <a:lnTo>
                  <a:pt x="1200" y="23"/>
                </a:lnTo>
                <a:lnTo>
                  <a:pt x="1193" y="24"/>
                </a:lnTo>
                <a:lnTo>
                  <a:pt x="1181" y="29"/>
                </a:lnTo>
                <a:lnTo>
                  <a:pt x="1171" y="34"/>
                </a:lnTo>
                <a:lnTo>
                  <a:pt x="1163" y="35"/>
                </a:lnTo>
                <a:lnTo>
                  <a:pt x="1157" y="36"/>
                </a:lnTo>
                <a:lnTo>
                  <a:pt x="1151" y="39"/>
                </a:lnTo>
                <a:lnTo>
                  <a:pt x="1146" y="41"/>
                </a:lnTo>
                <a:lnTo>
                  <a:pt x="1134" y="46"/>
                </a:lnTo>
                <a:lnTo>
                  <a:pt x="1123" y="51"/>
                </a:lnTo>
                <a:lnTo>
                  <a:pt x="1110" y="56"/>
                </a:lnTo>
                <a:lnTo>
                  <a:pt x="1099" y="61"/>
                </a:lnTo>
                <a:lnTo>
                  <a:pt x="1087" y="66"/>
                </a:lnTo>
                <a:lnTo>
                  <a:pt x="1076" y="71"/>
                </a:lnTo>
                <a:lnTo>
                  <a:pt x="1068" y="74"/>
                </a:lnTo>
                <a:lnTo>
                  <a:pt x="1061" y="77"/>
                </a:lnTo>
                <a:lnTo>
                  <a:pt x="1053" y="80"/>
                </a:lnTo>
                <a:lnTo>
                  <a:pt x="1046" y="83"/>
                </a:lnTo>
                <a:lnTo>
                  <a:pt x="1038" y="86"/>
                </a:lnTo>
                <a:lnTo>
                  <a:pt x="1031" y="90"/>
                </a:lnTo>
                <a:lnTo>
                  <a:pt x="1022" y="92"/>
                </a:lnTo>
                <a:lnTo>
                  <a:pt x="1016" y="96"/>
                </a:lnTo>
                <a:lnTo>
                  <a:pt x="1009" y="98"/>
                </a:lnTo>
                <a:lnTo>
                  <a:pt x="1001" y="101"/>
                </a:lnTo>
                <a:lnTo>
                  <a:pt x="993" y="103"/>
                </a:lnTo>
                <a:lnTo>
                  <a:pt x="985" y="107"/>
                </a:lnTo>
                <a:lnTo>
                  <a:pt x="978" y="109"/>
                </a:lnTo>
                <a:lnTo>
                  <a:pt x="970" y="112"/>
                </a:lnTo>
                <a:lnTo>
                  <a:pt x="962" y="114"/>
                </a:lnTo>
                <a:lnTo>
                  <a:pt x="954" y="118"/>
                </a:lnTo>
                <a:lnTo>
                  <a:pt x="944" y="121"/>
                </a:lnTo>
                <a:lnTo>
                  <a:pt x="937" y="122"/>
                </a:lnTo>
                <a:lnTo>
                  <a:pt x="927" y="124"/>
                </a:lnTo>
                <a:lnTo>
                  <a:pt x="918" y="127"/>
                </a:lnTo>
                <a:lnTo>
                  <a:pt x="909" y="129"/>
                </a:lnTo>
                <a:lnTo>
                  <a:pt x="900" y="132"/>
                </a:lnTo>
                <a:lnTo>
                  <a:pt x="890" y="133"/>
                </a:lnTo>
                <a:lnTo>
                  <a:pt x="881" y="137"/>
                </a:lnTo>
                <a:lnTo>
                  <a:pt x="872" y="138"/>
                </a:lnTo>
                <a:lnTo>
                  <a:pt x="862" y="139"/>
                </a:lnTo>
                <a:lnTo>
                  <a:pt x="852" y="140"/>
                </a:lnTo>
                <a:lnTo>
                  <a:pt x="842" y="143"/>
                </a:lnTo>
                <a:lnTo>
                  <a:pt x="831" y="143"/>
                </a:lnTo>
                <a:lnTo>
                  <a:pt x="821" y="145"/>
                </a:lnTo>
                <a:lnTo>
                  <a:pt x="810" y="147"/>
                </a:lnTo>
                <a:lnTo>
                  <a:pt x="800" y="149"/>
                </a:lnTo>
                <a:lnTo>
                  <a:pt x="787" y="149"/>
                </a:lnTo>
                <a:lnTo>
                  <a:pt x="776" y="149"/>
                </a:lnTo>
                <a:lnTo>
                  <a:pt x="764" y="149"/>
                </a:lnTo>
                <a:lnTo>
                  <a:pt x="754" y="150"/>
                </a:lnTo>
                <a:lnTo>
                  <a:pt x="743" y="149"/>
                </a:lnTo>
                <a:lnTo>
                  <a:pt x="732" y="149"/>
                </a:lnTo>
                <a:lnTo>
                  <a:pt x="722" y="148"/>
                </a:lnTo>
                <a:lnTo>
                  <a:pt x="712" y="148"/>
                </a:lnTo>
                <a:lnTo>
                  <a:pt x="702" y="145"/>
                </a:lnTo>
                <a:lnTo>
                  <a:pt x="692" y="144"/>
                </a:lnTo>
                <a:lnTo>
                  <a:pt x="682" y="143"/>
                </a:lnTo>
                <a:lnTo>
                  <a:pt x="672" y="143"/>
                </a:lnTo>
                <a:lnTo>
                  <a:pt x="663" y="140"/>
                </a:lnTo>
                <a:lnTo>
                  <a:pt x="653" y="138"/>
                </a:lnTo>
                <a:lnTo>
                  <a:pt x="644" y="135"/>
                </a:lnTo>
                <a:lnTo>
                  <a:pt x="635" y="134"/>
                </a:lnTo>
                <a:lnTo>
                  <a:pt x="625" y="132"/>
                </a:lnTo>
                <a:lnTo>
                  <a:pt x="617" y="128"/>
                </a:lnTo>
                <a:lnTo>
                  <a:pt x="608" y="124"/>
                </a:lnTo>
                <a:lnTo>
                  <a:pt x="599" y="122"/>
                </a:lnTo>
                <a:lnTo>
                  <a:pt x="590" y="119"/>
                </a:lnTo>
                <a:lnTo>
                  <a:pt x="582" y="117"/>
                </a:lnTo>
                <a:lnTo>
                  <a:pt x="573" y="113"/>
                </a:lnTo>
                <a:lnTo>
                  <a:pt x="566" y="111"/>
                </a:lnTo>
                <a:lnTo>
                  <a:pt x="557" y="108"/>
                </a:lnTo>
                <a:lnTo>
                  <a:pt x="549" y="105"/>
                </a:lnTo>
                <a:lnTo>
                  <a:pt x="540" y="101"/>
                </a:lnTo>
                <a:lnTo>
                  <a:pt x="533" y="98"/>
                </a:lnTo>
                <a:lnTo>
                  <a:pt x="524" y="95"/>
                </a:lnTo>
                <a:lnTo>
                  <a:pt x="517" y="91"/>
                </a:lnTo>
                <a:lnTo>
                  <a:pt x="508" y="88"/>
                </a:lnTo>
                <a:lnTo>
                  <a:pt x="502" y="85"/>
                </a:lnTo>
                <a:lnTo>
                  <a:pt x="494" y="81"/>
                </a:lnTo>
                <a:lnTo>
                  <a:pt x="488" y="79"/>
                </a:lnTo>
                <a:lnTo>
                  <a:pt x="483" y="76"/>
                </a:lnTo>
                <a:lnTo>
                  <a:pt x="477" y="74"/>
                </a:lnTo>
                <a:lnTo>
                  <a:pt x="471" y="70"/>
                </a:lnTo>
                <a:lnTo>
                  <a:pt x="463" y="67"/>
                </a:lnTo>
                <a:lnTo>
                  <a:pt x="458" y="66"/>
                </a:lnTo>
                <a:lnTo>
                  <a:pt x="452" y="64"/>
                </a:lnTo>
                <a:lnTo>
                  <a:pt x="446" y="60"/>
                </a:lnTo>
                <a:lnTo>
                  <a:pt x="441" y="57"/>
                </a:lnTo>
                <a:lnTo>
                  <a:pt x="434" y="56"/>
                </a:lnTo>
                <a:lnTo>
                  <a:pt x="429" y="54"/>
                </a:lnTo>
                <a:lnTo>
                  <a:pt x="416" y="49"/>
                </a:lnTo>
                <a:lnTo>
                  <a:pt x="405" y="46"/>
                </a:lnTo>
                <a:lnTo>
                  <a:pt x="399" y="43"/>
                </a:lnTo>
                <a:lnTo>
                  <a:pt x="392" y="41"/>
                </a:lnTo>
                <a:lnTo>
                  <a:pt x="386" y="38"/>
                </a:lnTo>
                <a:lnTo>
                  <a:pt x="378" y="36"/>
                </a:lnTo>
                <a:lnTo>
                  <a:pt x="372" y="35"/>
                </a:lnTo>
                <a:lnTo>
                  <a:pt x="366" y="34"/>
                </a:lnTo>
                <a:lnTo>
                  <a:pt x="358" y="31"/>
                </a:lnTo>
                <a:lnTo>
                  <a:pt x="353" y="30"/>
                </a:lnTo>
                <a:lnTo>
                  <a:pt x="346" y="28"/>
                </a:lnTo>
                <a:lnTo>
                  <a:pt x="339" y="26"/>
                </a:lnTo>
                <a:lnTo>
                  <a:pt x="332" y="25"/>
                </a:lnTo>
                <a:lnTo>
                  <a:pt x="325" y="24"/>
                </a:lnTo>
                <a:lnTo>
                  <a:pt x="319" y="24"/>
                </a:lnTo>
                <a:lnTo>
                  <a:pt x="313" y="23"/>
                </a:lnTo>
                <a:lnTo>
                  <a:pt x="305" y="23"/>
                </a:lnTo>
                <a:lnTo>
                  <a:pt x="299" y="23"/>
                </a:lnTo>
                <a:lnTo>
                  <a:pt x="289" y="22"/>
                </a:lnTo>
                <a:lnTo>
                  <a:pt x="282" y="20"/>
                </a:lnTo>
                <a:lnTo>
                  <a:pt x="273" y="19"/>
                </a:lnTo>
                <a:lnTo>
                  <a:pt x="264" y="19"/>
                </a:lnTo>
                <a:lnTo>
                  <a:pt x="256" y="18"/>
                </a:lnTo>
                <a:lnTo>
                  <a:pt x="249" y="18"/>
                </a:lnTo>
                <a:lnTo>
                  <a:pt x="241" y="18"/>
                </a:lnTo>
                <a:lnTo>
                  <a:pt x="233" y="18"/>
                </a:lnTo>
                <a:lnTo>
                  <a:pt x="226" y="18"/>
                </a:lnTo>
                <a:lnTo>
                  <a:pt x="219" y="18"/>
                </a:lnTo>
                <a:lnTo>
                  <a:pt x="210" y="18"/>
                </a:lnTo>
                <a:lnTo>
                  <a:pt x="204" y="18"/>
                </a:lnTo>
                <a:lnTo>
                  <a:pt x="198" y="18"/>
                </a:lnTo>
                <a:lnTo>
                  <a:pt x="190" y="19"/>
                </a:lnTo>
                <a:lnTo>
                  <a:pt x="184" y="20"/>
                </a:lnTo>
                <a:lnTo>
                  <a:pt x="178" y="22"/>
                </a:lnTo>
                <a:lnTo>
                  <a:pt x="169" y="22"/>
                </a:lnTo>
                <a:lnTo>
                  <a:pt x="163" y="22"/>
                </a:lnTo>
                <a:lnTo>
                  <a:pt x="157" y="23"/>
                </a:lnTo>
                <a:lnTo>
                  <a:pt x="149" y="24"/>
                </a:lnTo>
                <a:lnTo>
                  <a:pt x="137" y="24"/>
                </a:lnTo>
                <a:lnTo>
                  <a:pt x="126" y="26"/>
                </a:lnTo>
                <a:lnTo>
                  <a:pt x="115" y="29"/>
                </a:lnTo>
                <a:lnTo>
                  <a:pt x="104" y="31"/>
                </a:lnTo>
                <a:lnTo>
                  <a:pt x="94" y="34"/>
                </a:lnTo>
                <a:lnTo>
                  <a:pt x="84" y="36"/>
                </a:lnTo>
                <a:lnTo>
                  <a:pt x="74" y="39"/>
                </a:lnTo>
                <a:lnTo>
                  <a:pt x="64" y="41"/>
                </a:lnTo>
                <a:lnTo>
                  <a:pt x="55" y="44"/>
                </a:lnTo>
                <a:lnTo>
                  <a:pt x="49" y="46"/>
                </a:lnTo>
                <a:lnTo>
                  <a:pt x="42" y="49"/>
                </a:lnTo>
                <a:lnTo>
                  <a:pt x="34" y="51"/>
                </a:lnTo>
                <a:lnTo>
                  <a:pt x="28" y="54"/>
                </a:lnTo>
                <a:lnTo>
                  <a:pt x="23" y="57"/>
                </a:lnTo>
                <a:lnTo>
                  <a:pt x="13" y="60"/>
                </a:lnTo>
                <a:lnTo>
                  <a:pt x="7" y="65"/>
                </a:lnTo>
                <a:lnTo>
                  <a:pt x="1" y="67"/>
                </a:lnTo>
                <a:lnTo>
                  <a:pt x="0" y="69"/>
                </a:lnTo>
                <a:lnTo>
                  <a:pt x="19" y="10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5" name="Freeform 61">
            <a:extLst>
              <a:ext uri="{FF2B5EF4-FFF2-40B4-BE49-F238E27FC236}">
                <a16:creationId xmlns:a16="http://schemas.microsoft.com/office/drawing/2014/main" id="{D830ABF0-F308-E74A-A185-7B0EBFABD2F5}"/>
              </a:ext>
            </a:extLst>
          </p:cNvPr>
          <p:cNvSpPr>
            <a:spLocks/>
          </p:cNvSpPr>
          <p:nvPr/>
        </p:nvSpPr>
        <p:spPr bwMode="auto">
          <a:xfrm>
            <a:off x="4519613" y="3795713"/>
            <a:ext cx="68262" cy="84137"/>
          </a:xfrm>
          <a:custGeom>
            <a:avLst/>
            <a:gdLst>
              <a:gd name="T0" fmla="*/ 0 w 84"/>
              <a:gd name="T1" fmla="*/ 2147483646 h 108"/>
              <a:gd name="T2" fmla="*/ 2147483646 w 84"/>
              <a:gd name="T3" fmla="*/ 2147483646 h 108"/>
              <a:gd name="T4" fmla="*/ 2147483646 w 84"/>
              <a:gd name="T5" fmla="*/ 2147483646 h 108"/>
              <a:gd name="T6" fmla="*/ 2147483646 w 84"/>
              <a:gd name="T7" fmla="*/ 0 h 108"/>
              <a:gd name="T8" fmla="*/ 0 w 84"/>
              <a:gd name="T9" fmla="*/ 2147483646 h 108"/>
              <a:gd name="T10" fmla="*/ 0 w 84"/>
              <a:gd name="T11" fmla="*/ 2147483646 h 10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4" h="108">
                <a:moveTo>
                  <a:pt x="0" y="18"/>
                </a:moveTo>
                <a:lnTo>
                  <a:pt x="48" y="108"/>
                </a:lnTo>
                <a:lnTo>
                  <a:pt x="84" y="91"/>
                </a:lnTo>
                <a:lnTo>
                  <a:pt x="36" y="0"/>
                </a:lnTo>
                <a:lnTo>
                  <a:pt x="0" y="1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6" name="Freeform 62">
            <a:extLst>
              <a:ext uri="{FF2B5EF4-FFF2-40B4-BE49-F238E27FC236}">
                <a16:creationId xmlns:a16="http://schemas.microsoft.com/office/drawing/2014/main" id="{6F23DA48-76BC-D948-BA70-D838D96D325D}"/>
              </a:ext>
            </a:extLst>
          </p:cNvPr>
          <p:cNvSpPr>
            <a:spLocks/>
          </p:cNvSpPr>
          <p:nvPr/>
        </p:nvSpPr>
        <p:spPr bwMode="auto">
          <a:xfrm>
            <a:off x="4602163" y="3892550"/>
            <a:ext cx="69850" cy="79375"/>
          </a:xfrm>
          <a:custGeom>
            <a:avLst/>
            <a:gdLst>
              <a:gd name="T0" fmla="*/ 0 w 88"/>
              <a:gd name="T1" fmla="*/ 2147483646 h 100"/>
              <a:gd name="T2" fmla="*/ 2147483646 w 88"/>
              <a:gd name="T3" fmla="*/ 2147483646 h 100"/>
              <a:gd name="T4" fmla="*/ 2147483646 w 88"/>
              <a:gd name="T5" fmla="*/ 2147483646 h 100"/>
              <a:gd name="T6" fmla="*/ 2147483646 w 88"/>
              <a:gd name="T7" fmla="*/ 0 h 100"/>
              <a:gd name="T8" fmla="*/ 0 w 88"/>
              <a:gd name="T9" fmla="*/ 2147483646 h 100"/>
              <a:gd name="T10" fmla="*/ 0 w 88"/>
              <a:gd name="T11" fmla="*/ 2147483646 h 1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8" h="100">
                <a:moveTo>
                  <a:pt x="0" y="22"/>
                </a:moveTo>
                <a:lnTo>
                  <a:pt x="56" y="100"/>
                </a:lnTo>
                <a:lnTo>
                  <a:pt x="88" y="78"/>
                </a:lnTo>
                <a:lnTo>
                  <a:pt x="32" y="0"/>
                </a:lnTo>
                <a:lnTo>
                  <a:pt x="0" y="2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7" name="Freeform 63">
            <a:extLst>
              <a:ext uri="{FF2B5EF4-FFF2-40B4-BE49-F238E27FC236}">
                <a16:creationId xmlns:a16="http://schemas.microsoft.com/office/drawing/2014/main" id="{4EAA1BC7-1615-9142-8F41-011875EEA1D0}"/>
              </a:ext>
            </a:extLst>
          </p:cNvPr>
          <p:cNvSpPr>
            <a:spLocks/>
          </p:cNvSpPr>
          <p:nvPr/>
        </p:nvSpPr>
        <p:spPr bwMode="auto">
          <a:xfrm>
            <a:off x="4689475" y="4005263"/>
            <a:ext cx="60325" cy="63500"/>
          </a:xfrm>
          <a:custGeom>
            <a:avLst/>
            <a:gdLst>
              <a:gd name="T0" fmla="*/ 0 w 76"/>
              <a:gd name="T1" fmla="*/ 2147483646 h 79"/>
              <a:gd name="T2" fmla="*/ 2147483646 w 76"/>
              <a:gd name="T3" fmla="*/ 2147483646 h 79"/>
              <a:gd name="T4" fmla="*/ 2147483646 w 76"/>
              <a:gd name="T5" fmla="*/ 2147483646 h 79"/>
              <a:gd name="T6" fmla="*/ 2147483646 w 76"/>
              <a:gd name="T7" fmla="*/ 0 h 79"/>
              <a:gd name="T8" fmla="*/ 0 w 76"/>
              <a:gd name="T9" fmla="*/ 2147483646 h 79"/>
              <a:gd name="T10" fmla="*/ 0 w 76"/>
              <a:gd name="T11" fmla="*/ 2147483646 h 7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6" h="79">
                <a:moveTo>
                  <a:pt x="0" y="25"/>
                </a:moveTo>
                <a:lnTo>
                  <a:pt x="47" y="79"/>
                </a:lnTo>
                <a:lnTo>
                  <a:pt x="76" y="55"/>
                </a:lnTo>
                <a:lnTo>
                  <a:pt x="31" y="0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8" name="Freeform 64">
            <a:extLst>
              <a:ext uri="{FF2B5EF4-FFF2-40B4-BE49-F238E27FC236}">
                <a16:creationId xmlns:a16="http://schemas.microsoft.com/office/drawing/2014/main" id="{D8019088-47F7-5B41-98CA-08801EB4FF5A}"/>
              </a:ext>
            </a:extLst>
          </p:cNvPr>
          <p:cNvSpPr>
            <a:spLocks/>
          </p:cNvSpPr>
          <p:nvPr/>
        </p:nvSpPr>
        <p:spPr bwMode="auto">
          <a:xfrm>
            <a:off x="4748213" y="4103688"/>
            <a:ext cx="52387" cy="53975"/>
          </a:xfrm>
          <a:custGeom>
            <a:avLst/>
            <a:gdLst>
              <a:gd name="T0" fmla="*/ 0 w 67"/>
              <a:gd name="T1" fmla="*/ 2147483646 h 68"/>
              <a:gd name="T2" fmla="*/ 2147483646 w 67"/>
              <a:gd name="T3" fmla="*/ 2147483646 h 68"/>
              <a:gd name="T4" fmla="*/ 2147483646 w 67"/>
              <a:gd name="T5" fmla="*/ 2147483646 h 68"/>
              <a:gd name="T6" fmla="*/ 2147483646 w 67"/>
              <a:gd name="T7" fmla="*/ 0 h 68"/>
              <a:gd name="T8" fmla="*/ 0 w 67"/>
              <a:gd name="T9" fmla="*/ 2147483646 h 68"/>
              <a:gd name="T10" fmla="*/ 0 w 67"/>
              <a:gd name="T11" fmla="*/ 2147483646 h 6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7" h="68">
                <a:moveTo>
                  <a:pt x="0" y="26"/>
                </a:moveTo>
                <a:lnTo>
                  <a:pt x="35" y="68"/>
                </a:lnTo>
                <a:lnTo>
                  <a:pt x="67" y="42"/>
                </a:lnTo>
                <a:lnTo>
                  <a:pt x="31" y="0"/>
                </a:lnTo>
                <a:lnTo>
                  <a:pt x="0" y="2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9" name="Freeform 65">
            <a:extLst>
              <a:ext uri="{FF2B5EF4-FFF2-40B4-BE49-F238E27FC236}">
                <a16:creationId xmlns:a16="http://schemas.microsoft.com/office/drawing/2014/main" id="{E717657E-78C4-BC47-8423-DB6C9ABC4441}"/>
              </a:ext>
            </a:extLst>
          </p:cNvPr>
          <p:cNvSpPr>
            <a:spLocks/>
          </p:cNvSpPr>
          <p:nvPr/>
        </p:nvSpPr>
        <p:spPr bwMode="auto">
          <a:xfrm>
            <a:off x="3689350" y="2641600"/>
            <a:ext cx="704850" cy="814388"/>
          </a:xfrm>
          <a:custGeom>
            <a:avLst/>
            <a:gdLst>
              <a:gd name="T0" fmla="*/ 2147483646 w 888"/>
              <a:gd name="T1" fmla="*/ 2147483646 h 1026"/>
              <a:gd name="T2" fmla="*/ 2147483646 w 888"/>
              <a:gd name="T3" fmla="*/ 2147483646 h 1026"/>
              <a:gd name="T4" fmla="*/ 2147483646 w 888"/>
              <a:gd name="T5" fmla="*/ 2147483646 h 1026"/>
              <a:gd name="T6" fmla="*/ 2147483646 w 888"/>
              <a:gd name="T7" fmla="*/ 2147483646 h 1026"/>
              <a:gd name="T8" fmla="*/ 2147483646 w 888"/>
              <a:gd name="T9" fmla="*/ 2147483646 h 1026"/>
              <a:gd name="T10" fmla="*/ 2147483646 w 888"/>
              <a:gd name="T11" fmla="*/ 2147483646 h 1026"/>
              <a:gd name="T12" fmla="*/ 2147483646 w 888"/>
              <a:gd name="T13" fmla="*/ 2147483646 h 1026"/>
              <a:gd name="T14" fmla="*/ 2147483646 w 888"/>
              <a:gd name="T15" fmla="*/ 2147483646 h 1026"/>
              <a:gd name="T16" fmla="*/ 2147483646 w 888"/>
              <a:gd name="T17" fmla="*/ 2147483646 h 1026"/>
              <a:gd name="T18" fmla="*/ 2147483646 w 888"/>
              <a:gd name="T19" fmla="*/ 2147483646 h 1026"/>
              <a:gd name="T20" fmla="*/ 2147483646 w 888"/>
              <a:gd name="T21" fmla="*/ 2147483646 h 1026"/>
              <a:gd name="T22" fmla="*/ 2147483646 w 888"/>
              <a:gd name="T23" fmla="*/ 2147483646 h 1026"/>
              <a:gd name="T24" fmla="*/ 2147483646 w 888"/>
              <a:gd name="T25" fmla="*/ 2147483646 h 1026"/>
              <a:gd name="T26" fmla="*/ 2147483646 w 888"/>
              <a:gd name="T27" fmla="*/ 2147483646 h 1026"/>
              <a:gd name="T28" fmla="*/ 2147483646 w 888"/>
              <a:gd name="T29" fmla="*/ 2147483646 h 1026"/>
              <a:gd name="T30" fmla="*/ 2147483646 w 888"/>
              <a:gd name="T31" fmla="*/ 2147483646 h 1026"/>
              <a:gd name="T32" fmla="*/ 2147483646 w 888"/>
              <a:gd name="T33" fmla="*/ 2147483646 h 1026"/>
              <a:gd name="T34" fmla="*/ 2147483646 w 888"/>
              <a:gd name="T35" fmla="*/ 2147483646 h 1026"/>
              <a:gd name="T36" fmla="*/ 2147483646 w 888"/>
              <a:gd name="T37" fmla="*/ 0 h 1026"/>
              <a:gd name="T38" fmla="*/ 2147483646 w 888"/>
              <a:gd name="T39" fmla="*/ 2147483646 h 1026"/>
              <a:gd name="T40" fmla="*/ 2147483646 w 888"/>
              <a:gd name="T41" fmla="*/ 2147483646 h 1026"/>
              <a:gd name="T42" fmla="*/ 2147483646 w 888"/>
              <a:gd name="T43" fmla="*/ 2147483646 h 1026"/>
              <a:gd name="T44" fmla="*/ 2147483646 w 888"/>
              <a:gd name="T45" fmla="*/ 2147483646 h 1026"/>
              <a:gd name="T46" fmla="*/ 2147483646 w 888"/>
              <a:gd name="T47" fmla="*/ 2147483646 h 1026"/>
              <a:gd name="T48" fmla="*/ 2147483646 w 888"/>
              <a:gd name="T49" fmla="*/ 2147483646 h 1026"/>
              <a:gd name="T50" fmla="*/ 0 w 888"/>
              <a:gd name="T51" fmla="*/ 2147483646 h 1026"/>
              <a:gd name="T52" fmla="*/ 2147483646 w 888"/>
              <a:gd name="T53" fmla="*/ 2147483646 h 1026"/>
              <a:gd name="T54" fmla="*/ 2147483646 w 888"/>
              <a:gd name="T55" fmla="*/ 2147483646 h 1026"/>
              <a:gd name="T56" fmla="*/ 2147483646 w 888"/>
              <a:gd name="T57" fmla="*/ 2147483646 h 1026"/>
              <a:gd name="T58" fmla="*/ 2147483646 w 888"/>
              <a:gd name="T59" fmla="*/ 2147483646 h 1026"/>
              <a:gd name="T60" fmla="*/ 2147483646 w 888"/>
              <a:gd name="T61" fmla="*/ 2147483646 h 1026"/>
              <a:gd name="T62" fmla="*/ 2147483646 w 888"/>
              <a:gd name="T63" fmla="*/ 2147483646 h 1026"/>
              <a:gd name="T64" fmla="*/ 2147483646 w 888"/>
              <a:gd name="T65" fmla="*/ 2147483646 h 1026"/>
              <a:gd name="T66" fmla="*/ 2147483646 w 888"/>
              <a:gd name="T67" fmla="*/ 2147483646 h 1026"/>
              <a:gd name="T68" fmla="*/ 2147483646 w 888"/>
              <a:gd name="T69" fmla="*/ 2147483646 h 1026"/>
              <a:gd name="T70" fmla="*/ 2147483646 w 888"/>
              <a:gd name="T71" fmla="*/ 2147483646 h 1026"/>
              <a:gd name="T72" fmla="*/ 2147483646 w 888"/>
              <a:gd name="T73" fmla="*/ 2147483646 h 1026"/>
              <a:gd name="T74" fmla="*/ 2147483646 w 888"/>
              <a:gd name="T75" fmla="*/ 2147483646 h 1026"/>
              <a:gd name="T76" fmla="*/ 2147483646 w 888"/>
              <a:gd name="T77" fmla="*/ 2147483646 h 1026"/>
              <a:gd name="T78" fmla="*/ 2147483646 w 888"/>
              <a:gd name="T79" fmla="*/ 2147483646 h 1026"/>
              <a:gd name="T80" fmla="*/ 2147483646 w 888"/>
              <a:gd name="T81" fmla="*/ 2147483646 h 1026"/>
              <a:gd name="T82" fmla="*/ 2147483646 w 888"/>
              <a:gd name="T83" fmla="*/ 2147483646 h 1026"/>
              <a:gd name="T84" fmla="*/ 2147483646 w 888"/>
              <a:gd name="T85" fmla="*/ 2147483646 h 1026"/>
              <a:gd name="T86" fmla="*/ 2147483646 w 888"/>
              <a:gd name="T87" fmla="*/ 2147483646 h 1026"/>
              <a:gd name="T88" fmla="*/ 2147483646 w 888"/>
              <a:gd name="T89" fmla="*/ 2147483646 h 1026"/>
              <a:gd name="T90" fmla="*/ 2147483646 w 888"/>
              <a:gd name="T91" fmla="*/ 2147483646 h 1026"/>
              <a:gd name="T92" fmla="*/ 2147483646 w 888"/>
              <a:gd name="T93" fmla="*/ 2147483646 h 1026"/>
              <a:gd name="T94" fmla="*/ 2147483646 w 888"/>
              <a:gd name="T95" fmla="*/ 2147483646 h 1026"/>
              <a:gd name="T96" fmla="*/ 2147483646 w 888"/>
              <a:gd name="T97" fmla="*/ 2147483646 h 1026"/>
              <a:gd name="T98" fmla="*/ 2147483646 w 888"/>
              <a:gd name="T99" fmla="*/ 2147483646 h 1026"/>
              <a:gd name="T100" fmla="*/ 2147483646 w 888"/>
              <a:gd name="T101" fmla="*/ 2147483646 h 1026"/>
              <a:gd name="T102" fmla="*/ 2147483646 w 888"/>
              <a:gd name="T103" fmla="*/ 2147483646 h 1026"/>
              <a:gd name="T104" fmla="*/ 2147483646 w 888"/>
              <a:gd name="T105" fmla="*/ 2147483646 h 1026"/>
              <a:gd name="T106" fmla="*/ 2147483646 w 888"/>
              <a:gd name="T107" fmla="*/ 2147483646 h 1026"/>
              <a:gd name="T108" fmla="*/ 2147483646 w 888"/>
              <a:gd name="T109" fmla="*/ 2147483646 h 1026"/>
              <a:gd name="T110" fmla="*/ 2147483646 w 888"/>
              <a:gd name="T111" fmla="*/ 2147483646 h 1026"/>
              <a:gd name="T112" fmla="*/ 2147483646 w 888"/>
              <a:gd name="T113" fmla="*/ 2147483646 h 1026"/>
              <a:gd name="T114" fmla="*/ 2147483646 w 888"/>
              <a:gd name="T115" fmla="*/ 2147483646 h 10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888" h="1026">
                <a:moveTo>
                  <a:pt x="408" y="41"/>
                </a:moveTo>
                <a:lnTo>
                  <a:pt x="414" y="41"/>
                </a:lnTo>
                <a:lnTo>
                  <a:pt x="420" y="41"/>
                </a:lnTo>
                <a:lnTo>
                  <a:pt x="428" y="41"/>
                </a:lnTo>
                <a:lnTo>
                  <a:pt x="435" y="43"/>
                </a:lnTo>
                <a:lnTo>
                  <a:pt x="441" y="43"/>
                </a:lnTo>
                <a:lnTo>
                  <a:pt x="450" y="43"/>
                </a:lnTo>
                <a:lnTo>
                  <a:pt x="456" y="44"/>
                </a:lnTo>
                <a:lnTo>
                  <a:pt x="464" y="46"/>
                </a:lnTo>
                <a:lnTo>
                  <a:pt x="471" y="47"/>
                </a:lnTo>
                <a:lnTo>
                  <a:pt x="477" y="50"/>
                </a:lnTo>
                <a:lnTo>
                  <a:pt x="483" y="51"/>
                </a:lnTo>
                <a:lnTo>
                  <a:pt x="491" y="54"/>
                </a:lnTo>
                <a:lnTo>
                  <a:pt x="497" y="54"/>
                </a:lnTo>
                <a:lnTo>
                  <a:pt x="503" y="56"/>
                </a:lnTo>
                <a:lnTo>
                  <a:pt x="511" y="59"/>
                </a:lnTo>
                <a:lnTo>
                  <a:pt x="518" y="62"/>
                </a:lnTo>
                <a:lnTo>
                  <a:pt x="524" y="64"/>
                </a:lnTo>
                <a:lnTo>
                  <a:pt x="530" y="66"/>
                </a:lnTo>
                <a:lnTo>
                  <a:pt x="536" y="69"/>
                </a:lnTo>
                <a:lnTo>
                  <a:pt x="544" y="72"/>
                </a:lnTo>
                <a:lnTo>
                  <a:pt x="550" y="75"/>
                </a:lnTo>
                <a:lnTo>
                  <a:pt x="556" y="78"/>
                </a:lnTo>
                <a:lnTo>
                  <a:pt x="564" y="82"/>
                </a:lnTo>
                <a:lnTo>
                  <a:pt x="570" y="85"/>
                </a:lnTo>
                <a:lnTo>
                  <a:pt x="576" y="88"/>
                </a:lnTo>
                <a:lnTo>
                  <a:pt x="582" y="92"/>
                </a:lnTo>
                <a:lnTo>
                  <a:pt x="587" y="96"/>
                </a:lnTo>
                <a:lnTo>
                  <a:pt x="595" y="99"/>
                </a:lnTo>
                <a:lnTo>
                  <a:pt x="600" y="103"/>
                </a:lnTo>
                <a:lnTo>
                  <a:pt x="607" y="107"/>
                </a:lnTo>
                <a:lnTo>
                  <a:pt x="613" y="112"/>
                </a:lnTo>
                <a:lnTo>
                  <a:pt x="619" y="118"/>
                </a:lnTo>
                <a:lnTo>
                  <a:pt x="624" y="121"/>
                </a:lnTo>
                <a:lnTo>
                  <a:pt x="630" y="125"/>
                </a:lnTo>
                <a:lnTo>
                  <a:pt x="635" y="129"/>
                </a:lnTo>
                <a:lnTo>
                  <a:pt x="642" y="135"/>
                </a:lnTo>
                <a:lnTo>
                  <a:pt x="648" y="139"/>
                </a:lnTo>
                <a:lnTo>
                  <a:pt x="653" y="145"/>
                </a:lnTo>
                <a:lnTo>
                  <a:pt x="659" y="149"/>
                </a:lnTo>
                <a:lnTo>
                  <a:pt x="665" y="155"/>
                </a:lnTo>
                <a:lnTo>
                  <a:pt x="670" y="160"/>
                </a:lnTo>
                <a:lnTo>
                  <a:pt x="675" y="165"/>
                </a:lnTo>
                <a:lnTo>
                  <a:pt x="681" y="170"/>
                </a:lnTo>
                <a:lnTo>
                  <a:pt x="686" y="178"/>
                </a:lnTo>
                <a:lnTo>
                  <a:pt x="691" y="182"/>
                </a:lnTo>
                <a:lnTo>
                  <a:pt x="696" y="189"/>
                </a:lnTo>
                <a:lnTo>
                  <a:pt x="702" y="195"/>
                </a:lnTo>
                <a:lnTo>
                  <a:pt x="707" y="202"/>
                </a:lnTo>
                <a:lnTo>
                  <a:pt x="712" y="207"/>
                </a:lnTo>
                <a:lnTo>
                  <a:pt x="716" y="213"/>
                </a:lnTo>
                <a:lnTo>
                  <a:pt x="721" y="221"/>
                </a:lnTo>
                <a:lnTo>
                  <a:pt x="726" y="227"/>
                </a:lnTo>
                <a:lnTo>
                  <a:pt x="731" y="234"/>
                </a:lnTo>
                <a:lnTo>
                  <a:pt x="736" y="241"/>
                </a:lnTo>
                <a:lnTo>
                  <a:pt x="739" y="247"/>
                </a:lnTo>
                <a:lnTo>
                  <a:pt x="744" y="256"/>
                </a:lnTo>
                <a:lnTo>
                  <a:pt x="748" y="262"/>
                </a:lnTo>
                <a:lnTo>
                  <a:pt x="753" y="268"/>
                </a:lnTo>
                <a:lnTo>
                  <a:pt x="757" y="277"/>
                </a:lnTo>
                <a:lnTo>
                  <a:pt x="762" y="284"/>
                </a:lnTo>
                <a:lnTo>
                  <a:pt x="767" y="290"/>
                </a:lnTo>
                <a:lnTo>
                  <a:pt x="770" y="299"/>
                </a:lnTo>
                <a:lnTo>
                  <a:pt x="775" y="306"/>
                </a:lnTo>
                <a:lnTo>
                  <a:pt x="779" y="315"/>
                </a:lnTo>
                <a:lnTo>
                  <a:pt x="783" y="321"/>
                </a:lnTo>
                <a:lnTo>
                  <a:pt x="786" y="330"/>
                </a:lnTo>
                <a:lnTo>
                  <a:pt x="789" y="337"/>
                </a:lnTo>
                <a:lnTo>
                  <a:pt x="792" y="345"/>
                </a:lnTo>
                <a:lnTo>
                  <a:pt x="796" y="352"/>
                </a:lnTo>
                <a:lnTo>
                  <a:pt x="799" y="360"/>
                </a:lnTo>
                <a:lnTo>
                  <a:pt x="802" y="367"/>
                </a:lnTo>
                <a:lnTo>
                  <a:pt x="806" y="374"/>
                </a:lnTo>
                <a:lnTo>
                  <a:pt x="809" y="382"/>
                </a:lnTo>
                <a:lnTo>
                  <a:pt x="810" y="389"/>
                </a:lnTo>
                <a:lnTo>
                  <a:pt x="812" y="395"/>
                </a:lnTo>
                <a:lnTo>
                  <a:pt x="816" y="404"/>
                </a:lnTo>
                <a:lnTo>
                  <a:pt x="818" y="410"/>
                </a:lnTo>
                <a:lnTo>
                  <a:pt x="820" y="418"/>
                </a:lnTo>
                <a:lnTo>
                  <a:pt x="822" y="426"/>
                </a:lnTo>
                <a:lnTo>
                  <a:pt x="826" y="434"/>
                </a:lnTo>
                <a:lnTo>
                  <a:pt x="827" y="440"/>
                </a:lnTo>
                <a:lnTo>
                  <a:pt x="830" y="447"/>
                </a:lnTo>
                <a:lnTo>
                  <a:pt x="831" y="454"/>
                </a:lnTo>
                <a:lnTo>
                  <a:pt x="832" y="460"/>
                </a:lnTo>
                <a:lnTo>
                  <a:pt x="833" y="467"/>
                </a:lnTo>
                <a:lnTo>
                  <a:pt x="836" y="474"/>
                </a:lnTo>
                <a:lnTo>
                  <a:pt x="838" y="481"/>
                </a:lnTo>
                <a:lnTo>
                  <a:pt x="841" y="488"/>
                </a:lnTo>
                <a:lnTo>
                  <a:pt x="841" y="493"/>
                </a:lnTo>
                <a:lnTo>
                  <a:pt x="842" y="501"/>
                </a:lnTo>
                <a:lnTo>
                  <a:pt x="842" y="507"/>
                </a:lnTo>
                <a:lnTo>
                  <a:pt x="844" y="513"/>
                </a:lnTo>
                <a:lnTo>
                  <a:pt x="844" y="521"/>
                </a:lnTo>
                <a:lnTo>
                  <a:pt x="847" y="527"/>
                </a:lnTo>
                <a:lnTo>
                  <a:pt x="847" y="534"/>
                </a:lnTo>
                <a:lnTo>
                  <a:pt x="849" y="540"/>
                </a:lnTo>
                <a:lnTo>
                  <a:pt x="888" y="540"/>
                </a:lnTo>
                <a:lnTo>
                  <a:pt x="886" y="533"/>
                </a:lnTo>
                <a:lnTo>
                  <a:pt x="885" y="526"/>
                </a:lnTo>
                <a:lnTo>
                  <a:pt x="884" y="518"/>
                </a:lnTo>
                <a:lnTo>
                  <a:pt x="883" y="512"/>
                </a:lnTo>
                <a:lnTo>
                  <a:pt x="883" y="503"/>
                </a:lnTo>
                <a:lnTo>
                  <a:pt x="882" y="497"/>
                </a:lnTo>
                <a:lnTo>
                  <a:pt x="880" y="491"/>
                </a:lnTo>
                <a:lnTo>
                  <a:pt x="879" y="483"/>
                </a:lnTo>
                <a:lnTo>
                  <a:pt x="877" y="476"/>
                </a:lnTo>
                <a:lnTo>
                  <a:pt x="875" y="469"/>
                </a:lnTo>
                <a:lnTo>
                  <a:pt x="873" y="460"/>
                </a:lnTo>
                <a:lnTo>
                  <a:pt x="872" y="454"/>
                </a:lnTo>
                <a:lnTo>
                  <a:pt x="870" y="446"/>
                </a:lnTo>
                <a:lnTo>
                  <a:pt x="868" y="439"/>
                </a:lnTo>
                <a:lnTo>
                  <a:pt x="865" y="431"/>
                </a:lnTo>
                <a:lnTo>
                  <a:pt x="864" y="425"/>
                </a:lnTo>
                <a:lnTo>
                  <a:pt x="862" y="417"/>
                </a:lnTo>
                <a:lnTo>
                  <a:pt x="859" y="409"/>
                </a:lnTo>
                <a:lnTo>
                  <a:pt x="857" y="400"/>
                </a:lnTo>
                <a:lnTo>
                  <a:pt x="854" y="394"/>
                </a:lnTo>
                <a:lnTo>
                  <a:pt x="851" y="386"/>
                </a:lnTo>
                <a:lnTo>
                  <a:pt x="849" y="378"/>
                </a:lnTo>
                <a:lnTo>
                  <a:pt x="846" y="369"/>
                </a:lnTo>
                <a:lnTo>
                  <a:pt x="843" y="363"/>
                </a:lnTo>
                <a:lnTo>
                  <a:pt x="839" y="353"/>
                </a:lnTo>
                <a:lnTo>
                  <a:pt x="836" y="346"/>
                </a:lnTo>
                <a:lnTo>
                  <a:pt x="832" y="337"/>
                </a:lnTo>
                <a:lnTo>
                  <a:pt x="830" y="330"/>
                </a:lnTo>
                <a:lnTo>
                  <a:pt x="825" y="320"/>
                </a:lnTo>
                <a:lnTo>
                  <a:pt x="821" y="312"/>
                </a:lnTo>
                <a:lnTo>
                  <a:pt x="818" y="305"/>
                </a:lnTo>
                <a:lnTo>
                  <a:pt x="815" y="298"/>
                </a:lnTo>
                <a:lnTo>
                  <a:pt x="809" y="285"/>
                </a:lnTo>
                <a:lnTo>
                  <a:pt x="802" y="274"/>
                </a:lnTo>
                <a:lnTo>
                  <a:pt x="796" y="263"/>
                </a:lnTo>
                <a:lnTo>
                  <a:pt x="790" y="253"/>
                </a:lnTo>
                <a:lnTo>
                  <a:pt x="784" y="242"/>
                </a:lnTo>
                <a:lnTo>
                  <a:pt x="778" y="232"/>
                </a:lnTo>
                <a:lnTo>
                  <a:pt x="770" y="222"/>
                </a:lnTo>
                <a:lnTo>
                  <a:pt x="765" y="213"/>
                </a:lnTo>
                <a:lnTo>
                  <a:pt x="758" y="204"/>
                </a:lnTo>
                <a:lnTo>
                  <a:pt x="752" y="194"/>
                </a:lnTo>
                <a:lnTo>
                  <a:pt x="744" y="185"/>
                </a:lnTo>
                <a:lnTo>
                  <a:pt x="738" y="178"/>
                </a:lnTo>
                <a:lnTo>
                  <a:pt x="732" y="169"/>
                </a:lnTo>
                <a:lnTo>
                  <a:pt x="724" y="160"/>
                </a:lnTo>
                <a:lnTo>
                  <a:pt x="718" y="154"/>
                </a:lnTo>
                <a:lnTo>
                  <a:pt x="713" y="148"/>
                </a:lnTo>
                <a:lnTo>
                  <a:pt x="705" y="139"/>
                </a:lnTo>
                <a:lnTo>
                  <a:pt x="698" y="132"/>
                </a:lnTo>
                <a:lnTo>
                  <a:pt x="692" y="125"/>
                </a:lnTo>
                <a:lnTo>
                  <a:pt x="685" y="119"/>
                </a:lnTo>
                <a:lnTo>
                  <a:pt x="677" y="113"/>
                </a:lnTo>
                <a:lnTo>
                  <a:pt x="671" y="107"/>
                </a:lnTo>
                <a:lnTo>
                  <a:pt x="664" y="101"/>
                </a:lnTo>
                <a:lnTo>
                  <a:pt x="658" y="96"/>
                </a:lnTo>
                <a:lnTo>
                  <a:pt x="650" y="90"/>
                </a:lnTo>
                <a:lnTo>
                  <a:pt x="643" y="85"/>
                </a:lnTo>
                <a:lnTo>
                  <a:pt x="637" y="78"/>
                </a:lnTo>
                <a:lnTo>
                  <a:pt x="629" y="75"/>
                </a:lnTo>
                <a:lnTo>
                  <a:pt x="623" y="70"/>
                </a:lnTo>
                <a:lnTo>
                  <a:pt x="617" y="65"/>
                </a:lnTo>
                <a:lnTo>
                  <a:pt x="609" y="62"/>
                </a:lnTo>
                <a:lnTo>
                  <a:pt x="603" y="59"/>
                </a:lnTo>
                <a:lnTo>
                  <a:pt x="596" y="54"/>
                </a:lnTo>
                <a:lnTo>
                  <a:pt x="588" y="50"/>
                </a:lnTo>
                <a:lnTo>
                  <a:pt x="581" y="46"/>
                </a:lnTo>
                <a:lnTo>
                  <a:pt x="575" y="43"/>
                </a:lnTo>
                <a:lnTo>
                  <a:pt x="567" y="40"/>
                </a:lnTo>
                <a:lnTo>
                  <a:pt x="561" y="36"/>
                </a:lnTo>
                <a:lnTo>
                  <a:pt x="555" y="34"/>
                </a:lnTo>
                <a:lnTo>
                  <a:pt x="548" y="31"/>
                </a:lnTo>
                <a:lnTo>
                  <a:pt x="540" y="29"/>
                </a:lnTo>
                <a:lnTo>
                  <a:pt x="534" y="25"/>
                </a:lnTo>
                <a:lnTo>
                  <a:pt x="527" y="23"/>
                </a:lnTo>
                <a:lnTo>
                  <a:pt x="520" y="21"/>
                </a:lnTo>
                <a:lnTo>
                  <a:pt x="513" y="19"/>
                </a:lnTo>
                <a:lnTo>
                  <a:pt x="508" y="18"/>
                </a:lnTo>
                <a:lnTo>
                  <a:pt x="502" y="15"/>
                </a:lnTo>
                <a:lnTo>
                  <a:pt x="496" y="15"/>
                </a:lnTo>
                <a:lnTo>
                  <a:pt x="489" y="13"/>
                </a:lnTo>
                <a:lnTo>
                  <a:pt x="482" y="12"/>
                </a:lnTo>
                <a:lnTo>
                  <a:pt x="477" y="10"/>
                </a:lnTo>
                <a:lnTo>
                  <a:pt x="471" y="9"/>
                </a:lnTo>
                <a:lnTo>
                  <a:pt x="460" y="7"/>
                </a:lnTo>
                <a:lnTo>
                  <a:pt x="450" y="5"/>
                </a:lnTo>
                <a:lnTo>
                  <a:pt x="439" y="3"/>
                </a:lnTo>
                <a:lnTo>
                  <a:pt x="429" y="2"/>
                </a:lnTo>
                <a:lnTo>
                  <a:pt x="419" y="2"/>
                </a:lnTo>
                <a:lnTo>
                  <a:pt x="409" y="2"/>
                </a:lnTo>
                <a:lnTo>
                  <a:pt x="400" y="0"/>
                </a:lnTo>
                <a:lnTo>
                  <a:pt x="393" y="0"/>
                </a:lnTo>
                <a:lnTo>
                  <a:pt x="386" y="0"/>
                </a:lnTo>
                <a:lnTo>
                  <a:pt x="378" y="0"/>
                </a:lnTo>
                <a:lnTo>
                  <a:pt x="371" y="0"/>
                </a:lnTo>
                <a:lnTo>
                  <a:pt x="363" y="0"/>
                </a:lnTo>
                <a:lnTo>
                  <a:pt x="356" y="0"/>
                </a:lnTo>
                <a:lnTo>
                  <a:pt x="350" y="2"/>
                </a:lnTo>
                <a:lnTo>
                  <a:pt x="342" y="2"/>
                </a:lnTo>
                <a:lnTo>
                  <a:pt x="334" y="2"/>
                </a:lnTo>
                <a:lnTo>
                  <a:pt x="326" y="3"/>
                </a:lnTo>
                <a:lnTo>
                  <a:pt x="320" y="4"/>
                </a:lnTo>
                <a:lnTo>
                  <a:pt x="313" y="5"/>
                </a:lnTo>
                <a:lnTo>
                  <a:pt x="306" y="7"/>
                </a:lnTo>
                <a:lnTo>
                  <a:pt x="300" y="8"/>
                </a:lnTo>
                <a:lnTo>
                  <a:pt x="293" y="10"/>
                </a:lnTo>
                <a:lnTo>
                  <a:pt x="287" y="10"/>
                </a:lnTo>
                <a:lnTo>
                  <a:pt x="280" y="12"/>
                </a:lnTo>
                <a:lnTo>
                  <a:pt x="273" y="13"/>
                </a:lnTo>
                <a:lnTo>
                  <a:pt x="267" y="15"/>
                </a:lnTo>
                <a:lnTo>
                  <a:pt x="261" y="16"/>
                </a:lnTo>
                <a:lnTo>
                  <a:pt x="253" y="20"/>
                </a:lnTo>
                <a:lnTo>
                  <a:pt x="247" y="21"/>
                </a:lnTo>
                <a:lnTo>
                  <a:pt x="241" y="24"/>
                </a:lnTo>
                <a:lnTo>
                  <a:pt x="235" y="25"/>
                </a:lnTo>
                <a:lnTo>
                  <a:pt x="227" y="28"/>
                </a:lnTo>
                <a:lnTo>
                  <a:pt x="222" y="30"/>
                </a:lnTo>
                <a:lnTo>
                  <a:pt x="217" y="33"/>
                </a:lnTo>
                <a:lnTo>
                  <a:pt x="205" y="38"/>
                </a:lnTo>
                <a:lnTo>
                  <a:pt x="195" y="44"/>
                </a:lnTo>
                <a:lnTo>
                  <a:pt x="183" y="49"/>
                </a:lnTo>
                <a:lnTo>
                  <a:pt x="172" y="54"/>
                </a:lnTo>
                <a:lnTo>
                  <a:pt x="162" y="61"/>
                </a:lnTo>
                <a:lnTo>
                  <a:pt x="152" y="67"/>
                </a:lnTo>
                <a:lnTo>
                  <a:pt x="142" y="73"/>
                </a:lnTo>
                <a:lnTo>
                  <a:pt x="132" y="80"/>
                </a:lnTo>
                <a:lnTo>
                  <a:pt x="122" y="86"/>
                </a:lnTo>
                <a:lnTo>
                  <a:pt x="115" y="95"/>
                </a:lnTo>
                <a:lnTo>
                  <a:pt x="106" y="101"/>
                </a:lnTo>
                <a:lnTo>
                  <a:pt x="99" y="107"/>
                </a:lnTo>
                <a:lnTo>
                  <a:pt x="91" y="116"/>
                </a:lnTo>
                <a:lnTo>
                  <a:pt x="85" y="123"/>
                </a:lnTo>
                <a:lnTo>
                  <a:pt x="79" y="129"/>
                </a:lnTo>
                <a:lnTo>
                  <a:pt x="72" y="138"/>
                </a:lnTo>
                <a:lnTo>
                  <a:pt x="67" y="145"/>
                </a:lnTo>
                <a:lnTo>
                  <a:pt x="63" y="154"/>
                </a:lnTo>
                <a:lnTo>
                  <a:pt x="58" y="160"/>
                </a:lnTo>
                <a:lnTo>
                  <a:pt x="53" y="170"/>
                </a:lnTo>
                <a:lnTo>
                  <a:pt x="48" y="176"/>
                </a:lnTo>
                <a:lnTo>
                  <a:pt x="44" y="185"/>
                </a:lnTo>
                <a:lnTo>
                  <a:pt x="39" y="192"/>
                </a:lnTo>
                <a:lnTo>
                  <a:pt x="37" y="201"/>
                </a:lnTo>
                <a:lnTo>
                  <a:pt x="33" y="207"/>
                </a:lnTo>
                <a:lnTo>
                  <a:pt x="29" y="216"/>
                </a:lnTo>
                <a:lnTo>
                  <a:pt x="27" y="223"/>
                </a:lnTo>
                <a:lnTo>
                  <a:pt x="23" y="232"/>
                </a:lnTo>
                <a:lnTo>
                  <a:pt x="20" y="238"/>
                </a:lnTo>
                <a:lnTo>
                  <a:pt x="17" y="247"/>
                </a:lnTo>
                <a:lnTo>
                  <a:pt x="15" y="256"/>
                </a:lnTo>
                <a:lnTo>
                  <a:pt x="13" y="263"/>
                </a:lnTo>
                <a:lnTo>
                  <a:pt x="11" y="270"/>
                </a:lnTo>
                <a:lnTo>
                  <a:pt x="10" y="279"/>
                </a:lnTo>
                <a:lnTo>
                  <a:pt x="7" y="286"/>
                </a:lnTo>
                <a:lnTo>
                  <a:pt x="7" y="294"/>
                </a:lnTo>
                <a:lnTo>
                  <a:pt x="5" y="301"/>
                </a:lnTo>
                <a:lnTo>
                  <a:pt x="3" y="310"/>
                </a:lnTo>
                <a:lnTo>
                  <a:pt x="2" y="317"/>
                </a:lnTo>
                <a:lnTo>
                  <a:pt x="1" y="325"/>
                </a:lnTo>
                <a:lnTo>
                  <a:pt x="1" y="332"/>
                </a:lnTo>
                <a:lnTo>
                  <a:pt x="1" y="342"/>
                </a:lnTo>
                <a:lnTo>
                  <a:pt x="0" y="348"/>
                </a:lnTo>
                <a:lnTo>
                  <a:pt x="0" y="356"/>
                </a:lnTo>
                <a:lnTo>
                  <a:pt x="0" y="363"/>
                </a:lnTo>
                <a:lnTo>
                  <a:pt x="0" y="372"/>
                </a:lnTo>
                <a:lnTo>
                  <a:pt x="0" y="378"/>
                </a:lnTo>
                <a:lnTo>
                  <a:pt x="0" y="387"/>
                </a:lnTo>
                <a:lnTo>
                  <a:pt x="0" y="394"/>
                </a:lnTo>
                <a:lnTo>
                  <a:pt x="1" y="403"/>
                </a:lnTo>
                <a:lnTo>
                  <a:pt x="1" y="409"/>
                </a:lnTo>
                <a:lnTo>
                  <a:pt x="1" y="417"/>
                </a:lnTo>
                <a:lnTo>
                  <a:pt x="2" y="424"/>
                </a:lnTo>
                <a:lnTo>
                  <a:pt x="3" y="431"/>
                </a:lnTo>
                <a:lnTo>
                  <a:pt x="3" y="438"/>
                </a:lnTo>
                <a:lnTo>
                  <a:pt x="5" y="445"/>
                </a:lnTo>
                <a:lnTo>
                  <a:pt x="6" y="452"/>
                </a:lnTo>
                <a:lnTo>
                  <a:pt x="7" y="460"/>
                </a:lnTo>
                <a:lnTo>
                  <a:pt x="7" y="467"/>
                </a:lnTo>
                <a:lnTo>
                  <a:pt x="10" y="474"/>
                </a:lnTo>
                <a:lnTo>
                  <a:pt x="11" y="481"/>
                </a:lnTo>
                <a:lnTo>
                  <a:pt x="13" y="488"/>
                </a:lnTo>
                <a:lnTo>
                  <a:pt x="15" y="495"/>
                </a:lnTo>
                <a:lnTo>
                  <a:pt x="17" y="502"/>
                </a:lnTo>
                <a:lnTo>
                  <a:pt x="17" y="508"/>
                </a:lnTo>
                <a:lnTo>
                  <a:pt x="20" y="516"/>
                </a:lnTo>
                <a:lnTo>
                  <a:pt x="21" y="523"/>
                </a:lnTo>
                <a:lnTo>
                  <a:pt x="23" y="529"/>
                </a:lnTo>
                <a:lnTo>
                  <a:pt x="25" y="535"/>
                </a:lnTo>
                <a:lnTo>
                  <a:pt x="27" y="543"/>
                </a:lnTo>
                <a:lnTo>
                  <a:pt x="27" y="549"/>
                </a:lnTo>
                <a:lnTo>
                  <a:pt x="29" y="556"/>
                </a:lnTo>
                <a:lnTo>
                  <a:pt x="31" y="563"/>
                </a:lnTo>
                <a:lnTo>
                  <a:pt x="34" y="569"/>
                </a:lnTo>
                <a:lnTo>
                  <a:pt x="36" y="575"/>
                </a:lnTo>
                <a:lnTo>
                  <a:pt x="38" y="581"/>
                </a:lnTo>
                <a:lnTo>
                  <a:pt x="38" y="587"/>
                </a:lnTo>
                <a:lnTo>
                  <a:pt x="41" y="594"/>
                </a:lnTo>
                <a:lnTo>
                  <a:pt x="42" y="599"/>
                </a:lnTo>
                <a:lnTo>
                  <a:pt x="46" y="606"/>
                </a:lnTo>
                <a:lnTo>
                  <a:pt x="47" y="612"/>
                </a:lnTo>
                <a:lnTo>
                  <a:pt x="49" y="620"/>
                </a:lnTo>
                <a:lnTo>
                  <a:pt x="53" y="630"/>
                </a:lnTo>
                <a:lnTo>
                  <a:pt x="57" y="642"/>
                </a:lnTo>
                <a:lnTo>
                  <a:pt x="60" y="652"/>
                </a:lnTo>
                <a:lnTo>
                  <a:pt x="67" y="664"/>
                </a:lnTo>
                <a:lnTo>
                  <a:pt x="69" y="670"/>
                </a:lnTo>
                <a:lnTo>
                  <a:pt x="70" y="677"/>
                </a:lnTo>
                <a:lnTo>
                  <a:pt x="73" y="683"/>
                </a:lnTo>
                <a:lnTo>
                  <a:pt x="76" y="689"/>
                </a:lnTo>
                <a:lnTo>
                  <a:pt x="80" y="695"/>
                </a:lnTo>
                <a:lnTo>
                  <a:pt x="83" y="701"/>
                </a:lnTo>
                <a:lnTo>
                  <a:pt x="86" y="708"/>
                </a:lnTo>
                <a:lnTo>
                  <a:pt x="90" y="715"/>
                </a:lnTo>
                <a:lnTo>
                  <a:pt x="93" y="720"/>
                </a:lnTo>
                <a:lnTo>
                  <a:pt x="96" y="726"/>
                </a:lnTo>
                <a:lnTo>
                  <a:pt x="100" y="731"/>
                </a:lnTo>
                <a:lnTo>
                  <a:pt x="102" y="737"/>
                </a:lnTo>
                <a:lnTo>
                  <a:pt x="106" y="744"/>
                </a:lnTo>
                <a:lnTo>
                  <a:pt x="110" y="750"/>
                </a:lnTo>
                <a:lnTo>
                  <a:pt x="114" y="756"/>
                </a:lnTo>
                <a:lnTo>
                  <a:pt x="118" y="762"/>
                </a:lnTo>
                <a:lnTo>
                  <a:pt x="122" y="768"/>
                </a:lnTo>
                <a:lnTo>
                  <a:pt x="125" y="774"/>
                </a:lnTo>
                <a:lnTo>
                  <a:pt x="130" y="781"/>
                </a:lnTo>
                <a:lnTo>
                  <a:pt x="133" y="787"/>
                </a:lnTo>
                <a:lnTo>
                  <a:pt x="138" y="792"/>
                </a:lnTo>
                <a:lnTo>
                  <a:pt x="143" y="799"/>
                </a:lnTo>
                <a:lnTo>
                  <a:pt x="147" y="804"/>
                </a:lnTo>
                <a:lnTo>
                  <a:pt x="153" y="812"/>
                </a:lnTo>
                <a:lnTo>
                  <a:pt x="156" y="815"/>
                </a:lnTo>
                <a:lnTo>
                  <a:pt x="162" y="823"/>
                </a:lnTo>
                <a:lnTo>
                  <a:pt x="165" y="826"/>
                </a:lnTo>
                <a:lnTo>
                  <a:pt x="170" y="834"/>
                </a:lnTo>
                <a:lnTo>
                  <a:pt x="175" y="838"/>
                </a:lnTo>
                <a:lnTo>
                  <a:pt x="180" y="844"/>
                </a:lnTo>
                <a:lnTo>
                  <a:pt x="185" y="849"/>
                </a:lnTo>
                <a:lnTo>
                  <a:pt x="191" y="855"/>
                </a:lnTo>
                <a:lnTo>
                  <a:pt x="196" y="860"/>
                </a:lnTo>
                <a:lnTo>
                  <a:pt x="201" y="866"/>
                </a:lnTo>
                <a:lnTo>
                  <a:pt x="206" y="871"/>
                </a:lnTo>
                <a:lnTo>
                  <a:pt x="211" y="877"/>
                </a:lnTo>
                <a:lnTo>
                  <a:pt x="217" y="881"/>
                </a:lnTo>
                <a:lnTo>
                  <a:pt x="222" y="887"/>
                </a:lnTo>
                <a:lnTo>
                  <a:pt x="227" y="892"/>
                </a:lnTo>
                <a:lnTo>
                  <a:pt x="235" y="897"/>
                </a:lnTo>
                <a:lnTo>
                  <a:pt x="240" y="902"/>
                </a:lnTo>
                <a:lnTo>
                  <a:pt x="246" y="907"/>
                </a:lnTo>
                <a:lnTo>
                  <a:pt x="251" y="911"/>
                </a:lnTo>
                <a:lnTo>
                  <a:pt x="258" y="917"/>
                </a:lnTo>
                <a:lnTo>
                  <a:pt x="263" y="919"/>
                </a:lnTo>
                <a:lnTo>
                  <a:pt x="269" y="926"/>
                </a:lnTo>
                <a:lnTo>
                  <a:pt x="276" y="929"/>
                </a:lnTo>
                <a:lnTo>
                  <a:pt x="282" y="934"/>
                </a:lnTo>
                <a:lnTo>
                  <a:pt x="288" y="938"/>
                </a:lnTo>
                <a:lnTo>
                  <a:pt x="294" y="942"/>
                </a:lnTo>
                <a:lnTo>
                  <a:pt x="302" y="945"/>
                </a:lnTo>
                <a:lnTo>
                  <a:pt x="308" y="950"/>
                </a:lnTo>
                <a:lnTo>
                  <a:pt x="314" y="953"/>
                </a:lnTo>
                <a:lnTo>
                  <a:pt x="321" y="957"/>
                </a:lnTo>
                <a:lnTo>
                  <a:pt x="327" y="960"/>
                </a:lnTo>
                <a:lnTo>
                  <a:pt x="335" y="964"/>
                </a:lnTo>
                <a:lnTo>
                  <a:pt x="345" y="969"/>
                </a:lnTo>
                <a:lnTo>
                  <a:pt x="357" y="973"/>
                </a:lnTo>
                <a:lnTo>
                  <a:pt x="367" y="978"/>
                </a:lnTo>
                <a:lnTo>
                  <a:pt x="379" y="983"/>
                </a:lnTo>
                <a:lnTo>
                  <a:pt x="389" y="986"/>
                </a:lnTo>
                <a:lnTo>
                  <a:pt x="400" y="991"/>
                </a:lnTo>
                <a:lnTo>
                  <a:pt x="412" y="995"/>
                </a:lnTo>
                <a:lnTo>
                  <a:pt x="423" y="1000"/>
                </a:lnTo>
                <a:lnTo>
                  <a:pt x="433" y="1002"/>
                </a:lnTo>
                <a:lnTo>
                  <a:pt x="442" y="1005"/>
                </a:lnTo>
                <a:lnTo>
                  <a:pt x="452" y="1009"/>
                </a:lnTo>
                <a:lnTo>
                  <a:pt x="462" y="1012"/>
                </a:lnTo>
                <a:lnTo>
                  <a:pt x="471" y="1015"/>
                </a:lnTo>
                <a:lnTo>
                  <a:pt x="481" y="1016"/>
                </a:lnTo>
                <a:lnTo>
                  <a:pt x="491" y="1018"/>
                </a:lnTo>
                <a:lnTo>
                  <a:pt x="501" y="1021"/>
                </a:lnTo>
                <a:lnTo>
                  <a:pt x="508" y="1022"/>
                </a:lnTo>
                <a:lnTo>
                  <a:pt x="517" y="1023"/>
                </a:lnTo>
                <a:lnTo>
                  <a:pt x="524" y="1023"/>
                </a:lnTo>
                <a:lnTo>
                  <a:pt x="534" y="1025"/>
                </a:lnTo>
                <a:lnTo>
                  <a:pt x="541" y="1025"/>
                </a:lnTo>
                <a:lnTo>
                  <a:pt x="549" y="1025"/>
                </a:lnTo>
                <a:lnTo>
                  <a:pt x="556" y="1025"/>
                </a:lnTo>
                <a:lnTo>
                  <a:pt x="565" y="1026"/>
                </a:lnTo>
                <a:lnTo>
                  <a:pt x="570" y="1025"/>
                </a:lnTo>
                <a:lnTo>
                  <a:pt x="577" y="1023"/>
                </a:lnTo>
                <a:lnTo>
                  <a:pt x="583" y="1022"/>
                </a:lnTo>
                <a:lnTo>
                  <a:pt x="590" y="1022"/>
                </a:lnTo>
                <a:lnTo>
                  <a:pt x="596" y="1020"/>
                </a:lnTo>
                <a:lnTo>
                  <a:pt x="601" y="1018"/>
                </a:lnTo>
                <a:lnTo>
                  <a:pt x="607" y="1016"/>
                </a:lnTo>
                <a:lnTo>
                  <a:pt x="612" y="1016"/>
                </a:lnTo>
                <a:lnTo>
                  <a:pt x="595" y="980"/>
                </a:lnTo>
                <a:lnTo>
                  <a:pt x="587" y="981"/>
                </a:lnTo>
                <a:lnTo>
                  <a:pt x="579" y="983"/>
                </a:lnTo>
                <a:lnTo>
                  <a:pt x="569" y="984"/>
                </a:lnTo>
                <a:lnTo>
                  <a:pt x="560" y="986"/>
                </a:lnTo>
                <a:lnTo>
                  <a:pt x="554" y="985"/>
                </a:lnTo>
                <a:lnTo>
                  <a:pt x="548" y="985"/>
                </a:lnTo>
                <a:lnTo>
                  <a:pt x="541" y="985"/>
                </a:lnTo>
                <a:lnTo>
                  <a:pt x="535" y="985"/>
                </a:lnTo>
                <a:lnTo>
                  <a:pt x="528" y="984"/>
                </a:lnTo>
                <a:lnTo>
                  <a:pt x="522" y="983"/>
                </a:lnTo>
                <a:lnTo>
                  <a:pt x="514" y="983"/>
                </a:lnTo>
                <a:lnTo>
                  <a:pt x="508" y="983"/>
                </a:lnTo>
                <a:lnTo>
                  <a:pt x="499" y="980"/>
                </a:lnTo>
                <a:lnTo>
                  <a:pt x="491" y="978"/>
                </a:lnTo>
                <a:lnTo>
                  <a:pt x="481" y="975"/>
                </a:lnTo>
                <a:lnTo>
                  <a:pt x="473" y="973"/>
                </a:lnTo>
                <a:lnTo>
                  <a:pt x="465" y="970"/>
                </a:lnTo>
                <a:lnTo>
                  <a:pt x="456" y="968"/>
                </a:lnTo>
                <a:lnTo>
                  <a:pt x="446" y="964"/>
                </a:lnTo>
                <a:lnTo>
                  <a:pt x="438" y="963"/>
                </a:lnTo>
                <a:lnTo>
                  <a:pt x="426" y="958"/>
                </a:lnTo>
                <a:lnTo>
                  <a:pt x="417" y="954"/>
                </a:lnTo>
                <a:lnTo>
                  <a:pt x="407" y="950"/>
                </a:lnTo>
                <a:lnTo>
                  <a:pt x="397" y="947"/>
                </a:lnTo>
                <a:lnTo>
                  <a:pt x="386" y="940"/>
                </a:lnTo>
                <a:lnTo>
                  <a:pt x="374" y="937"/>
                </a:lnTo>
                <a:lnTo>
                  <a:pt x="363" y="932"/>
                </a:lnTo>
                <a:lnTo>
                  <a:pt x="352" y="928"/>
                </a:lnTo>
                <a:lnTo>
                  <a:pt x="345" y="924"/>
                </a:lnTo>
                <a:lnTo>
                  <a:pt x="339" y="921"/>
                </a:lnTo>
                <a:lnTo>
                  <a:pt x="332" y="918"/>
                </a:lnTo>
                <a:lnTo>
                  <a:pt x="326" y="914"/>
                </a:lnTo>
                <a:lnTo>
                  <a:pt x="320" y="909"/>
                </a:lnTo>
                <a:lnTo>
                  <a:pt x="314" y="907"/>
                </a:lnTo>
                <a:lnTo>
                  <a:pt x="309" y="903"/>
                </a:lnTo>
                <a:lnTo>
                  <a:pt x="303" y="900"/>
                </a:lnTo>
                <a:lnTo>
                  <a:pt x="297" y="896"/>
                </a:lnTo>
                <a:lnTo>
                  <a:pt x="292" y="891"/>
                </a:lnTo>
                <a:lnTo>
                  <a:pt x="285" y="887"/>
                </a:lnTo>
                <a:lnTo>
                  <a:pt x="280" y="883"/>
                </a:lnTo>
                <a:lnTo>
                  <a:pt x="274" y="878"/>
                </a:lnTo>
                <a:lnTo>
                  <a:pt x="269" y="875"/>
                </a:lnTo>
                <a:lnTo>
                  <a:pt x="263" y="870"/>
                </a:lnTo>
                <a:lnTo>
                  <a:pt x="259" y="866"/>
                </a:lnTo>
                <a:lnTo>
                  <a:pt x="252" y="861"/>
                </a:lnTo>
                <a:lnTo>
                  <a:pt x="248" y="856"/>
                </a:lnTo>
                <a:lnTo>
                  <a:pt x="241" y="851"/>
                </a:lnTo>
                <a:lnTo>
                  <a:pt x="237" y="846"/>
                </a:lnTo>
                <a:lnTo>
                  <a:pt x="231" y="841"/>
                </a:lnTo>
                <a:lnTo>
                  <a:pt x="227" y="836"/>
                </a:lnTo>
                <a:lnTo>
                  <a:pt x="221" y="833"/>
                </a:lnTo>
                <a:lnTo>
                  <a:pt x="217" y="828"/>
                </a:lnTo>
                <a:lnTo>
                  <a:pt x="212" y="822"/>
                </a:lnTo>
                <a:lnTo>
                  <a:pt x="208" y="817"/>
                </a:lnTo>
                <a:lnTo>
                  <a:pt x="203" y="812"/>
                </a:lnTo>
                <a:lnTo>
                  <a:pt x="199" y="807"/>
                </a:lnTo>
                <a:lnTo>
                  <a:pt x="195" y="800"/>
                </a:lnTo>
                <a:lnTo>
                  <a:pt x="190" y="796"/>
                </a:lnTo>
                <a:lnTo>
                  <a:pt x="185" y="791"/>
                </a:lnTo>
                <a:lnTo>
                  <a:pt x="183" y="786"/>
                </a:lnTo>
                <a:lnTo>
                  <a:pt x="178" y="779"/>
                </a:lnTo>
                <a:lnTo>
                  <a:pt x="174" y="773"/>
                </a:lnTo>
                <a:lnTo>
                  <a:pt x="169" y="768"/>
                </a:lnTo>
                <a:lnTo>
                  <a:pt x="165" y="762"/>
                </a:lnTo>
                <a:lnTo>
                  <a:pt x="162" y="756"/>
                </a:lnTo>
                <a:lnTo>
                  <a:pt x="157" y="750"/>
                </a:lnTo>
                <a:lnTo>
                  <a:pt x="154" y="745"/>
                </a:lnTo>
                <a:lnTo>
                  <a:pt x="151" y="740"/>
                </a:lnTo>
                <a:lnTo>
                  <a:pt x="147" y="734"/>
                </a:lnTo>
                <a:lnTo>
                  <a:pt x="143" y="727"/>
                </a:lnTo>
                <a:lnTo>
                  <a:pt x="141" y="722"/>
                </a:lnTo>
                <a:lnTo>
                  <a:pt x="137" y="716"/>
                </a:lnTo>
                <a:lnTo>
                  <a:pt x="133" y="710"/>
                </a:lnTo>
                <a:lnTo>
                  <a:pt x="131" y="705"/>
                </a:lnTo>
                <a:lnTo>
                  <a:pt x="127" y="699"/>
                </a:lnTo>
                <a:lnTo>
                  <a:pt x="125" y="695"/>
                </a:lnTo>
                <a:lnTo>
                  <a:pt x="122" y="688"/>
                </a:lnTo>
                <a:lnTo>
                  <a:pt x="118" y="683"/>
                </a:lnTo>
                <a:lnTo>
                  <a:pt x="115" y="677"/>
                </a:lnTo>
                <a:lnTo>
                  <a:pt x="112" y="672"/>
                </a:lnTo>
                <a:lnTo>
                  <a:pt x="107" y="661"/>
                </a:lnTo>
                <a:lnTo>
                  <a:pt x="102" y="649"/>
                </a:lnTo>
                <a:lnTo>
                  <a:pt x="97" y="638"/>
                </a:lnTo>
                <a:lnTo>
                  <a:pt x="94" y="627"/>
                </a:lnTo>
                <a:lnTo>
                  <a:pt x="91" y="617"/>
                </a:lnTo>
                <a:lnTo>
                  <a:pt x="88" y="607"/>
                </a:lnTo>
                <a:lnTo>
                  <a:pt x="84" y="600"/>
                </a:lnTo>
                <a:lnTo>
                  <a:pt x="83" y="595"/>
                </a:lnTo>
                <a:lnTo>
                  <a:pt x="80" y="587"/>
                </a:lnTo>
                <a:lnTo>
                  <a:pt x="79" y="582"/>
                </a:lnTo>
                <a:lnTo>
                  <a:pt x="76" y="576"/>
                </a:lnTo>
                <a:lnTo>
                  <a:pt x="75" y="570"/>
                </a:lnTo>
                <a:lnTo>
                  <a:pt x="73" y="564"/>
                </a:lnTo>
                <a:lnTo>
                  <a:pt x="72" y="558"/>
                </a:lnTo>
                <a:lnTo>
                  <a:pt x="69" y="552"/>
                </a:lnTo>
                <a:lnTo>
                  <a:pt x="68" y="545"/>
                </a:lnTo>
                <a:lnTo>
                  <a:pt x="65" y="538"/>
                </a:lnTo>
                <a:lnTo>
                  <a:pt x="64" y="533"/>
                </a:lnTo>
                <a:lnTo>
                  <a:pt x="62" y="526"/>
                </a:lnTo>
                <a:lnTo>
                  <a:pt x="60" y="521"/>
                </a:lnTo>
                <a:lnTo>
                  <a:pt x="59" y="513"/>
                </a:lnTo>
                <a:lnTo>
                  <a:pt x="58" y="508"/>
                </a:lnTo>
                <a:lnTo>
                  <a:pt x="55" y="502"/>
                </a:lnTo>
                <a:lnTo>
                  <a:pt x="54" y="495"/>
                </a:lnTo>
                <a:lnTo>
                  <a:pt x="52" y="488"/>
                </a:lnTo>
                <a:lnTo>
                  <a:pt x="50" y="481"/>
                </a:lnTo>
                <a:lnTo>
                  <a:pt x="49" y="475"/>
                </a:lnTo>
                <a:lnTo>
                  <a:pt x="49" y="469"/>
                </a:lnTo>
                <a:lnTo>
                  <a:pt x="47" y="461"/>
                </a:lnTo>
                <a:lnTo>
                  <a:pt x="47" y="455"/>
                </a:lnTo>
                <a:lnTo>
                  <a:pt x="46" y="449"/>
                </a:lnTo>
                <a:lnTo>
                  <a:pt x="44" y="441"/>
                </a:lnTo>
                <a:lnTo>
                  <a:pt x="43" y="435"/>
                </a:lnTo>
                <a:lnTo>
                  <a:pt x="43" y="428"/>
                </a:lnTo>
                <a:lnTo>
                  <a:pt x="42" y="421"/>
                </a:lnTo>
                <a:lnTo>
                  <a:pt x="41" y="415"/>
                </a:lnTo>
                <a:lnTo>
                  <a:pt x="41" y="408"/>
                </a:lnTo>
                <a:lnTo>
                  <a:pt x="41" y="402"/>
                </a:lnTo>
                <a:lnTo>
                  <a:pt x="39" y="394"/>
                </a:lnTo>
                <a:lnTo>
                  <a:pt x="38" y="387"/>
                </a:lnTo>
                <a:lnTo>
                  <a:pt x="38" y="379"/>
                </a:lnTo>
                <a:lnTo>
                  <a:pt x="38" y="373"/>
                </a:lnTo>
                <a:lnTo>
                  <a:pt x="38" y="365"/>
                </a:lnTo>
                <a:lnTo>
                  <a:pt x="38" y="358"/>
                </a:lnTo>
                <a:lnTo>
                  <a:pt x="38" y="352"/>
                </a:lnTo>
                <a:lnTo>
                  <a:pt x="39" y="345"/>
                </a:lnTo>
                <a:lnTo>
                  <a:pt x="39" y="337"/>
                </a:lnTo>
                <a:lnTo>
                  <a:pt x="39" y="331"/>
                </a:lnTo>
                <a:lnTo>
                  <a:pt x="41" y="324"/>
                </a:lnTo>
                <a:lnTo>
                  <a:pt x="42" y="317"/>
                </a:lnTo>
                <a:lnTo>
                  <a:pt x="42" y="309"/>
                </a:lnTo>
                <a:lnTo>
                  <a:pt x="44" y="303"/>
                </a:lnTo>
                <a:lnTo>
                  <a:pt x="46" y="296"/>
                </a:lnTo>
                <a:lnTo>
                  <a:pt x="48" y="289"/>
                </a:lnTo>
                <a:lnTo>
                  <a:pt x="49" y="282"/>
                </a:lnTo>
                <a:lnTo>
                  <a:pt x="50" y="274"/>
                </a:lnTo>
                <a:lnTo>
                  <a:pt x="52" y="267"/>
                </a:lnTo>
                <a:lnTo>
                  <a:pt x="54" y="260"/>
                </a:lnTo>
                <a:lnTo>
                  <a:pt x="57" y="253"/>
                </a:lnTo>
                <a:lnTo>
                  <a:pt x="59" y="246"/>
                </a:lnTo>
                <a:lnTo>
                  <a:pt x="62" y="238"/>
                </a:lnTo>
                <a:lnTo>
                  <a:pt x="65" y="232"/>
                </a:lnTo>
                <a:lnTo>
                  <a:pt x="69" y="223"/>
                </a:lnTo>
                <a:lnTo>
                  <a:pt x="72" y="217"/>
                </a:lnTo>
                <a:lnTo>
                  <a:pt x="75" y="210"/>
                </a:lnTo>
                <a:lnTo>
                  <a:pt x="79" y="204"/>
                </a:lnTo>
                <a:lnTo>
                  <a:pt x="81" y="195"/>
                </a:lnTo>
                <a:lnTo>
                  <a:pt x="86" y="189"/>
                </a:lnTo>
                <a:lnTo>
                  <a:pt x="91" y="181"/>
                </a:lnTo>
                <a:lnTo>
                  <a:pt x="96" y="175"/>
                </a:lnTo>
                <a:lnTo>
                  <a:pt x="100" y="169"/>
                </a:lnTo>
                <a:lnTo>
                  <a:pt x="105" y="161"/>
                </a:lnTo>
                <a:lnTo>
                  <a:pt x="110" y="155"/>
                </a:lnTo>
                <a:lnTo>
                  <a:pt x="116" y="149"/>
                </a:lnTo>
                <a:lnTo>
                  <a:pt x="122" y="142"/>
                </a:lnTo>
                <a:lnTo>
                  <a:pt x="128" y="135"/>
                </a:lnTo>
                <a:lnTo>
                  <a:pt x="135" y="128"/>
                </a:lnTo>
                <a:lnTo>
                  <a:pt x="143" y="123"/>
                </a:lnTo>
                <a:lnTo>
                  <a:pt x="149" y="117"/>
                </a:lnTo>
                <a:lnTo>
                  <a:pt x="158" y="109"/>
                </a:lnTo>
                <a:lnTo>
                  <a:pt x="165" y="104"/>
                </a:lnTo>
                <a:lnTo>
                  <a:pt x="175" y="98"/>
                </a:lnTo>
                <a:lnTo>
                  <a:pt x="184" y="92"/>
                </a:lnTo>
                <a:lnTo>
                  <a:pt x="194" y="87"/>
                </a:lnTo>
                <a:lnTo>
                  <a:pt x="204" y="82"/>
                </a:lnTo>
                <a:lnTo>
                  <a:pt x="215" y="78"/>
                </a:lnTo>
                <a:lnTo>
                  <a:pt x="225" y="73"/>
                </a:lnTo>
                <a:lnTo>
                  <a:pt x="235" y="69"/>
                </a:lnTo>
                <a:lnTo>
                  <a:pt x="245" y="64"/>
                </a:lnTo>
                <a:lnTo>
                  <a:pt x="257" y="61"/>
                </a:lnTo>
                <a:lnTo>
                  <a:pt x="267" y="56"/>
                </a:lnTo>
                <a:lnTo>
                  <a:pt x="279" y="54"/>
                </a:lnTo>
                <a:lnTo>
                  <a:pt x="284" y="51"/>
                </a:lnTo>
                <a:lnTo>
                  <a:pt x="292" y="51"/>
                </a:lnTo>
                <a:lnTo>
                  <a:pt x="298" y="49"/>
                </a:lnTo>
                <a:lnTo>
                  <a:pt x="304" y="49"/>
                </a:lnTo>
                <a:lnTo>
                  <a:pt x="315" y="45"/>
                </a:lnTo>
                <a:lnTo>
                  <a:pt x="327" y="43"/>
                </a:lnTo>
                <a:lnTo>
                  <a:pt x="334" y="43"/>
                </a:lnTo>
                <a:lnTo>
                  <a:pt x="341" y="41"/>
                </a:lnTo>
                <a:lnTo>
                  <a:pt x="347" y="41"/>
                </a:lnTo>
                <a:lnTo>
                  <a:pt x="355" y="41"/>
                </a:lnTo>
                <a:lnTo>
                  <a:pt x="360" y="40"/>
                </a:lnTo>
                <a:lnTo>
                  <a:pt x="366" y="40"/>
                </a:lnTo>
                <a:lnTo>
                  <a:pt x="373" y="40"/>
                </a:lnTo>
                <a:lnTo>
                  <a:pt x="379" y="40"/>
                </a:lnTo>
                <a:lnTo>
                  <a:pt x="386" y="40"/>
                </a:lnTo>
                <a:lnTo>
                  <a:pt x="393" y="40"/>
                </a:lnTo>
                <a:lnTo>
                  <a:pt x="399" y="40"/>
                </a:lnTo>
                <a:lnTo>
                  <a:pt x="408" y="4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90" name="Freeform 66">
            <a:extLst>
              <a:ext uri="{FF2B5EF4-FFF2-40B4-BE49-F238E27FC236}">
                <a16:creationId xmlns:a16="http://schemas.microsoft.com/office/drawing/2014/main" id="{5E6F632F-89A2-C146-8B7A-E573E64D3474}"/>
              </a:ext>
            </a:extLst>
          </p:cNvPr>
          <p:cNvSpPr>
            <a:spLocks/>
          </p:cNvSpPr>
          <p:nvPr/>
        </p:nvSpPr>
        <p:spPr bwMode="auto">
          <a:xfrm>
            <a:off x="4251325" y="3095625"/>
            <a:ext cx="146050" cy="303213"/>
          </a:xfrm>
          <a:custGeom>
            <a:avLst/>
            <a:gdLst>
              <a:gd name="T0" fmla="*/ 2147483646 w 183"/>
              <a:gd name="T1" fmla="*/ 2147483646 h 381"/>
              <a:gd name="T2" fmla="*/ 2147483646 w 183"/>
              <a:gd name="T3" fmla="*/ 2147483646 h 381"/>
              <a:gd name="T4" fmla="*/ 2147483646 w 183"/>
              <a:gd name="T5" fmla="*/ 2147483646 h 381"/>
              <a:gd name="T6" fmla="*/ 2147483646 w 183"/>
              <a:gd name="T7" fmla="*/ 2147483646 h 381"/>
              <a:gd name="T8" fmla="*/ 2147483646 w 183"/>
              <a:gd name="T9" fmla="*/ 2147483646 h 381"/>
              <a:gd name="T10" fmla="*/ 2147483646 w 183"/>
              <a:gd name="T11" fmla="*/ 2147483646 h 381"/>
              <a:gd name="T12" fmla="*/ 2147483646 w 183"/>
              <a:gd name="T13" fmla="*/ 2147483646 h 381"/>
              <a:gd name="T14" fmla="*/ 2147483646 w 183"/>
              <a:gd name="T15" fmla="*/ 2147483646 h 381"/>
              <a:gd name="T16" fmla="*/ 2147483646 w 183"/>
              <a:gd name="T17" fmla="*/ 2147483646 h 381"/>
              <a:gd name="T18" fmla="*/ 2147483646 w 183"/>
              <a:gd name="T19" fmla="*/ 2147483646 h 381"/>
              <a:gd name="T20" fmla="*/ 2147483646 w 183"/>
              <a:gd name="T21" fmla="*/ 2147483646 h 381"/>
              <a:gd name="T22" fmla="*/ 2147483646 w 183"/>
              <a:gd name="T23" fmla="*/ 2147483646 h 381"/>
              <a:gd name="T24" fmla="*/ 2147483646 w 183"/>
              <a:gd name="T25" fmla="*/ 2147483646 h 381"/>
              <a:gd name="T26" fmla="*/ 2147483646 w 183"/>
              <a:gd name="T27" fmla="*/ 2147483646 h 381"/>
              <a:gd name="T28" fmla="*/ 2147483646 w 183"/>
              <a:gd name="T29" fmla="*/ 2147483646 h 381"/>
              <a:gd name="T30" fmla="*/ 2147483646 w 183"/>
              <a:gd name="T31" fmla="*/ 2147483646 h 381"/>
              <a:gd name="T32" fmla="*/ 2147483646 w 183"/>
              <a:gd name="T33" fmla="*/ 2147483646 h 381"/>
              <a:gd name="T34" fmla="*/ 2147483646 w 183"/>
              <a:gd name="T35" fmla="*/ 2147483646 h 381"/>
              <a:gd name="T36" fmla="*/ 2147483646 w 183"/>
              <a:gd name="T37" fmla="*/ 2147483646 h 381"/>
              <a:gd name="T38" fmla="*/ 2147483646 w 183"/>
              <a:gd name="T39" fmla="*/ 2147483646 h 381"/>
              <a:gd name="T40" fmla="*/ 2147483646 w 183"/>
              <a:gd name="T41" fmla="*/ 2147483646 h 381"/>
              <a:gd name="T42" fmla="*/ 2147483646 w 183"/>
              <a:gd name="T43" fmla="*/ 2147483646 h 381"/>
              <a:gd name="T44" fmla="*/ 2147483646 w 183"/>
              <a:gd name="T45" fmla="*/ 2147483646 h 381"/>
              <a:gd name="T46" fmla="*/ 2147483646 w 183"/>
              <a:gd name="T47" fmla="*/ 2147483646 h 381"/>
              <a:gd name="T48" fmla="*/ 2147483646 w 183"/>
              <a:gd name="T49" fmla="*/ 2147483646 h 381"/>
              <a:gd name="T50" fmla="*/ 2147483646 w 183"/>
              <a:gd name="T51" fmla="*/ 2147483646 h 381"/>
              <a:gd name="T52" fmla="*/ 2147483646 w 183"/>
              <a:gd name="T53" fmla="*/ 2147483646 h 381"/>
              <a:gd name="T54" fmla="*/ 2147483646 w 183"/>
              <a:gd name="T55" fmla="*/ 2147483646 h 381"/>
              <a:gd name="T56" fmla="*/ 2147483646 w 183"/>
              <a:gd name="T57" fmla="*/ 2147483646 h 381"/>
              <a:gd name="T58" fmla="*/ 2147483646 w 183"/>
              <a:gd name="T59" fmla="*/ 2147483646 h 381"/>
              <a:gd name="T60" fmla="*/ 2147483646 w 183"/>
              <a:gd name="T61" fmla="*/ 2147483646 h 381"/>
              <a:gd name="T62" fmla="*/ 2147483646 w 183"/>
              <a:gd name="T63" fmla="*/ 2147483646 h 381"/>
              <a:gd name="T64" fmla="*/ 2147483646 w 183"/>
              <a:gd name="T65" fmla="*/ 2147483646 h 381"/>
              <a:gd name="T66" fmla="*/ 2147483646 w 183"/>
              <a:gd name="T67" fmla="*/ 2147483646 h 381"/>
              <a:gd name="T68" fmla="*/ 2147483646 w 183"/>
              <a:gd name="T69" fmla="*/ 2147483646 h 381"/>
              <a:gd name="T70" fmla="*/ 2147483646 w 183"/>
              <a:gd name="T71" fmla="*/ 2147483646 h 381"/>
              <a:gd name="T72" fmla="*/ 2147483646 w 183"/>
              <a:gd name="T73" fmla="*/ 2147483646 h 381"/>
              <a:gd name="T74" fmla="*/ 2147483646 w 183"/>
              <a:gd name="T75" fmla="*/ 2147483646 h 381"/>
              <a:gd name="T76" fmla="*/ 2147483646 w 183"/>
              <a:gd name="T77" fmla="*/ 2147483646 h 381"/>
              <a:gd name="T78" fmla="*/ 2147483646 w 183"/>
              <a:gd name="T79" fmla="*/ 2147483646 h 381"/>
              <a:gd name="T80" fmla="*/ 2147483646 w 183"/>
              <a:gd name="T81" fmla="*/ 2147483646 h 381"/>
              <a:gd name="T82" fmla="*/ 2147483646 w 183"/>
              <a:gd name="T83" fmla="*/ 2147483646 h 381"/>
              <a:gd name="T84" fmla="*/ 2147483646 w 183"/>
              <a:gd name="T85" fmla="*/ 2147483646 h 381"/>
              <a:gd name="T86" fmla="*/ 2147483646 w 183"/>
              <a:gd name="T87" fmla="*/ 2147483646 h 381"/>
              <a:gd name="T88" fmla="*/ 2147483646 w 183"/>
              <a:gd name="T89" fmla="*/ 2147483646 h 381"/>
              <a:gd name="T90" fmla="*/ 2147483646 w 183"/>
              <a:gd name="T91" fmla="*/ 2147483646 h 381"/>
              <a:gd name="T92" fmla="*/ 2147483646 w 183"/>
              <a:gd name="T93" fmla="*/ 2147483646 h 381"/>
              <a:gd name="T94" fmla="*/ 2147483646 w 183"/>
              <a:gd name="T95" fmla="*/ 0 h 381"/>
              <a:gd name="T96" fmla="*/ 2147483646 w 183"/>
              <a:gd name="T97" fmla="*/ 0 h 38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83" h="381">
                <a:moveTo>
                  <a:pt x="144" y="0"/>
                </a:moveTo>
                <a:lnTo>
                  <a:pt x="144" y="9"/>
                </a:lnTo>
                <a:lnTo>
                  <a:pt x="144" y="19"/>
                </a:lnTo>
                <a:lnTo>
                  <a:pt x="144" y="29"/>
                </a:lnTo>
                <a:lnTo>
                  <a:pt x="144" y="39"/>
                </a:lnTo>
                <a:lnTo>
                  <a:pt x="144" y="48"/>
                </a:lnTo>
                <a:lnTo>
                  <a:pt x="142" y="58"/>
                </a:lnTo>
                <a:lnTo>
                  <a:pt x="141" y="69"/>
                </a:lnTo>
                <a:lnTo>
                  <a:pt x="141" y="79"/>
                </a:lnTo>
                <a:lnTo>
                  <a:pt x="139" y="86"/>
                </a:lnTo>
                <a:lnTo>
                  <a:pt x="137" y="96"/>
                </a:lnTo>
                <a:lnTo>
                  <a:pt x="135" y="104"/>
                </a:lnTo>
                <a:lnTo>
                  <a:pt x="134" y="114"/>
                </a:lnTo>
                <a:lnTo>
                  <a:pt x="132" y="122"/>
                </a:lnTo>
                <a:lnTo>
                  <a:pt x="130" y="131"/>
                </a:lnTo>
                <a:lnTo>
                  <a:pt x="128" y="138"/>
                </a:lnTo>
                <a:lnTo>
                  <a:pt x="126" y="147"/>
                </a:lnTo>
                <a:lnTo>
                  <a:pt x="124" y="153"/>
                </a:lnTo>
                <a:lnTo>
                  <a:pt x="121" y="162"/>
                </a:lnTo>
                <a:lnTo>
                  <a:pt x="118" y="169"/>
                </a:lnTo>
                <a:lnTo>
                  <a:pt x="115" y="177"/>
                </a:lnTo>
                <a:lnTo>
                  <a:pt x="113" y="184"/>
                </a:lnTo>
                <a:lnTo>
                  <a:pt x="110" y="192"/>
                </a:lnTo>
                <a:lnTo>
                  <a:pt x="106" y="198"/>
                </a:lnTo>
                <a:lnTo>
                  <a:pt x="104" y="206"/>
                </a:lnTo>
                <a:lnTo>
                  <a:pt x="102" y="211"/>
                </a:lnTo>
                <a:lnTo>
                  <a:pt x="98" y="219"/>
                </a:lnTo>
                <a:lnTo>
                  <a:pt x="94" y="225"/>
                </a:lnTo>
                <a:lnTo>
                  <a:pt x="90" y="231"/>
                </a:lnTo>
                <a:lnTo>
                  <a:pt x="88" y="237"/>
                </a:lnTo>
                <a:lnTo>
                  <a:pt x="84" y="244"/>
                </a:lnTo>
                <a:lnTo>
                  <a:pt x="81" y="250"/>
                </a:lnTo>
                <a:lnTo>
                  <a:pt x="79" y="256"/>
                </a:lnTo>
                <a:lnTo>
                  <a:pt x="71" y="266"/>
                </a:lnTo>
                <a:lnTo>
                  <a:pt x="64" y="276"/>
                </a:lnTo>
                <a:lnTo>
                  <a:pt x="58" y="284"/>
                </a:lnTo>
                <a:lnTo>
                  <a:pt x="51" y="294"/>
                </a:lnTo>
                <a:lnTo>
                  <a:pt x="45" y="303"/>
                </a:lnTo>
                <a:lnTo>
                  <a:pt x="37" y="310"/>
                </a:lnTo>
                <a:lnTo>
                  <a:pt x="31" y="317"/>
                </a:lnTo>
                <a:lnTo>
                  <a:pt x="27" y="324"/>
                </a:lnTo>
                <a:lnTo>
                  <a:pt x="20" y="328"/>
                </a:lnTo>
                <a:lnTo>
                  <a:pt x="16" y="334"/>
                </a:lnTo>
                <a:lnTo>
                  <a:pt x="11" y="336"/>
                </a:lnTo>
                <a:lnTo>
                  <a:pt x="8" y="341"/>
                </a:lnTo>
                <a:lnTo>
                  <a:pt x="3" y="346"/>
                </a:lnTo>
                <a:lnTo>
                  <a:pt x="0" y="350"/>
                </a:lnTo>
                <a:lnTo>
                  <a:pt x="25" y="381"/>
                </a:lnTo>
                <a:lnTo>
                  <a:pt x="26" y="379"/>
                </a:lnTo>
                <a:lnTo>
                  <a:pt x="31" y="374"/>
                </a:lnTo>
                <a:lnTo>
                  <a:pt x="35" y="369"/>
                </a:lnTo>
                <a:lnTo>
                  <a:pt x="40" y="365"/>
                </a:lnTo>
                <a:lnTo>
                  <a:pt x="45" y="359"/>
                </a:lnTo>
                <a:lnTo>
                  <a:pt x="51" y="355"/>
                </a:lnTo>
                <a:lnTo>
                  <a:pt x="57" y="346"/>
                </a:lnTo>
                <a:lnTo>
                  <a:pt x="63" y="340"/>
                </a:lnTo>
                <a:lnTo>
                  <a:pt x="71" y="332"/>
                </a:lnTo>
                <a:lnTo>
                  <a:pt x="77" y="324"/>
                </a:lnTo>
                <a:lnTo>
                  <a:pt x="83" y="314"/>
                </a:lnTo>
                <a:lnTo>
                  <a:pt x="90" y="304"/>
                </a:lnTo>
                <a:lnTo>
                  <a:pt x="94" y="297"/>
                </a:lnTo>
                <a:lnTo>
                  <a:pt x="99" y="293"/>
                </a:lnTo>
                <a:lnTo>
                  <a:pt x="103" y="286"/>
                </a:lnTo>
                <a:lnTo>
                  <a:pt x="108" y="282"/>
                </a:lnTo>
                <a:lnTo>
                  <a:pt x="111" y="275"/>
                </a:lnTo>
                <a:lnTo>
                  <a:pt x="114" y="268"/>
                </a:lnTo>
                <a:lnTo>
                  <a:pt x="118" y="261"/>
                </a:lnTo>
                <a:lnTo>
                  <a:pt x="123" y="255"/>
                </a:lnTo>
                <a:lnTo>
                  <a:pt x="125" y="247"/>
                </a:lnTo>
                <a:lnTo>
                  <a:pt x="129" y="240"/>
                </a:lnTo>
                <a:lnTo>
                  <a:pt x="132" y="234"/>
                </a:lnTo>
                <a:lnTo>
                  <a:pt x="136" y="227"/>
                </a:lnTo>
                <a:lnTo>
                  <a:pt x="139" y="219"/>
                </a:lnTo>
                <a:lnTo>
                  <a:pt x="142" y="210"/>
                </a:lnTo>
                <a:lnTo>
                  <a:pt x="145" y="203"/>
                </a:lnTo>
                <a:lnTo>
                  <a:pt x="149" y="195"/>
                </a:lnTo>
                <a:lnTo>
                  <a:pt x="152" y="185"/>
                </a:lnTo>
                <a:lnTo>
                  <a:pt x="155" y="178"/>
                </a:lnTo>
                <a:lnTo>
                  <a:pt x="158" y="169"/>
                </a:lnTo>
                <a:lnTo>
                  <a:pt x="162" y="162"/>
                </a:lnTo>
                <a:lnTo>
                  <a:pt x="163" y="152"/>
                </a:lnTo>
                <a:lnTo>
                  <a:pt x="166" y="143"/>
                </a:lnTo>
                <a:lnTo>
                  <a:pt x="167" y="133"/>
                </a:lnTo>
                <a:lnTo>
                  <a:pt x="171" y="125"/>
                </a:lnTo>
                <a:lnTo>
                  <a:pt x="172" y="115"/>
                </a:lnTo>
                <a:lnTo>
                  <a:pt x="175" y="105"/>
                </a:lnTo>
                <a:lnTo>
                  <a:pt x="176" y="95"/>
                </a:lnTo>
                <a:lnTo>
                  <a:pt x="178" y="85"/>
                </a:lnTo>
                <a:lnTo>
                  <a:pt x="178" y="74"/>
                </a:lnTo>
                <a:lnTo>
                  <a:pt x="179" y="64"/>
                </a:lnTo>
                <a:lnTo>
                  <a:pt x="181" y="53"/>
                </a:lnTo>
                <a:lnTo>
                  <a:pt x="182" y="43"/>
                </a:lnTo>
                <a:lnTo>
                  <a:pt x="182" y="32"/>
                </a:lnTo>
                <a:lnTo>
                  <a:pt x="182" y="21"/>
                </a:lnTo>
                <a:lnTo>
                  <a:pt x="182" y="9"/>
                </a:lnTo>
                <a:lnTo>
                  <a:pt x="183" y="0"/>
                </a:lnTo>
                <a:lnTo>
                  <a:pt x="14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91" name="Freeform 67">
            <a:extLst>
              <a:ext uri="{FF2B5EF4-FFF2-40B4-BE49-F238E27FC236}">
                <a16:creationId xmlns:a16="http://schemas.microsoft.com/office/drawing/2014/main" id="{F9A4E708-2730-624A-8E74-133D7F196DFB}"/>
              </a:ext>
            </a:extLst>
          </p:cNvPr>
          <p:cNvSpPr>
            <a:spLocks/>
          </p:cNvSpPr>
          <p:nvPr/>
        </p:nvSpPr>
        <p:spPr bwMode="auto">
          <a:xfrm>
            <a:off x="4364038" y="3049588"/>
            <a:ext cx="33337" cy="63500"/>
          </a:xfrm>
          <a:custGeom>
            <a:avLst/>
            <a:gdLst>
              <a:gd name="T0" fmla="*/ 0 w 43"/>
              <a:gd name="T1" fmla="*/ 2147483646 h 82"/>
              <a:gd name="T2" fmla="*/ 0 w 43"/>
              <a:gd name="T3" fmla="*/ 2147483646 h 82"/>
              <a:gd name="T4" fmla="*/ 0 w 43"/>
              <a:gd name="T5" fmla="*/ 2147483646 h 82"/>
              <a:gd name="T6" fmla="*/ 2147483646 w 43"/>
              <a:gd name="T7" fmla="*/ 2147483646 h 82"/>
              <a:gd name="T8" fmla="*/ 2147483646 w 43"/>
              <a:gd name="T9" fmla="*/ 2147483646 h 82"/>
              <a:gd name="T10" fmla="*/ 2147483646 w 43"/>
              <a:gd name="T11" fmla="*/ 2147483646 h 82"/>
              <a:gd name="T12" fmla="*/ 2147483646 w 43"/>
              <a:gd name="T13" fmla="*/ 2147483646 h 82"/>
              <a:gd name="T14" fmla="*/ 2147483646 w 43"/>
              <a:gd name="T15" fmla="*/ 2147483646 h 82"/>
              <a:gd name="T16" fmla="*/ 2147483646 w 43"/>
              <a:gd name="T17" fmla="*/ 2147483646 h 82"/>
              <a:gd name="T18" fmla="*/ 2147483646 w 43"/>
              <a:gd name="T19" fmla="*/ 2147483646 h 82"/>
              <a:gd name="T20" fmla="*/ 2147483646 w 43"/>
              <a:gd name="T21" fmla="*/ 2147483646 h 82"/>
              <a:gd name="T22" fmla="*/ 2147483646 w 43"/>
              <a:gd name="T23" fmla="*/ 2147483646 h 82"/>
              <a:gd name="T24" fmla="*/ 2147483646 w 43"/>
              <a:gd name="T25" fmla="*/ 2147483646 h 82"/>
              <a:gd name="T26" fmla="*/ 2147483646 w 43"/>
              <a:gd name="T27" fmla="*/ 2147483646 h 82"/>
              <a:gd name="T28" fmla="*/ 2147483646 w 43"/>
              <a:gd name="T29" fmla="*/ 2147483646 h 82"/>
              <a:gd name="T30" fmla="*/ 2147483646 w 43"/>
              <a:gd name="T31" fmla="*/ 2147483646 h 82"/>
              <a:gd name="T32" fmla="*/ 2147483646 w 43"/>
              <a:gd name="T33" fmla="*/ 2147483646 h 82"/>
              <a:gd name="T34" fmla="*/ 2147483646 w 43"/>
              <a:gd name="T35" fmla="*/ 2147483646 h 82"/>
              <a:gd name="T36" fmla="*/ 2147483646 w 43"/>
              <a:gd name="T37" fmla="*/ 2147483646 h 82"/>
              <a:gd name="T38" fmla="*/ 2147483646 w 43"/>
              <a:gd name="T39" fmla="*/ 2147483646 h 82"/>
              <a:gd name="T40" fmla="*/ 2147483646 w 43"/>
              <a:gd name="T41" fmla="*/ 2147483646 h 82"/>
              <a:gd name="T42" fmla="*/ 2147483646 w 43"/>
              <a:gd name="T43" fmla="*/ 2147483646 h 82"/>
              <a:gd name="T44" fmla="*/ 2147483646 w 43"/>
              <a:gd name="T45" fmla="*/ 2147483646 h 82"/>
              <a:gd name="T46" fmla="*/ 2147483646 w 43"/>
              <a:gd name="T47" fmla="*/ 0 h 82"/>
              <a:gd name="T48" fmla="*/ 0 w 43"/>
              <a:gd name="T49" fmla="*/ 2147483646 h 82"/>
              <a:gd name="T50" fmla="*/ 0 w 43"/>
              <a:gd name="T51" fmla="*/ 2147483646 h 8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43" h="82">
                <a:moveTo>
                  <a:pt x="0" y="9"/>
                </a:moveTo>
                <a:lnTo>
                  <a:pt x="0" y="10"/>
                </a:lnTo>
                <a:lnTo>
                  <a:pt x="0" y="15"/>
                </a:lnTo>
                <a:lnTo>
                  <a:pt x="1" y="21"/>
                </a:lnTo>
                <a:lnTo>
                  <a:pt x="3" y="32"/>
                </a:lnTo>
                <a:lnTo>
                  <a:pt x="3" y="36"/>
                </a:lnTo>
                <a:lnTo>
                  <a:pt x="3" y="43"/>
                </a:lnTo>
                <a:lnTo>
                  <a:pt x="3" y="48"/>
                </a:lnTo>
                <a:lnTo>
                  <a:pt x="3" y="55"/>
                </a:lnTo>
                <a:lnTo>
                  <a:pt x="3" y="62"/>
                </a:lnTo>
                <a:lnTo>
                  <a:pt x="3" y="68"/>
                </a:lnTo>
                <a:lnTo>
                  <a:pt x="3" y="74"/>
                </a:lnTo>
                <a:lnTo>
                  <a:pt x="4" y="82"/>
                </a:lnTo>
                <a:lnTo>
                  <a:pt x="43" y="74"/>
                </a:lnTo>
                <a:lnTo>
                  <a:pt x="42" y="72"/>
                </a:lnTo>
                <a:lnTo>
                  <a:pt x="42" y="65"/>
                </a:lnTo>
                <a:lnTo>
                  <a:pt x="41" y="55"/>
                </a:lnTo>
                <a:lnTo>
                  <a:pt x="41" y="43"/>
                </a:lnTo>
                <a:lnTo>
                  <a:pt x="40" y="37"/>
                </a:lnTo>
                <a:lnTo>
                  <a:pt x="38" y="32"/>
                </a:lnTo>
                <a:lnTo>
                  <a:pt x="38" y="25"/>
                </a:lnTo>
                <a:lnTo>
                  <a:pt x="38" y="20"/>
                </a:lnTo>
                <a:lnTo>
                  <a:pt x="36" y="9"/>
                </a:lnTo>
                <a:lnTo>
                  <a:pt x="36" y="0"/>
                </a:lnTo>
                <a:lnTo>
                  <a:pt x="0" y="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92" name="Freeform 68">
            <a:extLst>
              <a:ext uri="{FF2B5EF4-FFF2-40B4-BE49-F238E27FC236}">
                <a16:creationId xmlns:a16="http://schemas.microsoft.com/office/drawing/2014/main" id="{30ABDC4A-5246-864B-8892-69CFB4E5EC51}"/>
              </a:ext>
            </a:extLst>
          </p:cNvPr>
          <p:cNvSpPr>
            <a:spLocks/>
          </p:cNvSpPr>
          <p:nvPr/>
        </p:nvSpPr>
        <p:spPr bwMode="auto">
          <a:xfrm>
            <a:off x="5106988" y="3592513"/>
            <a:ext cx="447675" cy="298450"/>
          </a:xfrm>
          <a:custGeom>
            <a:avLst/>
            <a:gdLst>
              <a:gd name="T0" fmla="*/ 0 w 563"/>
              <a:gd name="T1" fmla="*/ 2147483646 h 377"/>
              <a:gd name="T2" fmla="*/ 0 w 563"/>
              <a:gd name="T3" fmla="*/ 2147483646 h 377"/>
              <a:gd name="T4" fmla="*/ 2147483646 w 563"/>
              <a:gd name="T5" fmla="*/ 2147483646 h 377"/>
              <a:gd name="T6" fmla="*/ 2147483646 w 563"/>
              <a:gd name="T7" fmla="*/ 2147483646 h 377"/>
              <a:gd name="T8" fmla="*/ 2147483646 w 563"/>
              <a:gd name="T9" fmla="*/ 2147483646 h 377"/>
              <a:gd name="T10" fmla="*/ 2147483646 w 563"/>
              <a:gd name="T11" fmla="*/ 2147483646 h 377"/>
              <a:gd name="T12" fmla="*/ 2147483646 w 563"/>
              <a:gd name="T13" fmla="*/ 2147483646 h 377"/>
              <a:gd name="T14" fmla="*/ 2147483646 w 563"/>
              <a:gd name="T15" fmla="*/ 2147483646 h 377"/>
              <a:gd name="T16" fmla="*/ 2147483646 w 563"/>
              <a:gd name="T17" fmla="*/ 0 h 377"/>
              <a:gd name="T18" fmla="*/ 2147483646 w 563"/>
              <a:gd name="T19" fmla="*/ 0 h 377"/>
              <a:gd name="T20" fmla="*/ 2147483646 w 563"/>
              <a:gd name="T21" fmla="*/ 0 h 377"/>
              <a:gd name="T22" fmla="*/ 2147483646 w 563"/>
              <a:gd name="T23" fmla="*/ 0 h 377"/>
              <a:gd name="T24" fmla="*/ 2147483646 w 563"/>
              <a:gd name="T25" fmla="*/ 2147483646 h 377"/>
              <a:gd name="T26" fmla="*/ 2147483646 w 563"/>
              <a:gd name="T27" fmla="*/ 2147483646 h 377"/>
              <a:gd name="T28" fmla="*/ 2147483646 w 563"/>
              <a:gd name="T29" fmla="*/ 2147483646 h 377"/>
              <a:gd name="T30" fmla="*/ 2147483646 w 563"/>
              <a:gd name="T31" fmla="*/ 2147483646 h 377"/>
              <a:gd name="T32" fmla="*/ 2147483646 w 563"/>
              <a:gd name="T33" fmla="*/ 2147483646 h 377"/>
              <a:gd name="T34" fmla="*/ 2147483646 w 563"/>
              <a:gd name="T35" fmla="*/ 2147483646 h 377"/>
              <a:gd name="T36" fmla="*/ 2147483646 w 563"/>
              <a:gd name="T37" fmla="*/ 2147483646 h 377"/>
              <a:gd name="T38" fmla="*/ 2147483646 w 563"/>
              <a:gd name="T39" fmla="*/ 2147483646 h 377"/>
              <a:gd name="T40" fmla="*/ 2147483646 w 563"/>
              <a:gd name="T41" fmla="*/ 2147483646 h 377"/>
              <a:gd name="T42" fmla="*/ 2147483646 w 563"/>
              <a:gd name="T43" fmla="*/ 2147483646 h 377"/>
              <a:gd name="T44" fmla="*/ 2147483646 w 563"/>
              <a:gd name="T45" fmla="*/ 2147483646 h 377"/>
              <a:gd name="T46" fmla="*/ 2147483646 w 563"/>
              <a:gd name="T47" fmla="*/ 2147483646 h 377"/>
              <a:gd name="T48" fmla="*/ 2147483646 w 563"/>
              <a:gd name="T49" fmla="*/ 2147483646 h 377"/>
              <a:gd name="T50" fmla="*/ 2147483646 w 563"/>
              <a:gd name="T51" fmla="*/ 2147483646 h 377"/>
              <a:gd name="T52" fmla="*/ 2147483646 w 563"/>
              <a:gd name="T53" fmla="*/ 2147483646 h 377"/>
              <a:gd name="T54" fmla="*/ 2147483646 w 563"/>
              <a:gd name="T55" fmla="*/ 2147483646 h 377"/>
              <a:gd name="T56" fmla="*/ 2147483646 w 563"/>
              <a:gd name="T57" fmla="*/ 2147483646 h 377"/>
              <a:gd name="T58" fmla="*/ 2147483646 w 563"/>
              <a:gd name="T59" fmla="*/ 2147483646 h 377"/>
              <a:gd name="T60" fmla="*/ 2147483646 w 563"/>
              <a:gd name="T61" fmla="*/ 2147483646 h 377"/>
              <a:gd name="T62" fmla="*/ 2147483646 w 563"/>
              <a:gd name="T63" fmla="*/ 2147483646 h 377"/>
              <a:gd name="T64" fmla="*/ 2147483646 w 563"/>
              <a:gd name="T65" fmla="*/ 2147483646 h 377"/>
              <a:gd name="T66" fmla="*/ 2147483646 w 563"/>
              <a:gd name="T67" fmla="*/ 2147483646 h 377"/>
              <a:gd name="T68" fmla="*/ 2147483646 w 563"/>
              <a:gd name="T69" fmla="*/ 2147483646 h 377"/>
              <a:gd name="T70" fmla="*/ 2147483646 w 563"/>
              <a:gd name="T71" fmla="*/ 2147483646 h 377"/>
              <a:gd name="T72" fmla="*/ 2147483646 w 563"/>
              <a:gd name="T73" fmla="*/ 2147483646 h 377"/>
              <a:gd name="T74" fmla="*/ 2147483646 w 563"/>
              <a:gd name="T75" fmla="*/ 2147483646 h 377"/>
              <a:gd name="T76" fmla="*/ 2147483646 w 563"/>
              <a:gd name="T77" fmla="*/ 2147483646 h 377"/>
              <a:gd name="T78" fmla="*/ 2147483646 w 563"/>
              <a:gd name="T79" fmla="*/ 2147483646 h 377"/>
              <a:gd name="T80" fmla="*/ 2147483646 w 563"/>
              <a:gd name="T81" fmla="*/ 2147483646 h 377"/>
              <a:gd name="T82" fmla="*/ 2147483646 w 563"/>
              <a:gd name="T83" fmla="*/ 2147483646 h 377"/>
              <a:gd name="T84" fmla="*/ 2147483646 w 563"/>
              <a:gd name="T85" fmla="*/ 2147483646 h 377"/>
              <a:gd name="T86" fmla="*/ 2147483646 w 563"/>
              <a:gd name="T87" fmla="*/ 2147483646 h 377"/>
              <a:gd name="T88" fmla="*/ 2147483646 w 563"/>
              <a:gd name="T89" fmla="*/ 2147483646 h 377"/>
              <a:gd name="T90" fmla="*/ 2147483646 w 563"/>
              <a:gd name="T91" fmla="*/ 2147483646 h 377"/>
              <a:gd name="T92" fmla="*/ 2147483646 w 563"/>
              <a:gd name="T93" fmla="*/ 2147483646 h 377"/>
              <a:gd name="T94" fmla="*/ 2147483646 w 563"/>
              <a:gd name="T95" fmla="*/ 2147483646 h 377"/>
              <a:gd name="T96" fmla="*/ 2147483646 w 563"/>
              <a:gd name="T97" fmla="*/ 2147483646 h 377"/>
              <a:gd name="T98" fmla="*/ 2147483646 w 563"/>
              <a:gd name="T99" fmla="*/ 2147483646 h 377"/>
              <a:gd name="T100" fmla="*/ 2147483646 w 563"/>
              <a:gd name="T101" fmla="*/ 2147483646 h 377"/>
              <a:gd name="T102" fmla="*/ 2147483646 w 563"/>
              <a:gd name="T103" fmla="*/ 2147483646 h 377"/>
              <a:gd name="T104" fmla="*/ 2147483646 w 563"/>
              <a:gd name="T105" fmla="*/ 2147483646 h 377"/>
              <a:gd name="T106" fmla="*/ 2147483646 w 563"/>
              <a:gd name="T107" fmla="*/ 2147483646 h 377"/>
              <a:gd name="T108" fmla="*/ 2147483646 w 563"/>
              <a:gd name="T109" fmla="*/ 2147483646 h 377"/>
              <a:gd name="T110" fmla="*/ 2147483646 w 563"/>
              <a:gd name="T111" fmla="*/ 2147483646 h 377"/>
              <a:gd name="T112" fmla="*/ 2147483646 w 563"/>
              <a:gd name="T113" fmla="*/ 2147483646 h 377"/>
              <a:gd name="T114" fmla="*/ 2147483646 w 563"/>
              <a:gd name="T115" fmla="*/ 2147483646 h 377"/>
              <a:gd name="T116" fmla="*/ 2147483646 w 563"/>
              <a:gd name="T117" fmla="*/ 2147483646 h 377"/>
              <a:gd name="T118" fmla="*/ 2147483646 w 563"/>
              <a:gd name="T119" fmla="*/ 2147483646 h 37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63" h="377">
                <a:moveTo>
                  <a:pt x="1" y="92"/>
                </a:moveTo>
                <a:lnTo>
                  <a:pt x="0" y="89"/>
                </a:lnTo>
                <a:lnTo>
                  <a:pt x="0" y="87"/>
                </a:lnTo>
                <a:lnTo>
                  <a:pt x="0" y="82"/>
                </a:lnTo>
                <a:lnTo>
                  <a:pt x="1" y="76"/>
                </a:lnTo>
                <a:lnTo>
                  <a:pt x="1" y="68"/>
                </a:lnTo>
                <a:lnTo>
                  <a:pt x="2" y="62"/>
                </a:lnTo>
                <a:lnTo>
                  <a:pt x="4" y="53"/>
                </a:lnTo>
                <a:lnTo>
                  <a:pt x="8" y="45"/>
                </a:lnTo>
                <a:lnTo>
                  <a:pt x="12" y="35"/>
                </a:lnTo>
                <a:lnTo>
                  <a:pt x="18" y="27"/>
                </a:lnTo>
                <a:lnTo>
                  <a:pt x="25" y="20"/>
                </a:lnTo>
                <a:lnTo>
                  <a:pt x="37" y="12"/>
                </a:lnTo>
                <a:lnTo>
                  <a:pt x="40" y="10"/>
                </a:lnTo>
                <a:lnTo>
                  <a:pt x="47" y="6"/>
                </a:lnTo>
                <a:lnTo>
                  <a:pt x="54" y="4"/>
                </a:lnTo>
                <a:lnTo>
                  <a:pt x="60" y="3"/>
                </a:lnTo>
                <a:lnTo>
                  <a:pt x="68" y="0"/>
                </a:lnTo>
                <a:lnTo>
                  <a:pt x="76" y="0"/>
                </a:lnTo>
                <a:lnTo>
                  <a:pt x="86" y="0"/>
                </a:lnTo>
                <a:lnTo>
                  <a:pt x="96" y="0"/>
                </a:lnTo>
                <a:lnTo>
                  <a:pt x="105" y="0"/>
                </a:lnTo>
                <a:lnTo>
                  <a:pt x="115" y="0"/>
                </a:lnTo>
                <a:lnTo>
                  <a:pt x="126" y="0"/>
                </a:lnTo>
                <a:lnTo>
                  <a:pt x="138" y="1"/>
                </a:lnTo>
                <a:lnTo>
                  <a:pt x="149" y="1"/>
                </a:lnTo>
                <a:lnTo>
                  <a:pt x="162" y="4"/>
                </a:lnTo>
                <a:lnTo>
                  <a:pt x="166" y="4"/>
                </a:lnTo>
                <a:lnTo>
                  <a:pt x="173" y="5"/>
                </a:lnTo>
                <a:lnTo>
                  <a:pt x="180" y="6"/>
                </a:lnTo>
                <a:lnTo>
                  <a:pt x="186" y="7"/>
                </a:lnTo>
                <a:lnTo>
                  <a:pt x="197" y="7"/>
                </a:lnTo>
                <a:lnTo>
                  <a:pt x="210" y="10"/>
                </a:lnTo>
                <a:lnTo>
                  <a:pt x="215" y="10"/>
                </a:lnTo>
                <a:lnTo>
                  <a:pt x="222" y="10"/>
                </a:lnTo>
                <a:lnTo>
                  <a:pt x="228" y="11"/>
                </a:lnTo>
                <a:lnTo>
                  <a:pt x="236" y="12"/>
                </a:lnTo>
                <a:lnTo>
                  <a:pt x="241" y="12"/>
                </a:lnTo>
                <a:lnTo>
                  <a:pt x="247" y="14"/>
                </a:lnTo>
                <a:lnTo>
                  <a:pt x="253" y="15"/>
                </a:lnTo>
                <a:lnTo>
                  <a:pt x="259" y="17"/>
                </a:lnTo>
                <a:lnTo>
                  <a:pt x="265" y="17"/>
                </a:lnTo>
                <a:lnTo>
                  <a:pt x="272" y="19"/>
                </a:lnTo>
                <a:lnTo>
                  <a:pt x="278" y="20"/>
                </a:lnTo>
                <a:lnTo>
                  <a:pt x="284" y="21"/>
                </a:lnTo>
                <a:lnTo>
                  <a:pt x="295" y="22"/>
                </a:lnTo>
                <a:lnTo>
                  <a:pt x="306" y="25"/>
                </a:lnTo>
                <a:lnTo>
                  <a:pt x="316" y="26"/>
                </a:lnTo>
                <a:lnTo>
                  <a:pt x="327" y="29"/>
                </a:lnTo>
                <a:lnTo>
                  <a:pt x="336" y="30"/>
                </a:lnTo>
                <a:lnTo>
                  <a:pt x="346" y="31"/>
                </a:lnTo>
                <a:lnTo>
                  <a:pt x="353" y="32"/>
                </a:lnTo>
                <a:lnTo>
                  <a:pt x="363" y="35"/>
                </a:lnTo>
                <a:lnTo>
                  <a:pt x="369" y="36"/>
                </a:lnTo>
                <a:lnTo>
                  <a:pt x="375" y="37"/>
                </a:lnTo>
                <a:lnTo>
                  <a:pt x="380" y="38"/>
                </a:lnTo>
                <a:lnTo>
                  <a:pt x="385" y="41"/>
                </a:lnTo>
                <a:lnTo>
                  <a:pt x="392" y="42"/>
                </a:lnTo>
                <a:lnTo>
                  <a:pt x="395" y="42"/>
                </a:lnTo>
                <a:lnTo>
                  <a:pt x="401" y="43"/>
                </a:lnTo>
                <a:lnTo>
                  <a:pt x="405" y="43"/>
                </a:lnTo>
                <a:lnTo>
                  <a:pt x="409" y="45"/>
                </a:lnTo>
                <a:lnTo>
                  <a:pt x="415" y="46"/>
                </a:lnTo>
                <a:lnTo>
                  <a:pt x="421" y="48"/>
                </a:lnTo>
                <a:lnTo>
                  <a:pt x="426" y="50"/>
                </a:lnTo>
                <a:lnTo>
                  <a:pt x="434" y="52"/>
                </a:lnTo>
                <a:lnTo>
                  <a:pt x="440" y="55"/>
                </a:lnTo>
                <a:lnTo>
                  <a:pt x="448" y="58"/>
                </a:lnTo>
                <a:lnTo>
                  <a:pt x="455" y="62"/>
                </a:lnTo>
                <a:lnTo>
                  <a:pt x="463" y="64"/>
                </a:lnTo>
                <a:lnTo>
                  <a:pt x="471" y="69"/>
                </a:lnTo>
                <a:lnTo>
                  <a:pt x="479" y="74"/>
                </a:lnTo>
                <a:lnTo>
                  <a:pt x="487" y="79"/>
                </a:lnTo>
                <a:lnTo>
                  <a:pt x="494" y="85"/>
                </a:lnTo>
                <a:lnTo>
                  <a:pt x="502" y="90"/>
                </a:lnTo>
                <a:lnTo>
                  <a:pt x="510" y="97"/>
                </a:lnTo>
                <a:lnTo>
                  <a:pt x="516" y="104"/>
                </a:lnTo>
                <a:lnTo>
                  <a:pt x="524" y="110"/>
                </a:lnTo>
                <a:lnTo>
                  <a:pt x="531" y="118"/>
                </a:lnTo>
                <a:lnTo>
                  <a:pt x="537" y="128"/>
                </a:lnTo>
                <a:lnTo>
                  <a:pt x="542" y="136"/>
                </a:lnTo>
                <a:lnTo>
                  <a:pt x="547" y="146"/>
                </a:lnTo>
                <a:lnTo>
                  <a:pt x="552" y="156"/>
                </a:lnTo>
                <a:lnTo>
                  <a:pt x="556" y="168"/>
                </a:lnTo>
                <a:lnTo>
                  <a:pt x="557" y="172"/>
                </a:lnTo>
                <a:lnTo>
                  <a:pt x="558" y="178"/>
                </a:lnTo>
                <a:lnTo>
                  <a:pt x="560" y="185"/>
                </a:lnTo>
                <a:lnTo>
                  <a:pt x="561" y="192"/>
                </a:lnTo>
                <a:lnTo>
                  <a:pt x="561" y="197"/>
                </a:lnTo>
                <a:lnTo>
                  <a:pt x="562" y="203"/>
                </a:lnTo>
                <a:lnTo>
                  <a:pt x="562" y="211"/>
                </a:lnTo>
                <a:lnTo>
                  <a:pt x="563" y="218"/>
                </a:lnTo>
                <a:lnTo>
                  <a:pt x="562" y="224"/>
                </a:lnTo>
                <a:lnTo>
                  <a:pt x="562" y="230"/>
                </a:lnTo>
                <a:lnTo>
                  <a:pt x="561" y="235"/>
                </a:lnTo>
                <a:lnTo>
                  <a:pt x="561" y="243"/>
                </a:lnTo>
                <a:lnTo>
                  <a:pt x="560" y="254"/>
                </a:lnTo>
                <a:lnTo>
                  <a:pt x="560" y="266"/>
                </a:lnTo>
                <a:lnTo>
                  <a:pt x="557" y="275"/>
                </a:lnTo>
                <a:lnTo>
                  <a:pt x="556" y="285"/>
                </a:lnTo>
                <a:lnTo>
                  <a:pt x="555" y="294"/>
                </a:lnTo>
                <a:lnTo>
                  <a:pt x="554" y="303"/>
                </a:lnTo>
                <a:lnTo>
                  <a:pt x="552" y="310"/>
                </a:lnTo>
                <a:lnTo>
                  <a:pt x="550" y="317"/>
                </a:lnTo>
                <a:lnTo>
                  <a:pt x="547" y="323"/>
                </a:lnTo>
                <a:lnTo>
                  <a:pt x="546" y="331"/>
                </a:lnTo>
                <a:lnTo>
                  <a:pt x="544" y="336"/>
                </a:lnTo>
                <a:lnTo>
                  <a:pt x="542" y="342"/>
                </a:lnTo>
                <a:lnTo>
                  <a:pt x="540" y="346"/>
                </a:lnTo>
                <a:lnTo>
                  <a:pt x="539" y="352"/>
                </a:lnTo>
                <a:lnTo>
                  <a:pt x="534" y="358"/>
                </a:lnTo>
                <a:lnTo>
                  <a:pt x="530" y="363"/>
                </a:lnTo>
                <a:lnTo>
                  <a:pt x="526" y="368"/>
                </a:lnTo>
                <a:lnTo>
                  <a:pt x="523" y="373"/>
                </a:lnTo>
                <a:lnTo>
                  <a:pt x="519" y="375"/>
                </a:lnTo>
                <a:lnTo>
                  <a:pt x="518" y="377"/>
                </a:lnTo>
                <a:lnTo>
                  <a:pt x="451" y="373"/>
                </a:lnTo>
                <a:lnTo>
                  <a:pt x="492" y="175"/>
                </a:lnTo>
                <a:lnTo>
                  <a:pt x="1" y="9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93" name="Freeform 69">
            <a:extLst>
              <a:ext uri="{FF2B5EF4-FFF2-40B4-BE49-F238E27FC236}">
                <a16:creationId xmlns:a16="http://schemas.microsoft.com/office/drawing/2014/main" id="{BD4058ED-A559-2644-B026-31306BE61EC0}"/>
              </a:ext>
            </a:extLst>
          </p:cNvPr>
          <p:cNvSpPr>
            <a:spLocks/>
          </p:cNvSpPr>
          <p:nvPr/>
        </p:nvSpPr>
        <p:spPr bwMode="auto">
          <a:xfrm>
            <a:off x="4906963" y="4367213"/>
            <a:ext cx="688975" cy="422275"/>
          </a:xfrm>
          <a:custGeom>
            <a:avLst/>
            <a:gdLst>
              <a:gd name="T0" fmla="*/ 2147483646 w 868"/>
              <a:gd name="T1" fmla="*/ 2147483646 h 531"/>
              <a:gd name="T2" fmla="*/ 2147483646 w 868"/>
              <a:gd name="T3" fmla="*/ 2147483646 h 531"/>
              <a:gd name="T4" fmla="*/ 2147483646 w 868"/>
              <a:gd name="T5" fmla="*/ 2147483646 h 531"/>
              <a:gd name="T6" fmla="*/ 2147483646 w 868"/>
              <a:gd name="T7" fmla="*/ 2147483646 h 531"/>
              <a:gd name="T8" fmla="*/ 2147483646 w 868"/>
              <a:gd name="T9" fmla="*/ 2147483646 h 531"/>
              <a:gd name="T10" fmla="*/ 2147483646 w 868"/>
              <a:gd name="T11" fmla="*/ 2147483646 h 531"/>
              <a:gd name="T12" fmla="*/ 2147483646 w 868"/>
              <a:gd name="T13" fmla="*/ 2147483646 h 531"/>
              <a:gd name="T14" fmla="*/ 2147483646 w 868"/>
              <a:gd name="T15" fmla="*/ 2147483646 h 531"/>
              <a:gd name="T16" fmla="*/ 2147483646 w 868"/>
              <a:gd name="T17" fmla="*/ 2147483646 h 531"/>
              <a:gd name="T18" fmla="*/ 2147483646 w 868"/>
              <a:gd name="T19" fmla="*/ 2147483646 h 531"/>
              <a:gd name="T20" fmla="*/ 2147483646 w 868"/>
              <a:gd name="T21" fmla="*/ 2147483646 h 531"/>
              <a:gd name="T22" fmla="*/ 2147483646 w 868"/>
              <a:gd name="T23" fmla="*/ 2147483646 h 531"/>
              <a:gd name="T24" fmla="*/ 2147483646 w 868"/>
              <a:gd name="T25" fmla="*/ 2147483646 h 531"/>
              <a:gd name="T26" fmla="*/ 2147483646 w 868"/>
              <a:gd name="T27" fmla="*/ 2147483646 h 531"/>
              <a:gd name="T28" fmla="*/ 2147483646 w 868"/>
              <a:gd name="T29" fmla="*/ 2147483646 h 531"/>
              <a:gd name="T30" fmla="*/ 2147483646 w 868"/>
              <a:gd name="T31" fmla="*/ 2147483646 h 531"/>
              <a:gd name="T32" fmla="*/ 0 w 868"/>
              <a:gd name="T33" fmla="*/ 2147483646 h 531"/>
              <a:gd name="T34" fmla="*/ 2147483646 w 868"/>
              <a:gd name="T35" fmla="*/ 2147483646 h 531"/>
              <a:gd name="T36" fmla="*/ 2147483646 w 868"/>
              <a:gd name="T37" fmla="*/ 2147483646 h 531"/>
              <a:gd name="T38" fmla="*/ 2147483646 w 868"/>
              <a:gd name="T39" fmla="*/ 2147483646 h 531"/>
              <a:gd name="T40" fmla="*/ 2147483646 w 868"/>
              <a:gd name="T41" fmla="*/ 2147483646 h 531"/>
              <a:gd name="T42" fmla="*/ 2147483646 w 868"/>
              <a:gd name="T43" fmla="*/ 2147483646 h 531"/>
              <a:gd name="T44" fmla="*/ 2147483646 w 868"/>
              <a:gd name="T45" fmla="*/ 2147483646 h 531"/>
              <a:gd name="T46" fmla="*/ 2147483646 w 868"/>
              <a:gd name="T47" fmla="*/ 2147483646 h 531"/>
              <a:gd name="T48" fmla="*/ 2147483646 w 868"/>
              <a:gd name="T49" fmla="*/ 2147483646 h 531"/>
              <a:gd name="T50" fmla="*/ 2147483646 w 868"/>
              <a:gd name="T51" fmla="*/ 2147483646 h 531"/>
              <a:gd name="T52" fmla="*/ 2147483646 w 868"/>
              <a:gd name="T53" fmla="*/ 2147483646 h 531"/>
              <a:gd name="T54" fmla="*/ 2147483646 w 868"/>
              <a:gd name="T55" fmla="*/ 2147483646 h 531"/>
              <a:gd name="T56" fmla="*/ 2147483646 w 868"/>
              <a:gd name="T57" fmla="*/ 2147483646 h 531"/>
              <a:gd name="T58" fmla="*/ 2147483646 w 868"/>
              <a:gd name="T59" fmla="*/ 2147483646 h 531"/>
              <a:gd name="T60" fmla="*/ 2147483646 w 868"/>
              <a:gd name="T61" fmla="*/ 2147483646 h 531"/>
              <a:gd name="T62" fmla="*/ 2147483646 w 868"/>
              <a:gd name="T63" fmla="*/ 2147483646 h 531"/>
              <a:gd name="T64" fmla="*/ 2147483646 w 868"/>
              <a:gd name="T65" fmla="*/ 2147483646 h 531"/>
              <a:gd name="T66" fmla="*/ 2147483646 w 868"/>
              <a:gd name="T67" fmla="*/ 2147483646 h 531"/>
              <a:gd name="T68" fmla="*/ 2147483646 w 868"/>
              <a:gd name="T69" fmla="*/ 2147483646 h 531"/>
              <a:gd name="T70" fmla="*/ 2147483646 w 868"/>
              <a:gd name="T71" fmla="*/ 2147483646 h 531"/>
              <a:gd name="T72" fmla="*/ 2147483646 w 868"/>
              <a:gd name="T73" fmla="*/ 2147483646 h 531"/>
              <a:gd name="T74" fmla="*/ 2147483646 w 868"/>
              <a:gd name="T75" fmla="*/ 2147483646 h 531"/>
              <a:gd name="T76" fmla="*/ 2147483646 w 868"/>
              <a:gd name="T77" fmla="*/ 2147483646 h 531"/>
              <a:gd name="T78" fmla="*/ 2147483646 w 868"/>
              <a:gd name="T79" fmla="*/ 2147483646 h 531"/>
              <a:gd name="T80" fmla="*/ 2147483646 w 868"/>
              <a:gd name="T81" fmla="*/ 2147483646 h 531"/>
              <a:gd name="T82" fmla="*/ 2147483646 w 868"/>
              <a:gd name="T83" fmla="*/ 2147483646 h 531"/>
              <a:gd name="T84" fmla="*/ 2147483646 w 868"/>
              <a:gd name="T85" fmla="*/ 2147483646 h 531"/>
              <a:gd name="T86" fmla="*/ 2147483646 w 868"/>
              <a:gd name="T87" fmla="*/ 2147483646 h 531"/>
              <a:gd name="T88" fmla="*/ 2147483646 w 868"/>
              <a:gd name="T89" fmla="*/ 2147483646 h 531"/>
              <a:gd name="T90" fmla="*/ 2147483646 w 868"/>
              <a:gd name="T91" fmla="*/ 2147483646 h 531"/>
              <a:gd name="T92" fmla="*/ 2147483646 w 868"/>
              <a:gd name="T93" fmla="*/ 2147483646 h 531"/>
              <a:gd name="T94" fmla="*/ 2147483646 w 868"/>
              <a:gd name="T95" fmla="*/ 2147483646 h 531"/>
              <a:gd name="T96" fmla="*/ 2147483646 w 868"/>
              <a:gd name="T97" fmla="*/ 2147483646 h 531"/>
              <a:gd name="T98" fmla="*/ 2147483646 w 868"/>
              <a:gd name="T99" fmla="*/ 2147483646 h 531"/>
              <a:gd name="T100" fmla="*/ 2147483646 w 868"/>
              <a:gd name="T101" fmla="*/ 2147483646 h 531"/>
              <a:gd name="T102" fmla="*/ 2147483646 w 868"/>
              <a:gd name="T103" fmla="*/ 2147483646 h 531"/>
              <a:gd name="T104" fmla="*/ 2147483646 w 868"/>
              <a:gd name="T105" fmla="*/ 2147483646 h 531"/>
              <a:gd name="T106" fmla="*/ 2147483646 w 868"/>
              <a:gd name="T107" fmla="*/ 2147483646 h 531"/>
              <a:gd name="T108" fmla="*/ 2147483646 w 868"/>
              <a:gd name="T109" fmla="*/ 2147483646 h 531"/>
              <a:gd name="T110" fmla="*/ 2147483646 w 868"/>
              <a:gd name="T111" fmla="*/ 2147483646 h 531"/>
              <a:gd name="T112" fmla="*/ 2147483646 w 868"/>
              <a:gd name="T113" fmla="*/ 2147483646 h 531"/>
              <a:gd name="T114" fmla="*/ 2147483646 w 868"/>
              <a:gd name="T115" fmla="*/ 2147483646 h 531"/>
              <a:gd name="T116" fmla="*/ 2147483646 w 868"/>
              <a:gd name="T117" fmla="*/ 2147483646 h 531"/>
              <a:gd name="T118" fmla="*/ 2147483646 w 868"/>
              <a:gd name="T119" fmla="*/ 2147483646 h 531"/>
              <a:gd name="T120" fmla="*/ 2147483646 w 868"/>
              <a:gd name="T121" fmla="*/ 0 h 53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868" h="531">
                <a:moveTo>
                  <a:pt x="245" y="0"/>
                </a:moveTo>
                <a:lnTo>
                  <a:pt x="243" y="1"/>
                </a:lnTo>
                <a:lnTo>
                  <a:pt x="238" y="6"/>
                </a:lnTo>
                <a:lnTo>
                  <a:pt x="235" y="7"/>
                </a:lnTo>
                <a:lnTo>
                  <a:pt x="231" y="11"/>
                </a:lnTo>
                <a:lnTo>
                  <a:pt x="227" y="16"/>
                </a:lnTo>
                <a:lnTo>
                  <a:pt x="223" y="21"/>
                </a:lnTo>
                <a:lnTo>
                  <a:pt x="217" y="26"/>
                </a:lnTo>
                <a:lnTo>
                  <a:pt x="212" y="31"/>
                </a:lnTo>
                <a:lnTo>
                  <a:pt x="204" y="38"/>
                </a:lnTo>
                <a:lnTo>
                  <a:pt x="199" y="45"/>
                </a:lnTo>
                <a:lnTo>
                  <a:pt x="193" y="51"/>
                </a:lnTo>
                <a:lnTo>
                  <a:pt x="186" y="59"/>
                </a:lnTo>
                <a:lnTo>
                  <a:pt x="180" y="67"/>
                </a:lnTo>
                <a:lnTo>
                  <a:pt x="173" y="77"/>
                </a:lnTo>
                <a:lnTo>
                  <a:pt x="165" y="84"/>
                </a:lnTo>
                <a:lnTo>
                  <a:pt x="157" y="93"/>
                </a:lnTo>
                <a:lnTo>
                  <a:pt x="150" y="103"/>
                </a:lnTo>
                <a:lnTo>
                  <a:pt x="142" y="113"/>
                </a:lnTo>
                <a:lnTo>
                  <a:pt x="135" y="123"/>
                </a:lnTo>
                <a:lnTo>
                  <a:pt x="128" y="133"/>
                </a:lnTo>
                <a:lnTo>
                  <a:pt x="124" y="136"/>
                </a:lnTo>
                <a:lnTo>
                  <a:pt x="120" y="142"/>
                </a:lnTo>
                <a:lnTo>
                  <a:pt x="118" y="146"/>
                </a:lnTo>
                <a:lnTo>
                  <a:pt x="114" y="154"/>
                </a:lnTo>
                <a:lnTo>
                  <a:pt x="108" y="163"/>
                </a:lnTo>
                <a:lnTo>
                  <a:pt x="100" y="173"/>
                </a:lnTo>
                <a:lnTo>
                  <a:pt x="98" y="178"/>
                </a:lnTo>
                <a:lnTo>
                  <a:pt x="94" y="185"/>
                </a:lnTo>
                <a:lnTo>
                  <a:pt x="91" y="189"/>
                </a:lnTo>
                <a:lnTo>
                  <a:pt x="88" y="196"/>
                </a:lnTo>
                <a:lnTo>
                  <a:pt x="82" y="206"/>
                </a:lnTo>
                <a:lnTo>
                  <a:pt x="78" y="217"/>
                </a:lnTo>
                <a:lnTo>
                  <a:pt x="73" y="228"/>
                </a:lnTo>
                <a:lnTo>
                  <a:pt x="69" y="239"/>
                </a:lnTo>
                <a:lnTo>
                  <a:pt x="66" y="249"/>
                </a:lnTo>
                <a:lnTo>
                  <a:pt x="61" y="260"/>
                </a:lnTo>
                <a:lnTo>
                  <a:pt x="57" y="270"/>
                </a:lnTo>
                <a:lnTo>
                  <a:pt x="53" y="282"/>
                </a:lnTo>
                <a:lnTo>
                  <a:pt x="50" y="294"/>
                </a:lnTo>
                <a:lnTo>
                  <a:pt x="46" y="306"/>
                </a:lnTo>
                <a:lnTo>
                  <a:pt x="45" y="311"/>
                </a:lnTo>
                <a:lnTo>
                  <a:pt x="44" y="317"/>
                </a:lnTo>
                <a:lnTo>
                  <a:pt x="41" y="323"/>
                </a:lnTo>
                <a:lnTo>
                  <a:pt x="40" y="329"/>
                </a:lnTo>
                <a:lnTo>
                  <a:pt x="36" y="341"/>
                </a:lnTo>
                <a:lnTo>
                  <a:pt x="34" y="353"/>
                </a:lnTo>
                <a:lnTo>
                  <a:pt x="31" y="359"/>
                </a:lnTo>
                <a:lnTo>
                  <a:pt x="30" y="365"/>
                </a:lnTo>
                <a:lnTo>
                  <a:pt x="27" y="372"/>
                </a:lnTo>
                <a:lnTo>
                  <a:pt x="26" y="378"/>
                </a:lnTo>
                <a:lnTo>
                  <a:pt x="24" y="389"/>
                </a:lnTo>
                <a:lnTo>
                  <a:pt x="21" y="400"/>
                </a:lnTo>
                <a:lnTo>
                  <a:pt x="19" y="411"/>
                </a:lnTo>
                <a:lnTo>
                  <a:pt x="18" y="422"/>
                </a:lnTo>
                <a:lnTo>
                  <a:pt x="15" y="431"/>
                </a:lnTo>
                <a:lnTo>
                  <a:pt x="13" y="441"/>
                </a:lnTo>
                <a:lnTo>
                  <a:pt x="10" y="450"/>
                </a:lnTo>
                <a:lnTo>
                  <a:pt x="9" y="459"/>
                </a:lnTo>
                <a:lnTo>
                  <a:pt x="6" y="468"/>
                </a:lnTo>
                <a:lnTo>
                  <a:pt x="5" y="477"/>
                </a:lnTo>
                <a:lnTo>
                  <a:pt x="4" y="484"/>
                </a:lnTo>
                <a:lnTo>
                  <a:pt x="4" y="492"/>
                </a:lnTo>
                <a:lnTo>
                  <a:pt x="3" y="498"/>
                </a:lnTo>
                <a:lnTo>
                  <a:pt x="1" y="503"/>
                </a:lnTo>
                <a:lnTo>
                  <a:pt x="0" y="508"/>
                </a:lnTo>
                <a:lnTo>
                  <a:pt x="0" y="513"/>
                </a:lnTo>
                <a:lnTo>
                  <a:pt x="0" y="519"/>
                </a:lnTo>
                <a:lnTo>
                  <a:pt x="0" y="520"/>
                </a:lnTo>
                <a:lnTo>
                  <a:pt x="29" y="531"/>
                </a:lnTo>
                <a:lnTo>
                  <a:pt x="29" y="529"/>
                </a:lnTo>
                <a:lnTo>
                  <a:pt x="32" y="524"/>
                </a:lnTo>
                <a:lnTo>
                  <a:pt x="36" y="518"/>
                </a:lnTo>
                <a:lnTo>
                  <a:pt x="45" y="509"/>
                </a:lnTo>
                <a:lnTo>
                  <a:pt x="47" y="503"/>
                </a:lnTo>
                <a:lnTo>
                  <a:pt x="51" y="498"/>
                </a:lnTo>
                <a:lnTo>
                  <a:pt x="56" y="490"/>
                </a:lnTo>
                <a:lnTo>
                  <a:pt x="61" y="485"/>
                </a:lnTo>
                <a:lnTo>
                  <a:pt x="66" y="478"/>
                </a:lnTo>
                <a:lnTo>
                  <a:pt x="71" y="471"/>
                </a:lnTo>
                <a:lnTo>
                  <a:pt x="76" y="464"/>
                </a:lnTo>
                <a:lnTo>
                  <a:pt x="82" y="457"/>
                </a:lnTo>
                <a:lnTo>
                  <a:pt x="87" y="448"/>
                </a:lnTo>
                <a:lnTo>
                  <a:pt x="92" y="442"/>
                </a:lnTo>
                <a:lnTo>
                  <a:pt x="98" y="433"/>
                </a:lnTo>
                <a:lnTo>
                  <a:pt x="103" y="426"/>
                </a:lnTo>
                <a:lnTo>
                  <a:pt x="109" y="419"/>
                </a:lnTo>
                <a:lnTo>
                  <a:pt x="114" y="411"/>
                </a:lnTo>
                <a:lnTo>
                  <a:pt x="120" y="404"/>
                </a:lnTo>
                <a:lnTo>
                  <a:pt x="125" y="398"/>
                </a:lnTo>
                <a:lnTo>
                  <a:pt x="130" y="390"/>
                </a:lnTo>
                <a:lnTo>
                  <a:pt x="135" y="381"/>
                </a:lnTo>
                <a:lnTo>
                  <a:pt x="140" y="375"/>
                </a:lnTo>
                <a:lnTo>
                  <a:pt x="145" y="370"/>
                </a:lnTo>
                <a:lnTo>
                  <a:pt x="150" y="363"/>
                </a:lnTo>
                <a:lnTo>
                  <a:pt x="154" y="358"/>
                </a:lnTo>
                <a:lnTo>
                  <a:pt x="159" y="352"/>
                </a:lnTo>
                <a:lnTo>
                  <a:pt x="162" y="349"/>
                </a:lnTo>
                <a:lnTo>
                  <a:pt x="166" y="343"/>
                </a:lnTo>
                <a:lnTo>
                  <a:pt x="172" y="338"/>
                </a:lnTo>
                <a:lnTo>
                  <a:pt x="177" y="331"/>
                </a:lnTo>
                <a:lnTo>
                  <a:pt x="184" y="324"/>
                </a:lnTo>
                <a:lnTo>
                  <a:pt x="192" y="316"/>
                </a:lnTo>
                <a:lnTo>
                  <a:pt x="202" y="307"/>
                </a:lnTo>
                <a:lnTo>
                  <a:pt x="206" y="303"/>
                </a:lnTo>
                <a:lnTo>
                  <a:pt x="212" y="300"/>
                </a:lnTo>
                <a:lnTo>
                  <a:pt x="215" y="296"/>
                </a:lnTo>
                <a:lnTo>
                  <a:pt x="223" y="292"/>
                </a:lnTo>
                <a:lnTo>
                  <a:pt x="227" y="286"/>
                </a:lnTo>
                <a:lnTo>
                  <a:pt x="233" y="282"/>
                </a:lnTo>
                <a:lnTo>
                  <a:pt x="238" y="277"/>
                </a:lnTo>
                <a:lnTo>
                  <a:pt x="245" y="274"/>
                </a:lnTo>
                <a:lnTo>
                  <a:pt x="250" y="268"/>
                </a:lnTo>
                <a:lnTo>
                  <a:pt x="256" y="264"/>
                </a:lnTo>
                <a:lnTo>
                  <a:pt x="262" y="259"/>
                </a:lnTo>
                <a:lnTo>
                  <a:pt x="269" y="254"/>
                </a:lnTo>
                <a:lnTo>
                  <a:pt x="275" y="249"/>
                </a:lnTo>
                <a:lnTo>
                  <a:pt x="281" y="244"/>
                </a:lnTo>
                <a:lnTo>
                  <a:pt x="287" y="240"/>
                </a:lnTo>
                <a:lnTo>
                  <a:pt x="293" y="235"/>
                </a:lnTo>
                <a:lnTo>
                  <a:pt x="300" y="230"/>
                </a:lnTo>
                <a:lnTo>
                  <a:pt x="307" y="227"/>
                </a:lnTo>
                <a:lnTo>
                  <a:pt x="313" y="220"/>
                </a:lnTo>
                <a:lnTo>
                  <a:pt x="321" y="218"/>
                </a:lnTo>
                <a:lnTo>
                  <a:pt x="325" y="212"/>
                </a:lnTo>
                <a:lnTo>
                  <a:pt x="332" y="208"/>
                </a:lnTo>
                <a:lnTo>
                  <a:pt x="338" y="202"/>
                </a:lnTo>
                <a:lnTo>
                  <a:pt x="344" y="198"/>
                </a:lnTo>
                <a:lnTo>
                  <a:pt x="350" y="193"/>
                </a:lnTo>
                <a:lnTo>
                  <a:pt x="356" y="189"/>
                </a:lnTo>
                <a:lnTo>
                  <a:pt x="363" y="185"/>
                </a:lnTo>
                <a:lnTo>
                  <a:pt x="369" y="181"/>
                </a:lnTo>
                <a:lnTo>
                  <a:pt x="374" y="177"/>
                </a:lnTo>
                <a:lnTo>
                  <a:pt x="380" y="172"/>
                </a:lnTo>
                <a:lnTo>
                  <a:pt x="384" y="167"/>
                </a:lnTo>
                <a:lnTo>
                  <a:pt x="391" y="165"/>
                </a:lnTo>
                <a:lnTo>
                  <a:pt x="401" y="157"/>
                </a:lnTo>
                <a:lnTo>
                  <a:pt x="411" y="152"/>
                </a:lnTo>
                <a:lnTo>
                  <a:pt x="418" y="146"/>
                </a:lnTo>
                <a:lnTo>
                  <a:pt x="426" y="140"/>
                </a:lnTo>
                <a:lnTo>
                  <a:pt x="433" y="135"/>
                </a:lnTo>
                <a:lnTo>
                  <a:pt x="439" y="131"/>
                </a:lnTo>
                <a:lnTo>
                  <a:pt x="444" y="128"/>
                </a:lnTo>
                <a:lnTo>
                  <a:pt x="448" y="125"/>
                </a:lnTo>
                <a:lnTo>
                  <a:pt x="450" y="125"/>
                </a:lnTo>
                <a:lnTo>
                  <a:pt x="452" y="125"/>
                </a:lnTo>
                <a:lnTo>
                  <a:pt x="455" y="126"/>
                </a:lnTo>
                <a:lnTo>
                  <a:pt x="458" y="129"/>
                </a:lnTo>
                <a:lnTo>
                  <a:pt x="465" y="134"/>
                </a:lnTo>
                <a:lnTo>
                  <a:pt x="471" y="136"/>
                </a:lnTo>
                <a:lnTo>
                  <a:pt x="480" y="144"/>
                </a:lnTo>
                <a:lnTo>
                  <a:pt x="484" y="146"/>
                </a:lnTo>
                <a:lnTo>
                  <a:pt x="490" y="150"/>
                </a:lnTo>
                <a:lnTo>
                  <a:pt x="494" y="154"/>
                </a:lnTo>
                <a:lnTo>
                  <a:pt x="500" y="157"/>
                </a:lnTo>
                <a:lnTo>
                  <a:pt x="505" y="160"/>
                </a:lnTo>
                <a:lnTo>
                  <a:pt x="510" y="163"/>
                </a:lnTo>
                <a:lnTo>
                  <a:pt x="515" y="167"/>
                </a:lnTo>
                <a:lnTo>
                  <a:pt x="521" y="170"/>
                </a:lnTo>
                <a:lnTo>
                  <a:pt x="527" y="173"/>
                </a:lnTo>
                <a:lnTo>
                  <a:pt x="533" y="177"/>
                </a:lnTo>
                <a:lnTo>
                  <a:pt x="539" y="180"/>
                </a:lnTo>
                <a:lnTo>
                  <a:pt x="546" y="185"/>
                </a:lnTo>
                <a:lnTo>
                  <a:pt x="552" y="188"/>
                </a:lnTo>
                <a:lnTo>
                  <a:pt x="558" y="191"/>
                </a:lnTo>
                <a:lnTo>
                  <a:pt x="563" y="194"/>
                </a:lnTo>
                <a:lnTo>
                  <a:pt x="570" y="198"/>
                </a:lnTo>
                <a:lnTo>
                  <a:pt x="575" y="201"/>
                </a:lnTo>
                <a:lnTo>
                  <a:pt x="583" y="203"/>
                </a:lnTo>
                <a:lnTo>
                  <a:pt x="589" y="207"/>
                </a:lnTo>
                <a:lnTo>
                  <a:pt x="595" y="211"/>
                </a:lnTo>
                <a:lnTo>
                  <a:pt x="601" y="211"/>
                </a:lnTo>
                <a:lnTo>
                  <a:pt x="606" y="213"/>
                </a:lnTo>
                <a:lnTo>
                  <a:pt x="614" y="215"/>
                </a:lnTo>
                <a:lnTo>
                  <a:pt x="621" y="219"/>
                </a:lnTo>
                <a:lnTo>
                  <a:pt x="627" y="220"/>
                </a:lnTo>
                <a:lnTo>
                  <a:pt x="635" y="224"/>
                </a:lnTo>
                <a:lnTo>
                  <a:pt x="642" y="228"/>
                </a:lnTo>
                <a:lnTo>
                  <a:pt x="651" y="232"/>
                </a:lnTo>
                <a:lnTo>
                  <a:pt x="658" y="233"/>
                </a:lnTo>
                <a:lnTo>
                  <a:pt x="667" y="237"/>
                </a:lnTo>
                <a:lnTo>
                  <a:pt x="674" y="239"/>
                </a:lnTo>
                <a:lnTo>
                  <a:pt x="683" y="243"/>
                </a:lnTo>
                <a:lnTo>
                  <a:pt x="692" y="244"/>
                </a:lnTo>
                <a:lnTo>
                  <a:pt x="701" y="248"/>
                </a:lnTo>
                <a:lnTo>
                  <a:pt x="710" y="251"/>
                </a:lnTo>
                <a:lnTo>
                  <a:pt x="720" y="254"/>
                </a:lnTo>
                <a:lnTo>
                  <a:pt x="727" y="255"/>
                </a:lnTo>
                <a:lnTo>
                  <a:pt x="736" y="259"/>
                </a:lnTo>
                <a:lnTo>
                  <a:pt x="745" y="260"/>
                </a:lnTo>
                <a:lnTo>
                  <a:pt x="755" y="264"/>
                </a:lnTo>
                <a:lnTo>
                  <a:pt x="763" y="264"/>
                </a:lnTo>
                <a:lnTo>
                  <a:pt x="772" y="266"/>
                </a:lnTo>
                <a:lnTo>
                  <a:pt x="781" y="268"/>
                </a:lnTo>
                <a:lnTo>
                  <a:pt x="790" y="270"/>
                </a:lnTo>
                <a:lnTo>
                  <a:pt x="798" y="270"/>
                </a:lnTo>
                <a:lnTo>
                  <a:pt x="807" y="270"/>
                </a:lnTo>
                <a:lnTo>
                  <a:pt x="816" y="270"/>
                </a:lnTo>
                <a:lnTo>
                  <a:pt x="825" y="271"/>
                </a:lnTo>
                <a:lnTo>
                  <a:pt x="833" y="270"/>
                </a:lnTo>
                <a:lnTo>
                  <a:pt x="841" y="270"/>
                </a:lnTo>
                <a:lnTo>
                  <a:pt x="849" y="269"/>
                </a:lnTo>
                <a:lnTo>
                  <a:pt x="858" y="269"/>
                </a:lnTo>
                <a:lnTo>
                  <a:pt x="868" y="232"/>
                </a:lnTo>
                <a:lnTo>
                  <a:pt x="866" y="232"/>
                </a:lnTo>
                <a:lnTo>
                  <a:pt x="860" y="229"/>
                </a:lnTo>
                <a:lnTo>
                  <a:pt x="852" y="224"/>
                </a:lnTo>
                <a:lnTo>
                  <a:pt x="844" y="219"/>
                </a:lnTo>
                <a:lnTo>
                  <a:pt x="837" y="214"/>
                </a:lnTo>
                <a:lnTo>
                  <a:pt x="830" y="211"/>
                </a:lnTo>
                <a:lnTo>
                  <a:pt x="824" y="207"/>
                </a:lnTo>
                <a:lnTo>
                  <a:pt x="818" y="202"/>
                </a:lnTo>
                <a:lnTo>
                  <a:pt x="810" y="197"/>
                </a:lnTo>
                <a:lnTo>
                  <a:pt x="803" y="191"/>
                </a:lnTo>
                <a:lnTo>
                  <a:pt x="795" y="185"/>
                </a:lnTo>
                <a:lnTo>
                  <a:pt x="787" y="178"/>
                </a:lnTo>
                <a:lnTo>
                  <a:pt x="778" y="171"/>
                </a:lnTo>
                <a:lnTo>
                  <a:pt x="769" y="163"/>
                </a:lnTo>
                <a:lnTo>
                  <a:pt x="761" y="155"/>
                </a:lnTo>
                <a:lnTo>
                  <a:pt x="752" y="146"/>
                </a:lnTo>
                <a:lnTo>
                  <a:pt x="746" y="141"/>
                </a:lnTo>
                <a:lnTo>
                  <a:pt x="743" y="136"/>
                </a:lnTo>
                <a:lnTo>
                  <a:pt x="737" y="133"/>
                </a:lnTo>
                <a:lnTo>
                  <a:pt x="734" y="128"/>
                </a:lnTo>
                <a:lnTo>
                  <a:pt x="725" y="118"/>
                </a:lnTo>
                <a:lnTo>
                  <a:pt x="717" y="109"/>
                </a:lnTo>
                <a:lnTo>
                  <a:pt x="713" y="103"/>
                </a:lnTo>
                <a:lnTo>
                  <a:pt x="709" y="97"/>
                </a:lnTo>
                <a:lnTo>
                  <a:pt x="704" y="92"/>
                </a:lnTo>
                <a:lnTo>
                  <a:pt x="701" y="85"/>
                </a:lnTo>
                <a:lnTo>
                  <a:pt x="696" y="79"/>
                </a:lnTo>
                <a:lnTo>
                  <a:pt x="692" y="73"/>
                </a:lnTo>
                <a:lnTo>
                  <a:pt x="689" y="67"/>
                </a:lnTo>
                <a:lnTo>
                  <a:pt x="685" y="61"/>
                </a:lnTo>
                <a:lnTo>
                  <a:pt x="680" y="54"/>
                </a:lnTo>
                <a:lnTo>
                  <a:pt x="678" y="48"/>
                </a:lnTo>
                <a:lnTo>
                  <a:pt x="674" y="41"/>
                </a:lnTo>
                <a:lnTo>
                  <a:pt x="670" y="35"/>
                </a:lnTo>
                <a:lnTo>
                  <a:pt x="668" y="27"/>
                </a:lnTo>
                <a:lnTo>
                  <a:pt x="664" y="20"/>
                </a:lnTo>
                <a:lnTo>
                  <a:pt x="661" y="14"/>
                </a:lnTo>
                <a:lnTo>
                  <a:pt x="658" y="7"/>
                </a:lnTo>
                <a:lnTo>
                  <a:pt x="24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94" name="Freeform 70">
            <a:extLst>
              <a:ext uri="{FF2B5EF4-FFF2-40B4-BE49-F238E27FC236}">
                <a16:creationId xmlns:a16="http://schemas.microsoft.com/office/drawing/2014/main" id="{F7D3C93C-B71D-7348-BF56-ACEFD6088EA7}"/>
              </a:ext>
            </a:extLst>
          </p:cNvPr>
          <p:cNvSpPr>
            <a:spLocks/>
          </p:cNvSpPr>
          <p:nvPr/>
        </p:nvSpPr>
        <p:spPr bwMode="auto">
          <a:xfrm>
            <a:off x="4159250" y="3379788"/>
            <a:ext cx="344488" cy="395287"/>
          </a:xfrm>
          <a:custGeom>
            <a:avLst/>
            <a:gdLst>
              <a:gd name="T0" fmla="*/ 2147483646 w 434"/>
              <a:gd name="T1" fmla="*/ 0 h 499"/>
              <a:gd name="T2" fmla="*/ 0 w 434"/>
              <a:gd name="T3" fmla="*/ 2147483646 h 499"/>
              <a:gd name="T4" fmla="*/ 2147483646 w 434"/>
              <a:gd name="T5" fmla="*/ 2147483646 h 499"/>
              <a:gd name="T6" fmla="*/ 2147483646 w 434"/>
              <a:gd name="T7" fmla="*/ 2147483646 h 499"/>
              <a:gd name="T8" fmla="*/ 2147483646 w 434"/>
              <a:gd name="T9" fmla="*/ 0 h 499"/>
              <a:gd name="T10" fmla="*/ 2147483646 w 434"/>
              <a:gd name="T11" fmla="*/ 0 h 49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34" h="499">
                <a:moveTo>
                  <a:pt x="159" y="0"/>
                </a:moveTo>
                <a:lnTo>
                  <a:pt x="0" y="82"/>
                </a:lnTo>
                <a:lnTo>
                  <a:pt x="340" y="499"/>
                </a:lnTo>
                <a:lnTo>
                  <a:pt x="434" y="473"/>
                </a:lnTo>
                <a:lnTo>
                  <a:pt x="15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95" name="Freeform 71">
            <a:extLst>
              <a:ext uri="{FF2B5EF4-FFF2-40B4-BE49-F238E27FC236}">
                <a16:creationId xmlns:a16="http://schemas.microsoft.com/office/drawing/2014/main" id="{76460EB4-7424-0142-B2CB-EF2A9D336283}"/>
              </a:ext>
            </a:extLst>
          </p:cNvPr>
          <p:cNvSpPr>
            <a:spLocks/>
          </p:cNvSpPr>
          <p:nvPr/>
        </p:nvSpPr>
        <p:spPr bwMode="auto">
          <a:xfrm>
            <a:off x="4757738" y="4138613"/>
            <a:ext cx="147637" cy="176212"/>
          </a:xfrm>
          <a:custGeom>
            <a:avLst/>
            <a:gdLst>
              <a:gd name="T0" fmla="*/ 2147483646 w 187"/>
              <a:gd name="T1" fmla="*/ 0 h 223"/>
              <a:gd name="T2" fmla="*/ 2147483646 w 187"/>
              <a:gd name="T3" fmla="*/ 2147483646 h 223"/>
              <a:gd name="T4" fmla="*/ 2147483646 w 187"/>
              <a:gd name="T5" fmla="*/ 2147483646 h 223"/>
              <a:gd name="T6" fmla="*/ 0 w 187"/>
              <a:gd name="T7" fmla="*/ 2147483646 h 223"/>
              <a:gd name="T8" fmla="*/ 2147483646 w 187"/>
              <a:gd name="T9" fmla="*/ 0 h 223"/>
              <a:gd name="T10" fmla="*/ 2147483646 w 187"/>
              <a:gd name="T11" fmla="*/ 0 h 2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87" h="223">
                <a:moveTo>
                  <a:pt x="68" y="0"/>
                </a:moveTo>
                <a:lnTo>
                  <a:pt x="187" y="133"/>
                </a:lnTo>
                <a:lnTo>
                  <a:pt x="118" y="223"/>
                </a:lnTo>
                <a:lnTo>
                  <a:pt x="0" y="86"/>
                </a:lnTo>
                <a:lnTo>
                  <a:pt x="6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96" name="Freeform 76">
            <a:extLst>
              <a:ext uri="{FF2B5EF4-FFF2-40B4-BE49-F238E27FC236}">
                <a16:creationId xmlns:a16="http://schemas.microsoft.com/office/drawing/2014/main" id="{8CC631D2-B6A6-7344-AAFC-66E4F8ED6E7F}"/>
              </a:ext>
            </a:extLst>
          </p:cNvPr>
          <p:cNvSpPr>
            <a:spLocks/>
          </p:cNvSpPr>
          <p:nvPr/>
        </p:nvSpPr>
        <p:spPr bwMode="auto">
          <a:xfrm>
            <a:off x="4381500" y="3119438"/>
            <a:ext cx="144463" cy="301625"/>
          </a:xfrm>
          <a:custGeom>
            <a:avLst/>
            <a:gdLst>
              <a:gd name="T0" fmla="*/ 2147483646 w 181"/>
              <a:gd name="T1" fmla="*/ 2147483646 h 382"/>
              <a:gd name="T2" fmla="*/ 2147483646 w 181"/>
              <a:gd name="T3" fmla="*/ 2147483646 h 382"/>
              <a:gd name="T4" fmla="*/ 2147483646 w 181"/>
              <a:gd name="T5" fmla="*/ 2147483646 h 382"/>
              <a:gd name="T6" fmla="*/ 2147483646 w 181"/>
              <a:gd name="T7" fmla="*/ 2147483646 h 382"/>
              <a:gd name="T8" fmla="*/ 2147483646 w 181"/>
              <a:gd name="T9" fmla="*/ 2147483646 h 382"/>
              <a:gd name="T10" fmla="*/ 2147483646 w 181"/>
              <a:gd name="T11" fmla="*/ 2147483646 h 382"/>
              <a:gd name="T12" fmla="*/ 2147483646 w 181"/>
              <a:gd name="T13" fmla="*/ 2147483646 h 382"/>
              <a:gd name="T14" fmla="*/ 2147483646 w 181"/>
              <a:gd name="T15" fmla="*/ 2147483646 h 382"/>
              <a:gd name="T16" fmla="*/ 2147483646 w 181"/>
              <a:gd name="T17" fmla="*/ 2147483646 h 382"/>
              <a:gd name="T18" fmla="*/ 2147483646 w 181"/>
              <a:gd name="T19" fmla="*/ 2147483646 h 382"/>
              <a:gd name="T20" fmla="*/ 2147483646 w 181"/>
              <a:gd name="T21" fmla="*/ 2147483646 h 382"/>
              <a:gd name="T22" fmla="*/ 2147483646 w 181"/>
              <a:gd name="T23" fmla="*/ 2147483646 h 382"/>
              <a:gd name="T24" fmla="*/ 2147483646 w 181"/>
              <a:gd name="T25" fmla="*/ 2147483646 h 382"/>
              <a:gd name="T26" fmla="*/ 2147483646 w 181"/>
              <a:gd name="T27" fmla="*/ 2147483646 h 382"/>
              <a:gd name="T28" fmla="*/ 2147483646 w 181"/>
              <a:gd name="T29" fmla="*/ 2147483646 h 382"/>
              <a:gd name="T30" fmla="*/ 2147483646 w 181"/>
              <a:gd name="T31" fmla="*/ 2147483646 h 382"/>
              <a:gd name="T32" fmla="*/ 2147483646 w 181"/>
              <a:gd name="T33" fmla="*/ 2147483646 h 382"/>
              <a:gd name="T34" fmla="*/ 2147483646 w 181"/>
              <a:gd name="T35" fmla="*/ 2147483646 h 382"/>
              <a:gd name="T36" fmla="*/ 2147483646 w 181"/>
              <a:gd name="T37" fmla="*/ 2147483646 h 382"/>
              <a:gd name="T38" fmla="*/ 2147483646 w 181"/>
              <a:gd name="T39" fmla="*/ 2147483646 h 382"/>
              <a:gd name="T40" fmla="*/ 2147483646 w 181"/>
              <a:gd name="T41" fmla="*/ 2147483646 h 382"/>
              <a:gd name="T42" fmla="*/ 2147483646 w 181"/>
              <a:gd name="T43" fmla="*/ 2147483646 h 382"/>
              <a:gd name="T44" fmla="*/ 2147483646 w 181"/>
              <a:gd name="T45" fmla="*/ 2147483646 h 382"/>
              <a:gd name="T46" fmla="*/ 2147483646 w 181"/>
              <a:gd name="T47" fmla="*/ 2147483646 h 382"/>
              <a:gd name="T48" fmla="*/ 2147483646 w 181"/>
              <a:gd name="T49" fmla="*/ 2147483646 h 382"/>
              <a:gd name="T50" fmla="*/ 2147483646 w 181"/>
              <a:gd name="T51" fmla="*/ 2147483646 h 382"/>
              <a:gd name="T52" fmla="*/ 2147483646 w 181"/>
              <a:gd name="T53" fmla="*/ 2147483646 h 382"/>
              <a:gd name="T54" fmla="*/ 2147483646 w 181"/>
              <a:gd name="T55" fmla="*/ 2147483646 h 382"/>
              <a:gd name="T56" fmla="*/ 2147483646 w 181"/>
              <a:gd name="T57" fmla="*/ 2147483646 h 382"/>
              <a:gd name="T58" fmla="*/ 2147483646 w 181"/>
              <a:gd name="T59" fmla="*/ 2147483646 h 382"/>
              <a:gd name="T60" fmla="*/ 2147483646 w 181"/>
              <a:gd name="T61" fmla="*/ 2147483646 h 382"/>
              <a:gd name="T62" fmla="*/ 2147483646 w 181"/>
              <a:gd name="T63" fmla="*/ 2147483646 h 382"/>
              <a:gd name="T64" fmla="*/ 2147483646 w 181"/>
              <a:gd name="T65" fmla="*/ 2147483646 h 382"/>
              <a:gd name="T66" fmla="*/ 2147483646 w 181"/>
              <a:gd name="T67" fmla="*/ 2147483646 h 382"/>
              <a:gd name="T68" fmla="*/ 2147483646 w 181"/>
              <a:gd name="T69" fmla="*/ 2147483646 h 382"/>
              <a:gd name="T70" fmla="*/ 2147483646 w 181"/>
              <a:gd name="T71" fmla="*/ 2147483646 h 382"/>
              <a:gd name="T72" fmla="*/ 2147483646 w 181"/>
              <a:gd name="T73" fmla="*/ 2147483646 h 382"/>
              <a:gd name="T74" fmla="*/ 2147483646 w 181"/>
              <a:gd name="T75" fmla="*/ 2147483646 h 382"/>
              <a:gd name="T76" fmla="*/ 2147483646 w 181"/>
              <a:gd name="T77" fmla="*/ 2147483646 h 382"/>
              <a:gd name="T78" fmla="*/ 2147483646 w 181"/>
              <a:gd name="T79" fmla="*/ 2147483646 h 382"/>
              <a:gd name="T80" fmla="*/ 2147483646 w 181"/>
              <a:gd name="T81" fmla="*/ 2147483646 h 382"/>
              <a:gd name="T82" fmla="*/ 2147483646 w 181"/>
              <a:gd name="T83" fmla="*/ 2147483646 h 382"/>
              <a:gd name="T84" fmla="*/ 2147483646 w 181"/>
              <a:gd name="T85" fmla="*/ 2147483646 h 382"/>
              <a:gd name="T86" fmla="*/ 2147483646 w 181"/>
              <a:gd name="T87" fmla="*/ 2147483646 h 382"/>
              <a:gd name="T88" fmla="*/ 2147483646 w 181"/>
              <a:gd name="T89" fmla="*/ 2147483646 h 382"/>
              <a:gd name="T90" fmla="*/ 2147483646 w 181"/>
              <a:gd name="T91" fmla="*/ 2147483646 h 382"/>
              <a:gd name="T92" fmla="*/ 2147483646 w 181"/>
              <a:gd name="T93" fmla="*/ 2147483646 h 382"/>
              <a:gd name="T94" fmla="*/ 2147483646 w 181"/>
              <a:gd name="T95" fmla="*/ 0 h 382"/>
              <a:gd name="T96" fmla="*/ 2147483646 w 181"/>
              <a:gd name="T97" fmla="*/ 0 h 382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81" h="382">
                <a:moveTo>
                  <a:pt x="144" y="0"/>
                </a:moveTo>
                <a:lnTo>
                  <a:pt x="143" y="10"/>
                </a:lnTo>
                <a:lnTo>
                  <a:pt x="143" y="20"/>
                </a:lnTo>
                <a:lnTo>
                  <a:pt x="143" y="30"/>
                </a:lnTo>
                <a:lnTo>
                  <a:pt x="143" y="41"/>
                </a:lnTo>
                <a:lnTo>
                  <a:pt x="142" y="50"/>
                </a:lnTo>
                <a:lnTo>
                  <a:pt x="141" y="60"/>
                </a:lnTo>
                <a:lnTo>
                  <a:pt x="139" y="69"/>
                </a:lnTo>
                <a:lnTo>
                  <a:pt x="139" y="79"/>
                </a:lnTo>
                <a:lnTo>
                  <a:pt x="137" y="87"/>
                </a:lnTo>
                <a:lnTo>
                  <a:pt x="137" y="97"/>
                </a:lnTo>
                <a:lnTo>
                  <a:pt x="134" y="104"/>
                </a:lnTo>
                <a:lnTo>
                  <a:pt x="133" y="115"/>
                </a:lnTo>
                <a:lnTo>
                  <a:pt x="131" y="123"/>
                </a:lnTo>
                <a:lnTo>
                  <a:pt x="128" y="131"/>
                </a:lnTo>
                <a:lnTo>
                  <a:pt x="127" y="139"/>
                </a:lnTo>
                <a:lnTo>
                  <a:pt x="126" y="147"/>
                </a:lnTo>
                <a:lnTo>
                  <a:pt x="122" y="155"/>
                </a:lnTo>
                <a:lnTo>
                  <a:pt x="120" y="162"/>
                </a:lnTo>
                <a:lnTo>
                  <a:pt x="117" y="170"/>
                </a:lnTo>
                <a:lnTo>
                  <a:pt x="115" y="178"/>
                </a:lnTo>
                <a:lnTo>
                  <a:pt x="111" y="185"/>
                </a:lnTo>
                <a:lnTo>
                  <a:pt x="108" y="192"/>
                </a:lnTo>
                <a:lnTo>
                  <a:pt x="106" y="199"/>
                </a:lnTo>
                <a:lnTo>
                  <a:pt x="103" y="207"/>
                </a:lnTo>
                <a:lnTo>
                  <a:pt x="100" y="213"/>
                </a:lnTo>
                <a:lnTo>
                  <a:pt x="96" y="221"/>
                </a:lnTo>
                <a:lnTo>
                  <a:pt x="94" y="227"/>
                </a:lnTo>
                <a:lnTo>
                  <a:pt x="90" y="233"/>
                </a:lnTo>
                <a:lnTo>
                  <a:pt x="86" y="239"/>
                </a:lnTo>
                <a:lnTo>
                  <a:pt x="84" y="244"/>
                </a:lnTo>
                <a:lnTo>
                  <a:pt x="80" y="250"/>
                </a:lnTo>
                <a:lnTo>
                  <a:pt x="78" y="256"/>
                </a:lnTo>
                <a:lnTo>
                  <a:pt x="70" y="266"/>
                </a:lnTo>
                <a:lnTo>
                  <a:pt x="64" y="276"/>
                </a:lnTo>
                <a:lnTo>
                  <a:pt x="57" y="286"/>
                </a:lnTo>
                <a:lnTo>
                  <a:pt x="50" y="296"/>
                </a:lnTo>
                <a:lnTo>
                  <a:pt x="43" y="304"/>
                </a:lnTo>
                <a:lnTo>
                  <a:pt x="38" y="311"/>
                </a:lnTo>
                <a:lnTo>
                  <a:pt x="32" y="318"/>
                </a:lnTo>
                <a:lnTo>
                  <a:pt x="27" y="325"/>
                </a:lnTo>
                <a:lnTo>
                  <a:pt x="21" y="330"/>
                </a:lnTo>
                <a:lnTo>
                  <a:pt x="16" y="334"/>
                </a:lnTo>
                <a:lnTo>
                  <a:pt x="11" y="338"/>
                </a:lnTo>
                <a:lnTo>
                  <a:pt x="8" y="342"/>
                </a:lnTo>
                <a:lnTo>
                  <a:pt x="1" y="348"/>
                </a:lnTo>
                <a:lnTo>
                  <a:pt x="0" y="351"/>
                </a:lnTo>
                <a:lnTo>
                  <a:pt x="23" y="382"/>
                </a:lnTo>
                <a:lnTo>
                  <a:pt x="24" y="379"/>
                </a:lnTo>
                <a:lnTo>
                  <a:pt x="31" y="374"/>
                </a:lnTo>
                <a:lnTo>
                  <a:pt x="33" y="370"/>
                </a:lnTo>
                <a:lnTo>
                  <a:pt x="39" y="365"/>
                </a:lnTo>
                <a:lnTo>
                  <a:pt x="43" y="360"/>
                </a:lnTo>
                <a:lnTo>
                  <a:pt x="50" y="356"/>
                </a:lnTo>
                <a:lnTo>
                  <a:pt x="55" y="348"/>
                </a:lnTo>
                <a:lnTo>
                  <a:pt x="63" y="341"/>
                </a:lnTo>
                <a:lnTo>
                  <a:pt x="69" y="332"/>
                </a:lnTo>
                <a:lnTo>
                  <a:pt x="75" y="325"/>
                </a:lnTo>
                <a:lnTo>
                  <a:pt x="82" y="315"/>
                </a:lnTo>
                <a:lnTo>
                  <a:pt x="90" y="305"/>
                </a:lnTo>
                <a:lnTo>
                  <a:pt x="94" y="297"/>
                </a:lnTo>
                <a:lnTo>
                  <a:pt x="97" y="294"/>
                </a:lnTo>
                <a:lnTo>
                  <a:pt x="102" y="286"/>
                </a:lnTo>
                <a:lnTo>
                  <a:pt x="106" y="282"/>
                </a:lnTo>
                <a:lnTo>
                  <a:pt x="110" y="276"/>
                </a:lnTo>
                <a:lnTo>
                  <a:pt x="113" y="269"/>
                </a:lnTo>
                <a:lnTo>
                  <a:pt x="117" y="263"/>
                </a:lnTo>
                <a:lnTo>
                  <a:pt x="121" y="255"/>
                </a:lnTo>
                <a:lnTo>
                  <a:pt x="125" y="248"/>
                </a:lnTo>
                <a:lnTo>
                  <a:pt x="127" y="242"/>
                </a:lnTo>
                <a:lnTo>
                  <a:pt x="131" y="234"/>
                </a:lnTo>
                <a:lnTo>
                  <a:pt x="136" y="228"/>
                </a:lnTo>
                <a:lnTo>
                  <a:pt x="137" y="219"/>
                </a:lnTo>
                <a:lnTo>
                  <a:pt x="141" y="211"/>
                </a:lnTo>
                <a:lnTo>
                  <a:pt x="144" y="203"/>
                </a:lnTo>
                <a:lnTo>
                  <a:pt x="148" y="196"/>
                </a:lnTo>
                <a:lnTo>
                  <a:pt x="150" y="187"/>
                </a:lnTo>
                <a:lnTo>
                  <a:pt x="154" y="180"/>
                </a:lnTo>
                <a:lnTo>
                  <a:pt x="158" y="170"/>
                </a:lnTo>
                <a:lnTo>
                  <a:pt x="160" y="162"/>
                </a:lnTo>
                <a:lnTo>
                  <a:pt x="162" y="152"/>
                </a:lnTo>
                <a:lnTo>
                  <a:pt x="165" y="144"/>
                </a:lnTo>
                <a:lnTo>
                  <a:pt x="167" y="135"/>
                </a:lnTo>
                <a:lnTo>
                  <a:pt x="169" y="125"/>
                </a:lnTo>
                <a:lnTo>
                  <a:pt x="170" y="115"/>
                </a:lnTo>
                <a:lnTo>
                  <a:pt x="173" y="105"/>
                </a:lnTo>
                <a:lnTo>
                  <a:pt x="175" y="95"/>
                </a:lnTo>
                <a:lnTo>
                  <a:pt x="178" y="86"/>
                </a:lnTo>
                <a:lnTo>
                  <a:pt x="178" y="74"/>
                </a:lnTo>
                <a:lnTo>
                  <a:pt x="179" y="64"/>
                </a:lnTo>
                <a:lnTo>
                  <a:pt x="179" y="53"/>
                </a:lnTo>
                <a:lnTo>
                  <a:pt x="180" y="43"/>
                </a:lnTo>
                <a:lnTo>
                  <a:pt x="180" y="32"/>
                </a:lnTo>
                <a:lnTo>
                  <a:pt x="180" y="21"/>
                </a:lnTo>
                <a:lnTo>
                  <a:pt x="180" y="10"/>
                </a:lnTo>
                <a:lnTo>
                  <a:pt x="181" y="0"/>
                </a:lnTo>
                <a:lnTo>
                  <a:pt x="14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97" name="Freeform 77">
            <a:extLst>
              <a:ext uri="{FF2B5EF4-FFF2-40B4-BE49-F238E27FC236}">
                <a16:creationId xmlns:a16="http://schemas.microsoft.com/office/drawing/2014/main" id="{4CB527DD-408D-3845-8D7E-58D14264CD8D}"/>
              </a:ext>
            </a:extLst>
          </p:cNvPr>
          <p:cNvSpPr>
            <a:spLocks/>
          </p:cNvSpPr>
          <p:nvPr/>
        </p:nvSpPr>
        <p:spPr bwMode="auto">
          <a:xfrm>
            <a:off x="4530725" y="3105150"/>
            <a:ext cx="144463" cy="304800"/>
          </a:xfrm>
          <a:custGeom>
            <a:avLst/>
            <a:gdLst>
              <a:gd name="T0" fmla="*/ 2147483646 w 183"/>
              <a:gd name="T1" fmla="*/ 2147483646 h 383"/>
              <a:gd name="T2" fmla="*/ 2147483646 w 183"/>
              <a:gd name="T3" fmla="*/ 2147483646 h 383"/>
              <a:gd name="T4" fmla="*/ 2147483646 w 183"/>
              <a:gd name="T5" fmla="*/ 2147483646 h 383"/>
              <a:gd name="T6" fmla="*/ 2147483646 w 183"/>
              <a:gd name="T7" fmla="*/ 2147483646 h 383"/>
              <a:gd name="T8" fmla="*/ 2147483646 w 183"/>
              <a:gd name="T9" fmla="*/ 2147483646 h 383"/>
              <a:gd name="T10" fmla="*/ 2147483646 w 183"/>
              <a:gd name="T11" fmla="*/ 2147483646 h 383"/>
              <a:gd name="T12" fmla="*/ 2147483646 w 183"/>
              <a:gd name="T13" fmla="*/ 2147483646 h 383"/>
              <a:gd name="T14" fmla="*/ 2147483646 w 183"/>
              <a:gd name="T15" fmla="*/ 2147483646 h 383"/>
              <a:gd name="T16" fmla="*/ 2147483646 w 183"/>
              <a:gd name="T17" fmla="*/ 2147483646 h 383"/>
              <a:gd name="T18" fmla="*/ 2147483646 w 183"/>
              <a:gd name="T19" fmla="*/ 2147483646 h 383"/>
              <a:gd name="T20" fmla="*/ 2147483646 w 183"/>
              <a:gd name="T21" fmla="*/ 2147483646 h 383"/>
              <a:gd name="T22" fmla="*/ 2147483646 w 183"/>
              <a:gd name="T23" fmla="*/ 2147483646 h 383"/>
              <a:gd name="T24" fmla="*/ 2147483646 w 183"/>
              <a:gd name="T25" fmla="*/ 2147483646 h 383"/>
              <a:gd name="T26" fmla="*/ 2147483646 w 183"/>
              <a:gd name="T27" fmla="*/ 2147483646 h 383"/>
              <a:gd name="T28" fmla="*/ 2147483646 w 183"/>
              <a:gd name="T29" fmla="*/ 2147483646 h 383"/>
              <a:gd name="T30" fmla="*/ 2147483646 w 183"/>
              <a:gd name="T31" fmla="*/ 2147483646 h 383"/>
              <a:gd name="T32" fmla="*/ 2147483646 w 183"/>
              <a:gd name="T33" fmla="*/ 2147483646 h 383"/>
              <a:gd name="T34" fmla="*/ 2147483646 w 183"/>
              <a:gd name="T35" fmla="*/ 2147483646 h 383"/>
              <a:gd name="T36" fmla="*/ 2147483646 w 183"/>
              <a:gd name="T37" fmla="*/ 2147483646 h 383"/>
              <a:gd name="T38" fmla="*/ 2147483646 w 183"/>
              <a:gd name="T39" fmla="*/ 2147483646 h 383"/>
              <a:gd name="T40" fmla="*/ 2147483646 w 183"/>
              <a:gd name="T41" fmla="*/ 2147483646 h 383"/>
              <a:gd name="T42" fmla="*/ 2147483646 w 183"/>
              <a:gd name="T43" fmla="*/ 2147483646 h 383"/>
              <a:gd name="T44" fmla="*/ 2147483646 w 183"/>
              <a:gd name="T45" fmla="*/ 2147483646 h 383"/>
              <a:gd name="T46" fmla="*/ 2147483646 w 183"/>
              <a:gd name="T47" fmla="*/ 2147483646 h 383"/>
              <a:gd name="T48" fmla="*/ 2147483646 w 183"/>
              <a:gd name="T49" fmla="*/ 2147483646 h 383"/>
              <a:gd name="T50" fmla="*/ 2147483646 w 183"/>
              <a:gd name="T51" fmla="*/ 2147483646 h 383"/>
              <a:gd name="T52" fmla="*/ 2147483646 w 183"/>
              <a:gd name="T53" fmla="*/ 2147483646 h 383"/>
              <a:gd name="T54" fmla="*/ 2147483646 w 183"/>
              <a:gd name="T55" fmla="*/ 2147483646 h 383"/>
              <a:gd name="T56" fmla="*/ 2147483646 w 183"/>
              <a:gd name="T57" fmla="*/ 2147483646 h 383"/>
              <a:gd name="T58" fmla="*/ 2147483646 w 183"/>
              <a:gd name="T59" fmla="*/ 2147483646 h 383"/>
              <a:gd name="T60" fmla="*/ 2147483646 w 183"/>
              <a:gd name="T61" fmla="*/ 2147483646 h 383"/>
              <a:gd name="T62" fmla="*/ 2147483646 w 183"/>
              <a:gd name="T63" fmla="*/ 2147483646 h 383"/>
              <a:gd name="T64" fmla="*/ 2147483646 w 183"/>
              <a:gd name="T65" fmla="*/ 2147483646 h 383"/>
              <a:gd name="T66" fmla="*/ 2147483646 w 183"/>
              <a:gd name="T67" fmla="*/ 2147483646 h 383"/>
              <a:gd name="T68" fmla="*/ 2147483646 w 183"/>
              <a:gd name="T69" fmla="*/ 2147483646 h 383"/>
              <a:gd name="T70" fmla="*/ 2147483646 w 183"/>
              <a:gd name="T71" fmla="*/ 2147483646 h 383"/>
              <a:gd name="T72" fmla="*/ 2147483646 w 183"/>
              <a:gd name="T73" fmla="*/ 2147483646 h 383"/>
              <a:gd name="T74" fmla="*/ 2147483646 w 183"/>
              <a:gd name="T75" fmla="*/ 2147483646 h 383"/>
              <a:gd name="T76" fmla="*/ 2147483646 w 183"/>
              <a:gd name="T77" fmla="*/ 2147483646 h 383"/>
              <a:gd name="T78" fmla="*/ 2147483646 w 183"/>
              <a:gd name="T79" fmla="*/ 2147483646 h 383"/>
              <a:gd name="T80" fmla="*/ 2147483646 w 183"/>
              <a:gd name="T81" fmla="*/ 2147483646 h 383"/>
              <a:gd name="T82" fmla="*/ 2147483646 w 183"/>
              <a:gd name="T83" fmla="*/ 2147483646 h 383"/>
              <a:gd name="T84" fmla="*/ 2147483646 w 183"/>
              <a:gd name="T85" fmla="*/ 2147483646 h 383"/>
              <a:gd name="T86" fmla="*/ 2147483646 w 183"/>
              <a:gd name="T87" fmla="*/ 2147483646 h 383"/>
              <a:gd name="T88" fmla="*/ 2147483646 w 183"/>
              <a:gd name="T89" fmla="*/ 2147483646 h 383"/>
              <a:gd name="T90" fmla="*/ 2147483646 w 183"/>
              <a:gd name="T91" fmla="*/ 2147483646 h 383"/>
              <a:gd name="T92" fmla="*/ 2147483646 w 183"/>
              <a:gd name="T93" fmla="*/ 2147483646 h 383"/>
              <a:gd name="T94" fmla="*/ 2147483646 w 183"/>
              <a:gd name="T95" fmla="*/ 0 h 383"/>
              <a:gd name="T96" fmla="*/ 2147483646 w 183"/>
              <a:gd name="T97" fmla="*/ 0 h 38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83" h="383">
                <a:moveTo>
                  <a:pt x="144" y="0"/>
                </a:moveTo>
                <a:lnTo>
                  <a:pt x="144" y="10"/>
                </a:lnTo>
                <a:lnTo>
                  <a:pt x="144" y="20"/>
                </a:lnTo>
                <a:lnTo>
                  <a:pt x="144" y="30"/>
                </a:lnTo>
                <a:lnTo>
                  <a:pt x="144" y="40"/>
                </a:lnTo>
                <a:lnTo>
                  <a:pt x="143" y="48"/>
                </a:lnTo>
                <a:lnTo>
                  <a:pt x="141" y="58"/>
                </a:lnTo>
                <a:lnTo>
                  <a:pt x="141" y="68"/>
                </a:lnTo>
                <a:lnTo>
                  <a:pt x="141" y="78"/>
                </a:lnTo>
                <a:lnTo>
                  <a:pt x="139" y="87"/>
                </a:lnTo>
                <a:lnTo>
                  <a:pt x="138" y="97"/>
                </a:lnTo>
                <a:lnTo>
                  <a:pt x="135" y="104"/>
                </a:lnTo>
                <a:lnTo>
                  <a:pt x="134" y="114"/>
                </a:lnTo>
                <a:lnTo>
                  <a:pt x="131" y="121"/>
                </a:lnTo>
                <a:lnTo>
                  <a:pt x="130" y="131"/>
                </a:lnTo>
                <a:lnTo>
                  <a:pt x="128" y="140"/>
                </a:lnTo>
                <a:lnTo>
                  <a:pt x="126" y="149"/>
                </a:lnTo>
                <a:lnTo>
                  <a:pt x="123" y="155"/>
                </a:lnTo>
                <a:lnTo>
                  <a:pt x="120" y="163"/>
                </a:lnTo>
                <a:lnTo>
                  <a:pt x="118" y="171"/>
                </a:lnTo>
                <a:lnTo>
                  <a:pt x="115" y="178"/>
                </a:lnTo>
                <a:lnTo>
                  <a:pt x="112" y="185"/>
                </a:lnTo>
                <a:lnTo>
                  <a:pt x="109" y="193"/>
                </a:lnTo>
                <a:lnTo>
                  <a:pt x="107" y="199"/>
                </a:lnTo>
                <a:lnTo>
                  <a:pt x="104" y="207"/>
                </a:lnTo>
                <a:lnTo>
                  <a:pt x="101" y="213"/>
                </a:lnTo>
                <a:lnTo>
                  <a:pt x="98" y="219"/>
                </a:lnTo>
                <a:lnTo>
                  <a:pt x="94" y="227"/>
                </a:lnTo>
                <a:lnTo>
                  <a:pt x="91" y="233"/>
                </a:lnTo>
                <a:lnTo>
                  <a:pt x="88" y="238"/>
                </a:lnTo>
                <a:lnTo>
                  <a:pt x="84" y="245"/>
                </a:lnTo>
                <a:lnTo>
                  <a:pt x="81" y="250"/>
                </a:lnTo>
                <a:lnTo>
                  <a:pt x="78" y="258"/>
                </a:lnTo>
                <a:lnTo>
                  <a:pt x="71" y="267"/>
                </a:lnTo>
                <a:lnTo>
                  <a:pt x="65" y="277"/>
                </a:lnTo>
                <a:lnTo>
                  <a:pt x="57" y="286"/>
                </a:lnTo>
                <a:lnTo>
                  <a:pt x="51" y="296"/>
                </a:lnTo>
                <a:lnTo>
                  <a:pt x="45" y="303"/>
                </a:lnTo>
                <a:lnTo>
                  <a:pt x="37" y="312"/>
                </a:lnTo>
                <a:lnTo>
                  <a:pt x="31" y="318"/>
                </a:lnTo>
                <a:lnTo>
                  <a:pt x="26" y="324"/>
                </a:lnTo>
                <a:lnTo>
                  <a:pt x="20" y="329"/>
                </a:lnTo>
                <a:lnTo>
                  <a:pt x="15" y="334"/>
                </a:lnTo>
                <a:lnTo>
                  <a:pt x="11" y="338"/>
                </a:lnTo>
                <a:lnTo>
                  <a:pt x="8" y="343"/>
                </a:lnTo>
                <a:lnTo>
                  <a:pt x="3" y="348"/>
                </a:lnTo>
                <a:lnTo>
                  <a:pt x="0" y="352"/>
                </a:lnTo>
                <a:lnTo>
                  <a:pt x="25" y="383"/>
                </a:lnTo>
                <a:lnTo>
                  <a:pt x="25" y="379"/>
                </a:lnTo>
                <a:lnTo>
                  <a:pt x="31" y="375"/>
                </a:lnTo>
                <a:lnTo>
                  <a:pt x="35" y="370"/>
                </a:lnTo>
                <a:lnTo>
                  <a:pt x="40" y="367"/>
                </a:lnTo>
                <a:lnTo>
                  <a:pt x="45" y="360"/>
                </a:lnTo>
                <a:lnTo>
                  <a:pt x="51" y="355"/>
                </a:lnTo>
                <a:lnTo>
                  <a:pt x="56" y="348"/>
                </a:lnTo>
                <a:lnTo>
                  <a:pt x="63" y="342"/>
                </a:lnTo>
                <a:lnTo>
                  <a:pt x="70" y="333"/>
                </a:lnTo>
                <a:lnTo>
                  <a:pt x="77" y="324"/>
                </a:lnTo>
                <a:lnTo>
                  <a:pt x="83" y="315"/>
                </a:lnTo>
                <a:lnTo>
                  <a:pt x="91" y="305"/>
                </a:lnTo>
                <a:lnTo>
                  <a:pt x="94" y="298"/>
                </a:lnTo>
                <a:lnTo>
                  <a:pt x="99" y="293"/>
                </a:lnTo>
                <a:lnTo>
                  <a:pt x="103" y="287"/>
                </a:lnTo>
                <a:lnTo>
                  <a:pt x="108" y="282"/>
                </a:lnTo>
                <a:lnTo>
                  <a:pt x="110" y="276"/>
                </a:lnTo>
                <a:lnTo>
                  <a:pt x="114" y="270"/>
                </a:lnTo>
                <a:lnTo>
                  <a:pt x="118" y="263"/>
                </a:lnTo>
                <a:lnTo>
                  <a:pt x="122" y="256"/>
                </a:lnTo>
                <a:lnTo>
                  <a:pt x="125" y="249"/>
                </a:lnTo>
                <a:lnTo>
                  <a:pt x="129" y="241"/>
                </a:lnTo>
                <a:lnTo>
                  <a:pt x="131" y="234"/>
                </a:lnTo>
                <a:lnTo>
                  <a:pt x="136" y="227"/>
                </a:lnTo>
                <a:lnTo>
                  <a:pt x="139" y="218"/>
                </a:lnTo>
                <a:lnTo>
                  <a:pt x="141" y="212"/>
                </a:lnTo>
                <a:lnTo>
                  <a:pt x="145" y="203"/>
                </a:lnTo>
                <a:lnTo>
                  <a:pt x="149" y="196"/>
                </a:lnTo>
                <a:lnTo>
                  <a:pt x="151" y="187"/>
                </a:lnTo>
                <a:lnTo>
                  <a:pt x="155" y="180"/>
                </a:lnTo>
                <a:lnTo>
                  <a:pt x="159" y="171"/>
                </a:lnTo>
                <a:lnTo>
                  <a:pt x="162" y="163"/>
                </a:lnTo>
                <a:lnTo>
                  <a:pt x="162" y="152"/>
                </a:lnTo>
                <a:lnTo>
                  <a:pt x="166" y="144"/>
                </a:lnTo>
                <a:lnTo>
                  <a:pt x="167" y="134"/>
                </a:lnTo>
                <a:lnTo>
                  <a:pt x="171" y="125"/>
                </a:lnTo>
                <a:lnTo>
                  <a:pt x="172" y="115"/>
                </a:lnTo>
                <a:lnTo>
                  <a:pt x="173" y="105"/>
                </a:lnTo>
                <a:lnTo>
                  <a:pt x="176" y="95"/>
                </a:lnTo>
                <a:lnTo>
                  <a:pt x="178" y="87"/>
                </a:lnTo>
                <a:lnTo>
                  <a:pt x="178" y="76"/>
                </a:lnTo>
                <a:lnTo>
                  <a:pt x="180" y="64"/>
                </a:lnTo>
                <a:lnTo>
                  <a:pt x="181" y="53"/>
                </a:lnTo>
                <a:lnTo>
                  <a:pt x="182" y="43"/>
                </a:lnTo>
                <a:lnTo>
                  <a:pt x="182" y="32"/>
                </a:lnTo>
                <a:lnTo>
                  <a:pt x="182" y="21"/>
                </a:lnTo>
                <a:lnTo>
                  <a:pt x="182" y="10"/>
                </a:lnTo>
                <a:lnTo>
                  <a:pt x="183" y="0"/>
                </a:lnTo>
                <a:lnTo>
                  <a:pt x="14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98" name="Freeform 78">
            <a:extLst>
              <a:ext uri="{FF2B5EF4-FFF2-40B4-BE49-F238E27FC236}">
                <a16:creationId xmlns:a16="http://schemas.microsoft.com/office/drawing/2014/main" id="{1213EC7B-B34D-FF41-B15F-9C7B9062069E}"/>
              </a:ext>
            </a:extLst>
          </p:cNvPr>
          <p:cNvSpPr>
            <a:spLocks/>
          </p:cNvSpPr>
          <p:nvPr/>
        </p:nvSpPr>
        <p:spPr bwMode="auto">
          <a:xfrm>
            <a:off x="4683125" y="3017838"/>
            <a:ext cx="142875" cy="301625"/>
          </a:xfrm>
          <a:custGeom>
            <a:avLst/>
            <a:gdLst>
              <a:gd name="T0" fmla="*/ 2147483646 w 182"/>
              <a:gd name="T1" fmla="*/ 2147483646 h 381"/>
              <a:gd name="T2" fmla="*/ 2147483646 w 182"/>
              <a:gd name="T3" fmla="*/ 2147483646 h 381"/>
              <a:gd name="T4" fmla="*/ 2147483646 w 182"/>
              <a:gd name="T5" fmla="*/ 2147483646 h 381"/>
              <a:gd name="T6" fmla="*/ 2147483646 w 182"/>
              <a:gd name="T7" fmla="*/ 2147483646 h 381"/>
              <a:gd name="T8" fmla="*/ 2147483646 w 182"/>
              <a:gd name="T9" fmla="*/ 2147483646 h 381"/>
              <a:gd name="T10" fmla="*/ 2147483646 w 182"/>
              <a:gd name="T11" fmla="*/ 2147483646 h 381"/>
              <a:gd name="T12" fmla="*/ 2147483646 w 182"/>
              <a:gd name="T13" fmla="*/ 2147483646 h 381"/>
              <a:gd name="T14" fmla="*/ 2147483646 w 182"/>
              <a:gd name="T15" fmla="*/ 2147483646 h 381"/>
              <a:gd name="T16" fmla="*/ 2147483646 w 182"/>
              <a:gd name="T17" fmla="*/ 2147483646 h 381"/>
              <a:gd name="T18" fmla="*/ 2147483646 w 182"/>
              <a:gd name="T19" fmla="*/ 2147483646 h 381"/>
              <a:gd name="T20" fmla="*/ 2147483646 w 182"/>
              <a:gd name="T21" fmla="*/ 2147483646 h 381"/>
              <a:gd name="T22" fmla="*/ 2147483646 w 182"/>
              <a:gd name="T23" fmla="*/ 2147483646 h 381"/>
              <a:gd name="T24" fmla="*/ 2147483646 w 182"/>
              <a:gd name="T25" fmla="*/ 2147483646 h 381"/>
              <a:gd name="T26" fmla="*/ 2147483646 w 182"/>
              <a:gd name="T27" fmla="*/ 2147483646 h 381"/>
              <a:gd name="T28" fmla="*/ 2147483646 w 182"/>
              <a:gd name="T29" fmla="*/ 2147483646 h 381"/>
              <a:gd name="T30" fmla="*/ 2147483646 w 182"/>
              <a:gd name="T31" fmla="*/ 2147483646 h 381"/>
              <a:gd name="T32" fmla="*/ 2147483646 w 182"/>
              <a:gd name="T33" fmla="*/ 2147483646 h 381"/>
              <a:gd name="T34" fmla="*/ 2147483646 w 182"/>
              <a:gd name="T35" fmla="*/ 2147483646 h 381"/>
              <a:gd name="T36" fmla="*/ 2147483646 w 182"/>
              <a:gd name="T37" fmla="*/ 2147483646 h 381"/>
              <a:gd name="T38" fmla="*/ 2147483646 w 182"/>
              <a:gd name="T39" fmla="*/ 2147483646 h 381"/>
              <a:gd name="T40" fmla="*/ 2147483646 w 182"/>
              <a:gd name="T41" fmla="*/ 2147483646 h 381"/>
              <a:gd name="T42" fmla="*/ 2147483646 w 182"/>
              <a:gd name="T43" fmla="*/ 2147483646 h 381"/>
              <a:gd name="T44" fmla="*/ 2147483646 w 182"/>
              <a:gd name="T45" fmla="*/ 2147483646 h 381"/>
              <a:gd name="T46" fmla="*/ 2147483646 w 182"/>
              <a:gd name="T47" fmla="*/ 2147483646 h 381"/>
              <a:gd name="T48" fmla="*/ 2147483646 w 182"/>
              <a:gd name="T49" fmla="*/ 2147483646 h 381"/>
              <a:gd name="T50" fmla="*/ 2147483646 w 182"/>
              <a:gd name="T51" fmla="*/ 2147483646 h 381"/>
              <a:gd name="T52" fmla="*/ 2147483646 w 182"/>
              <a:gd name="T53" fmla="*/ 2147483646 h 381"/>
              <a:gd name="T54" fmla="*/ 2147483646 w 182"/>
              <a:gd name="T55" fmla="*/ 2147483646 h 381"/>
              <a:gd name="T56" fmla="*/ 2147483646 w 182"/>
              <a:gd name="T57" fmla="*/ 2147483646 h 381"/>
              <a:gd name="T58" fmla="*/ 2147483646 w 182"/>
              <a:gd name="T59" fmla="*/ 2147483646 h 381"/>
              <a:gd name="T60" fmla="*/ 2147483646 w 182"/>
              <a:gd name="T61" fmla="*/ 2147483646 h 381"/>
              <a:gd name="T62" fmla="*/ 2147483646 w 182"/>
              <a:gd name="T63" fmla="*/ 2147483646 h 381"/>
              <a:gd name="T64" fmla="*/ 2147483646 w 182"/>
              <a:gd name="T65" fmla="*/ 2147483646 h 381"/>
              <a:gd name="T66" fmla="*/ 2147483646 w 182"/>
              <a:gd name="T67" fmla="*/ 2147483646 h 381"/>
              <a:gd name="T68" fmla="*/ 2147483646 w 182"/>
              <a:gd name="T69" fmla="*/ 2147483646 h 381"/>
              <a:gd name="T70" fmla="*/ 2147483646 w 182"/>
              <a:gd name="T71" fmla="*/ 2147483646 h 381"/>
              <a:gd name="T72" fmla="*/ 2147483646 w 182"/>
              <a:gd name="T73" fmla="*/ 2147483646 h 381"/>
              <a:gd name="T74" fmla="*/ 2147483646 w 182"/>
              <a:gd name="T75" fmla="*/ 2147483646 h 381"/>
              <a:gd name="T76" fmla="*/ 2147483646 w 182"/>
              <a:gd name="T77" fmla="*/ 2147483646 h 381"/>
              <a:gd name="T78" fmla="*/ 2147483646 w 182"/>
              <a:gd name="T79" fmla="*/ 2147483646 h 381"/>
              <a:gd name="T80" fmla="*/ 2147483646 w 182"/>
              <a:gd name="T81" fmla="*/ 2147483646 h 381"/>
              <a:gd name="T82" fmla="*/ 2147483646 w 182"/>
              <a:gd name="T83" fmla="*/ 2147483646 h 381"/>
              <a:gd name="T84" fmla="*/ 2147483646 w 182"/>
              <a:gd name="T85" fmla="*/ 2147483646 h 381"/>
              <a:gd name="T86" fmla="*/ 2147483646 w 182"/>
              <a:gd name="T87" fmla="*/ 2147483646 h 381"/>
              <a:gd name="T88" fmla="*/ 2147483646 w 182"/>
              <a:gd name="T89" fmla="*/ 2147483646 h 381"/>
              <a:gd name="T90" fmla="*/ 2147483646 w 182"/>
              <a:gd name="T91" fmla="*/ 2147483646 h 381"/>
              <a:gd name="T92" fmla="*/ 2147483646 w 182"/>
              <a:gd name="T93" fmla="*/ 2147483646 h 381"/>
              <a:gd name="T94" fmla="*/ 2147483646 w 182"/>
              <a:gd name="T95" fmla="*/ 0 h 381"/>
              <a:gd name="T96" fmla="*/ 2147483646 w 182"/>
              <a:gd name="T97" fmla="*/ 0 h 38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82" h="381">
                <a:moveTo>
                  <a:pt x="143" y="0"/>
                </a:moveTo>
                <a:lnTo>
                  <a:pt x="142" y="9"/>
                </a:lnTo>
                <a:lnTo>
                  <a:pt x="142" y="19"/>
                </a:lnTo>
                <a:lnTo>
                  <a:pt x="142" y="29"/>
                </a:lnTo>
                <a:lnTo>
                  <a:pt x="142" y="39"/>
                </a:lnTo>
                <a:lnTo>
                  <a:pt x="141" y="49"/>
                </a:lnTo>
                <a:lnTo>
                  <a:pt x="140" y="59"/>
                </a:lnTo>
                <a:lnTo>
                  <a:pt x="140" y="69"/>
                </a:lnTo>
                <a:lnTo>
                  <a:pt x="140" y="79"/>
                </a:lnTo>
                <a:lnTo>
                  <a:pt x="137" y="86"/>
                </a:lnTo>
                <a:lnTo>
                  <a:pt x="136" y="96"/>
                </a:lnTo>
                <a:lnTo>
                  <a:pt x="135" y="104"/>
                </a:lnTo>
                <a:lnTo>
                  <a:pt x="134" y="113"/>
                </a:lnTo>
                <a:lnTo>
                  <a:pt x="131" y="122"/>
                </a:lnTo>
                <a:lnTo>
                  <a:pt x="129" y="131"/>
                </a:lnTo>
                <a:lnTo>
                  <a:pt x="127" y="138"/>
                </a:lnTo>
                <a:lnTo>
                  <a:pt x="126" y="147"/>
                </a:lnTo>
                <a:lnTo>
                  <a:pt x="122" y="154"/>
                </a:lnTo>
                <a:lnTo>
                  <a:pt x="120" y="162"/>
                </a:lnTo>
                <a:lnTo>
                  <a:pt x="118" y="169"/>
                </a:lnTo>
                <a:lnTo>
                  <a:pt x="115" y="178"/>
                </a:lnTo>
                <a:lnTo>
                  <a:pt x="111" y="184"/>
                </a:lnTo>
                <a:lnTo>
                  <a:pt x="109" y="191"/>
                </a:lnTo>
                <a:lnTo>
                  <a:pt x="106" y="199"/>
                </a:lnTo>
                <a:lnTo>
                  <a:pt x="104" y="206"/>
                </a:lnTo>
                <a:lnTo>
                  <a:pt x="100" y="213"/>
                </a:lnTo>
                <a:lnTo>
                  <a:pt x="98" y="220"/>
                </a:lnTo>
                <a:lnTo>
                  <a:pt x="94" y="226"/>
                </a:lnTo>
                <a:lnTo>
                  <a:pt x="90" y="232"/>
                </a:lnTo>
                <a:lnTo>
                  <a:pt x="87" y="239"/>
                </a:lnTo>
                <a:lnTo>
                  <a:pt x="84" y="243"/>
                </a:lnTo>
                <a:lnTo>
                  <a:pt x="80" y="250"/>
                </a:lnTo>
                <a:lnTo>
                  <a:pt x="78" y="256"/>
                </a:lnTo>
                <a:lnTo>
                  <a:pt x="71" y="266"/>
                </a:lnTo>
                <a:lnTo>
                  <a:pt x="64" y="276"/>
                </a:lnTo>
                <a:lnTo>
                  <a:pt x="57" y="284"/>
                </a:lnTo>
                <a:lnTo>
                  <a:pt x="51" y="296"/>
                </a:lnTo>
                <a:lnTo>
                  <a:pt x="45" y="303"/>
                </a:lnTo>
                <a:lnTo>
                  <a:pt x="37" y="310"/>
                </a:lnTo>
                <a:lnTo>
                  <a:pt x="31" y="318"/>
                </a:lnTo>
                <a:lnTo>
                  <a:pt x="26" y="324"/>
                </a:lnTo>
                <a:lnTo>
                  <a:pt x="20" y="328"/>
                </a:lnTo>
                <a:lnTo>
                  <a:pt x="15" y="334"/>
                </a:lnTo>
                <a:lnTo>
                  <a:pt x="11" y="338"/>
                </a:lnTo>
                <a:lnTo>
                  <a:pt x="7" y="341"/>
                </a:lnTo>
                <a:lnTo>
                  <a:pt x="3" y="348"/>
                </a:lnTo>
                <a:lnTo>
                  <a:pt x="0" y="350"/>
                </a:lnTo>
                <a:lnTo>
                  <a:pt x="24" y="381"/>
                </a:lnTo>
                <a:lnTo>
                  <a:pt x="25" y="378"/>
                </a:lnTo>
                <a:lnTo>
                  <a:pt x="31" y="374"/>
                </a:lnTo>
                <a:lnTo>
                  <a:pt x="33" y="370"/>
                </a:lnTo>
                <a:lnTo>
                  <a:pt x="40" y="365"/>
                </a:lnTo>
                <a:lnTo>
                  <a:pt x="45" y="360"/>
                </a:lnTo>
                <a:lnTo>
                  <a:pt x="51" y="355"/>
                </a:lnTo>
                <a:lnTo>
                  <a:pt x="56" y="348"/>
                </a:lnTo>
                <a:lnTo>
                  <a:pt x="63" y="340"/>
                </a:lnTo>
                <a:lnTo>
                  <a:pt x="69" y="331"/>
                </a:lnTo>
                <a:lnTo>
                  <a:pt x="75" y="324"/>
                </a:lnTo>
                <a:lnTo>
                  <a:pt x="83" y="314"/>
                </a:lnTo>
                <a:lnTo>
                  <a:pt x="90" y="304"/>
                </a:lnTo>
                <a:lnTo>
                  <a:pt x="94" y="297"/>
                </a:lnTo>
                <a:lnTo>
                  <a:pt x="98" y="293"/>
                </a:lnTo>
                <a:lnTo>
                  <a:pt x="103" y="286"/>
                </a:lnTo>
                <a:lnTo>
                  <a:pt x="108" y="282"/>
                </a:lnTo>
                <a:lnTo>
                  <a:pt x="110" y="274"/>
                </a:lnTo>
                <a:lnTo>
                  <a:pt x="114" y="268"/>
                </a:lnTo>
                <a:lnTo>
                  <a:pt x="118" y="262"/>
                </a:lnTo>
                <a:lnTo>
                  <a:pt x="121" y="255"/>
                </a:lnTo>
                <a:lnTo>
                  <a:pt x="125" y="247"/>
                </a:lnTo>
                <a:lnTo>
                  <a:pt x="129" y="241"/>
                </a:lnTo>
                <a:lnTo>
                  <a:pt x="131" y="234"/>
                </a:lnTo>
                <a:lnTo>
                  <a:pt x="136" y="227"/>
                </a:lnTo>
                <a:lnTo>
                  <a:pt x="139" y="219"/>
                </a:lnTo>
                <a:lnTo>
                  <a:pt x="141" y="210"/>
                </a:lnTo>
                <a:lnTo>
                  <a:pt x="145" y="203"/>
                </a:lnTo>
                <a:lnTo>
                  <a:pt x="148" y="195"/>
                </a:lnTo>
                <a:lnTo>
                  <a:pt x="151" y="187"/>
                </a:lnTo>
                <a:lnTo>
                  <a:pt x="155" y="178"/>
                </a:lnTo>
                <a:lnTo>
                  <a:pt x="158" y="169"/>
                </a:lnTo>
                <a:lnTo>
                  <a:pt x="161" y="162"/>
                </a:lnTo>
                <a:lnTo>
                  <a:pt x="162" y="152"/>
                </a:lnTo>
                <a:lnTo>
                  <a:pt x="166" y="143"/>
                </a:lnTo>
                <a:lnTo>
                  <a:pt x="167" y="135"/>
                </a:lnTo>
                <a:lnTo>
                  <a:pt x="171" y="125"/>
                </a:lnTo>
                <a:lnTo>
                  <a:pt x="171" y="115"/>
                </a:lnTo>
                <a:lnTo>
                  <a:pt x="173" y="105"/>
                </a:lnTo>
                <a:lnTo>
                  <a:pt x="176" y="95"/>
                </a:lnTo>
                <a:lnTo>
                  <a:pt x="178" y="85"/>
                </a:lnTo>
                <a:lnTo>
                  <a:pt x="178" y="74"/>
                </a:lnTo>
                <a:lnTo>
                  <a:pt x="179" y="64"/>
                </a:lnTo>
                <a:lnTo>
                  <a:pt x="181" y="53"/>
                </a:lnTo>
                <a:lnTo>
                  <a:pt x="181" y="43"/>
                </a:lnTo>
                <a:lnTo>
                  <a:pt x="181" y="32"/>
                </a:lnTo>
                <a:lnTo>
                  <a:pt x="181" y="21"/>
                </a:lnTo>
                <a:lnTo>
                  <a:pt x="181" y="9"/>
                </a:lnTo>
                <a:lnTo>
                  <a:pt x="182" y="0"/>
                </a:lnTo>
                <a:lnTo>
                  <a:pt x="14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99" name="Freeform 79">
            <a:extLst>
              <a:ext uri="{FF2B5EF4-FFF2-40B4-BE49-F238E27FC236}">
                <a16:creationId xmlns:a16="http://schemas.microsoft.com/office/drawing/2014/main" id="{33A4AC80-7A84-8E46-8914-27ECE8FD773D}"/>
              </a:ext>
            </a:extLst>
          </p:cNvPr>
          <p:cNvSpPr>
            <a:spLocks/>
          </p:cNvSpPr>
          <p:nvPr/>
        </p:nvSpPr>
        <p:spPr bwMode="auto">
          <a:xfrm>
            <a:off x="4887913" y="2968625"/>
            <a:ext cx="76200" cy="193675"/>
          </a:xfrm>
          <a:custGeom>
            <a:avLst/>
            <a:gdLst>
              <a:gd name="T0" fmla="*/ 2147483646 w 97"/>
              <a:gd name="T1" fmla="*/ 0 h 244"/>
              <a:gd name="T2" fmla="*/ 2147483646 w 97"/>
              <a:gd name="T3" fmla="*/ 2147483646 h 244"/>
              <a:gd name="T4" fmla="*/ 2147483646 w 97"/>
              <a:gd name="T5" fmla="*/ 2147483646 h 244"/>
              <a:gd name="T6" fmla="*/ 2147483646 w 97"/>
              <a:gd name="T7" fmla="*/ 2147483646 h 244"/>
              <a:gd name="T8" fmla="*/ 2147483646 w 97"/>
              <a:gd name="T9" fmla="*/ 2147483646 h 244"/>
              <a:gd name="T10" fmla="*/ 2147483646 w 97"/>
              <a:gd name="T11" fmla="*/ 2147483646 h 244"/>
              <a:gd name="T12" fmla="*/ 2147483646 w 97"/>
              <a:gd name="T13" fmla="*/ 2147483646 h 244"/>
              <a:gd name="T14" fmla="*/ 2147483646 w 97"/>
              <a:gd name="T15" fmla="*/ 2147483646 h 244"/>
              <a:gd name="T16" fmla="*/ 2147483646 w 97"/>
              <a:gd name="T17" fmla="*/ 2147483646 h 244"/>
              <a:gd name="T18" fmla="*/ 2147483646 w 97"/>
              <a:gd name="T19" fmla="*/ 2147483646 h 244"/>
              <a:gd name="T20" fmla="*/ 2147483646 w 97"/>
              <a:gd name="T21" fmla="*/ 2147483646 h 244"/>
              <a:gd name="T22" fmla="*/ 2147483646 w 97"/>
              <a:gd name="T23" fmla="*/ 2147483646 h 244"/>
              <a:gd name="T24" fmla="*/ 2147483646 w 97"/>
              <a:gd name="T25" fmla="*/ 2147483646 h 244"/>
              <a:gd name="T26" fmla="*/ 2147483646 w 97"/>
              <a:gd name="T27" fmla="*/ 2147483646 h 244"/>
              <a:gd name="T28" fmla="*/ 2147483646 w 97"/>
              <a:gd name="T29" fmla="*/ 2147483646 h 244"/>
              <a:gd name="T30" fmla="*/ 2147483646 w 97"/>
              <a:gd name="T31" fmla="*/ 2147483646 h 244"/>
              <a:gd name="T32" fmla="*/ 2147483646 w 97"/>
              <a:gd name="T33" fmla="*/ 2147483646 h 244"/>
              <a:gd name="T34" fmla="*/ 2147483646 w 97"/>
              <a:gd name="T35" fmla="*/ 2147483646 h 244"/>
              <a:gd name="T36" fmla="*/ 0 w 97"/>
              <a:gd name="T37" fmla="*/ 2147483646 h 244"/>
              <a:gd name="T38" fmla="*/ 2147483646 w 97"/>
              <a:gd name="T39" fmla="*/ 2147483646 h 244"/>
              <a:gd name="T40" fmla="*/ 2147483646 w 97"/>
              <a:gd name="T41" fmla="*/ 2147483646 h 244"/>
              <a:gd name="T42" fmla="*/ 2147483646 w 97"/>
              <a:gd name="T43" fmla="*/ 2147483646 h 244"/>
              <a:gd name="T44" fmla="*/ 2147483646 w 97"/>
              <a:gd name="T45" fmla="*/ 2147483646 h 244"/>
              <a:gd name="T46" fmla="*/ 2147483646 w 97"/>
              <a:gd name="T47" fmla="*/ 2147483646 h 244"/>
              <a:gd name="T48" fmla="*/ 2147483646 w 97"/>
              <a:gd name="T49" fmla="*/ 2147483646 h 244"/>
              <a:gd name="T50" fmla="*/ 2147483646 w 97"/>
              <a:gd name="T51" fmla="*/ 2147483646 h 244"/>
              <a:gd name="T52" fmla="*/ 2147483646 w 97"/>
              <a:gd name="T53" fmla="*/ 2147483646 h 244"/>
              <a:gd name="T54" fmla="*/ 2147483646 w 97"/>
              <a:gd name="T55" fmla="*/ 2147483646 h 244"/>
              <a:gd name="T56" fmla="*/ 2147483646 w 97"/>
              <a:gd name="T57" fmla="*/ 2147483646 h 244"/>
              <a:gd name="T58" fmla="*/ 2147483646 w 97"/>
              <a:gd name="T59" fmla="*/ 2147483646 h 244"/>
              <a:gd name="T60" fmla="*/ 2147483646 w 97"/>
              <a:gd name="T61" fmla="*/ 2147483646 h 244"/>
              <a:gd name="T62" fmla="*/ 2147483646 w 97"/>
              <a:gd name="T63" fmla="*/ 2147483646 h 244"/>
              <a:gd name="T64" fmla="*/ 2147483646 w 97"/>
              <a:gd name="T65" fmla="*/ 2147483646 h 244"/>
              <a:gd name="T66" fmla="*/ 2147483646 w 97"/>
              <a:gd name="T67" fmla="*/ 2147483646 h 244"/>
              <a:gd name="T68" fmla="*/ 2147483646 w 97"/>
              <a:gd name="T69" fmla="*/ 0 h 24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7" h="244">
                <a:moveTo>
                  <a:pt x="59" y="0"/>
                </a:moveTo>
                <a:lnTo>
                  <a:pt x="97" y="0"/>
                </a:lnTo>
                <a:lnTo>
                  <a:pt x="96" y="6"/>
                </a:lnTo>
                <a:lnTo>
                  <a:pt x="96" y="15"/>
                </a:lnTo>
                <a:lnTo>
                  <a:pt x="96" y="22"/>
                </a:lnTo>
                <a:lnTo>
                  <a:pt x="96" y="30"/>
                </a:lnTo>
                <a:lnTo>
                  <a:pt x="94" y="36"/>
                </a:lnTo>
                <a:lnTo>
                  <a:pt x="94" y="44"/>
                </a:lnTo>
                <a:lnTo>
                  <a:pt x="94" y="52"/>
                </a:lnTo>
                <a:lnTo>
                  <a:pt x="94" y="59"/>
                </a:lnTo>
                <a:lnTo>
                  <a:pt x="93" y="67"/>
                </a:lnTo>
                <a:lnTo>
                  <a:pt x="92" y="74"/>
                </a:lnTo>
                <a:lnTo>
                  <a:pt x="92" y="80"/>
                </a:lnTo>
                <a:lnTo>
                  <a:pt x="92" y="89"/>
                </a:lnTo>
                <a:lnTo>
                  <a:pt x="90" y="95"/>
                </a:lnTo>
                <a:lnTo>
                  <a:pt x="90" y="101"/>
                </a:lnTo>
                <a:lnTo>
                  <a:pt x="87" y="109"/>
                </a:lnTo>
                <a:lnTo>
                  <a:pt x="87" y="116"/>
                </a:lnTo>
                <a:lnTo>
                  <a:pt x="85" y="121"/>
                </a:lnTo>
                <a:lnTo>
                  <a:pt x="83" y="129"/>
                </a:lnTo>
                <a:lnTo>
                  <a:pt x="82" y="135"/>
                </a:lnTo>
                <a:lnTo>
                  <a:pt x="81" y="142"/>
                </a:lnTo>
                <a:lnTo>
                  <a:pt x="78" y="147"/>
                </a:lnTo>
                <a:lnTo>
                  <a:pt x="77" y="153"/>
                </a:lnTo>
                <a:lnTo>
                  <a:pt x="75" y="161"/>
                </a:lnTo>
                <a:lnTo>
                  <a:pt x="73" y="167"/>
                </a:lnTo>
                <a:lnTo>
                  <a:pt x="70" y="178"/>
                </a:lnTo>
                <a:lnTo>
                  <a:pt x="65" y="191"/>
                </a:lnTo>
                <a:lnTo>
                  <a:pt x="61" y="202"/>
                </a:lnTo>
                <a:lnTo>
                  <a:pt x="57" y="214"/>
                </a:lnTo>
                <a:lnTo>
                  <a:pt x="50" y="218"/>
                </a:lnTo>
                <a:lnTo>
                  <a:pt x="44" y="220"/>
                </a:lnTo>
                <a:lnTo>
                  <a:pt x="36" y="224"/>
                </a:lnTo>
                <a:lnTo>
                  <a:pt x="29" y="229"/>
                </a:lnTo>
                <a:lnTo>
                  <a:pt x="22" y="231"/>
                </a:lnTo>
                <a:lnTo>
                  <a:pt x="14" y="236"/>
                </a:lnTo>
                <a:lnTo>
                  <a:pt x="8" y="239"/>
                </a:lnTo>
                <a:lnTo>
                  <a:pt x="0" y="244"/>
                </a:lnTo>
                <a:lnTo>
                  <a:pt x="3" y="238"/>
                </a:lnTo>
                <a:lnTo>
                  <a:pt x="7" y="231"/>
                </a:lnTo>
                <a:lnTo>
                  <a:pt x="8" y="226"/>
                </a:lnTo>
                <a:lnTo>
                  <a:pt x="12" y="220"/>
                </a:lnTo>
                <a:lnTo>
                  <a:pt x="14" y="214"/>
                </a:lnTo>
                <a:lnTo>
                  <a:pt x="18" y="207"/>
                </a:lnTo>
                <a:lnTo>
                  <a:pt x="20" y="200"/>
                </a:lnTo>
                <a:lnTo>
                  <a:pt x="24" y="196"/>
                </a:lnTo>
                <a:lnTo>
                  <a:pt x="26" y="187"/>
                </a:lnTo>
                <a:lnTo>
                  <a:pt x="29" y="181"/>
                </a:lnTo>
                <a:lnTo>
                  <a:pt x="30" y="174"/>
                </a:lnTo>
                <a:lnTo>
                  <a:pt x="33" y="167"/>
                </a:lnTo>
                <a:lnTo>
                  <a:pt x="35" y="160"/>
                </a:lnTo>
                <a:lnTo>
                  <a:pt x="38" y="153"/>
                </a:lnTo>
                <a:lnTo>
                  <a:pt x="40" y="145"/>
                </a:lnTo>
                <a:lnTo>
                  <a:pt x="43" y="139"/>
                </a:lnTo>
                <a:lnTo>
                  <a:pt x="44" y="130"/>
                </a:lnTo>
                <a:lnTo>
                  <a:pt x="46" y="121"/>
                </a:lnTo>
                <a:lnTo>
                  <a:pt x="47" y="114"/>
                </a:lnTo>
                <a:lnTo>
                  <a:pt x="50" y="106"/>
                </a:lnTo>
                <a:lnTo>
                  <a:pt x="50" y="98"/>
                </a:lnTo>
                <a:lnTo>
                  <a:pt x="51" y="89"/>
                </a:lnTo>
                <a:lnTo>
                  <a:pt x="52" y="80"/>
                </a:lnTo>
                <a:lnTo>
                  <a:pt x="55" y="73"/>
                </a:lnTo>
                <a:lnTo>
                  <a:pt x="55" y="63"/>
                </a:lnTo>
                <a:lnTo>
                  <a:pt x="56" y="54"/>
                </a:lnTo>
                <a:lnTo>
                  <a:pt x="57" y="46"/>
                </a:lnTo>
                <a:lnTo>
                  <a:pt x="59" y="36"/>
                </a:lnTo>
                <a:lnTo>
                  <a:pt x="59" y="26"/>
                </a:lnTo>
                <a:lnTo>
                  <a:pt x="59" y="17"/>
                </a:lnTo>
                <a:lnTo>
                  <a:pt x="59" y="8"/>
                </a:lnTo>
                <a:lnTo>
                  <a:pt x="5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00" name="Freeform 80">
            <a:extLst>
              <a:ext uri="{FF2B5EF4-FFF2-40B4-BE49-F238E27FC236}">
                <a16:creationId xmlns:a16="http://schemas.microsoft.com/office/drawing/2014/main" id="{7C82709D-9A63-0F4B-8D49-3A861BDFE330}"/>
              </a:ext>
            </a:extLst>
          </p:cNvPr>
          <p:cNvSpPr>
            <a:spLocks/>
          </p:cNvSpPr>
          <p:nvPr/>
        </p:nvSpPr>
        <p:spPr bwMode="auto">
          <a:xfrm>
            <a:off x="5033963" y="2895600"/>
            <a:ext cx="76200" cy="195263"/>
          </a:xfrm>
          <a:custGeom>
            <a:avLst/>
            <a:gdLst>
              <a:gd name="T0" fmla="*/ 2147483646 w 95"/>
              <a:gd name="T1" fmla="*/ 0 h 245"/>
              <a:gd name="T2" fmla="*/ 2147483646 w 95"/>
              <a:gd name="T3" fmla="*/ 2147483646 h 245"/>
              <a:gd name="T4" fmla="*/ 2147483646 w 95"/>
              <a:gd name="T5" fmla="*/ 2147483646 h 245"/>
              <a:gd name="T6" fmla="*/ 2147483646 w 95"/>
              <a:gd name="T7" fmla="*/ 2147483646 h 245"/>
              <a:gd name="T8" fmla="*/ 2147483646 w 95"/>
              <a:gd name="T9" fmla="*/ 2147483646 h 245"/>
              <a:gd name="T10" fmla="*/ 2147483646 w 95"/>
              <a:gd name="T11" fmla="*/ 2147483646 h 245"/>
              <a:gd name="T12" fmla="*/ 2147483646 w 95"/>
              <a:gd name="T13" fmla="*/ 2147483646 h 245"/>
              <a:gd name="T14" fmla="*/ 2147483646 w 95"/>
              <a:gd name="T15" fmla="*/ 2147483646 h 245"/>
              <a:gd name="T16" fmla="*/ 2147483646 w 95"/>
              <a:gd name="T17" fmla="*/ 2147483646 h 245"/>
              <a:gd name="T18" fmla="*/ 2147483646 w 95"/>
              <a:gd name="T19" fmla="*/ 2147483646 h 245"/>
              <a:gd name="T20" fmla="*/ 2147483646 w 95"/>
              <a:gd name="T21" fmla="*/ 2147483646 h 245"/>
              <a:gd name="T22" fmla="*/ 2147483646 w 95"/>
              <a:gd name="T23" fmla="*/ 2147483646 h 245"/>
              <a:gd name="T24" fmla="*/ 2147483646 w 95"/>
              <a:gd name="T25" fmla="*/ 2147483646 h 245"/>
              <a:gd name="T26" fmla="*/ 2147483646 w 95"/>
              <a:gd name="T27" fmla="*/ 2147483646 h 245"/>
              <a:gd name="T28" fmla="*/ 2147483646 w 95"/>
              <a:gd name="T29" fmla="*/ 2147483646 h 245"/>
              <a:gd name="T30" fmla="*/ 2147483646 w 95"/>
              <a:gd name="T31" fmla="*/ 2147483646 h 245"/>
              <a:gd name="T32" fmla="*/ 2147483646 w 95"/>
              <a:gd name="T33" fmla="*/ 2147483646 h 245"/>
              <a:gd name="T34" fmla="*/ 2147483646 w 95"/>
              <a:gd name="T35" fmla="*/ 2147483646 h 245"/>
              <a:gd name="T36" fmla="*/ 0 w 95"/>
              <a:gd name="T37" fmla="*/ 2147483646 h 245"/>
              <a:gd name="T38" fmla="*/ 2147483646 w 95"/>
              <a:gd name="T39" fmla="*/ 2147483646 h 245"/>
              <a:gd name="T40" fmla="*/ 2147483646 w 95"/>
              <a:gd name="T41" fmla="*/ 2147483646 h 245"/>
              <a:gd name="T42" fmla="*/ 2147483646 w 95"/>
              <a:gd name="T43" fmla="*/ 2147483646 h 245"/>
              <a:gd name="T44" fmla="*/ 2147483646 w 95"/>
              <a:gd name="T45" fmla="*/ 2147483646 h 245"/>
              <a:gd name="T46" fmla="*/ 2147483646 w 95"/>
              <a:gd name="T47" fmla="*/ 2147483646 h 245"/>
              <a:gd name="T48" fmla="*/ 2147483646 w 95"/>
              <a:gd name="T49" fmla="*/ 2147483646 h 245"/>
              <a:gd name="T50" fmla="*/ 2147483646 w 95"/>
              <a:gd name="T51" fmla="*/ 2147483646 h 245"/>
              <a:gd name="T52" fmla="*/ 2147483646 w 95"/>
              <a:gd name="T53" fmla="*/ 2147483646 h 245"/>
              <a:gd name="T54" fmla="*/ 2147483646 w 95"/>
              <a:gd name="T55" fmla="*/ 2147483646 h 245"/>
              <a:gd name="T56" fmla="*/ 2147483646 w 95"/>
              <a:gd name="T57" fmla="*/ 2147483646 h 245"/>
              <a:gd name="T58" fmla="*/ 2147483646 w 95"/>
              <a:gd name="T59" fmla="*/ 2147483646 h 245"/>
              <a:gd name="T60" fmla="*/ 2147483646 w 95"/>
              <a:gd name="T61" fmla="*/ 2147483646 h 245"/>
              <a:gd name="T62" fmla="*/ 2147483646 w 95"/>
              <a:gd name="T63" fmla="*/ 2147483646 h 245"/>
              <a:gd name="T64" fmla="*/ 2147483646 w 95"/>
              <a:gd name="T65" fmla="*/ 2147483646 h 245"/>
              <a:gd name="T66" fmla="*/ 2147483646 w 95"/>
              <a:gd name="T67" fmla="*/ 2147483646 h 245"/>
              <a:gd name="T68" fmla="*/ 2147483646 w 95"/>
              <a:gd name="T69" fmla="*/ 0 h 24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5" h="245">
                <a:moveTo>
                  <a:pt x="57" y="0"/>
                </a:moveTo>
                <a:lnTo>
                  <a:pt x="95" y="0"/>
                </a:lnTo>
                <a:lnTo>
                  <a:pt x="94" y="6"/>
                </a:lnTo>
                <a:lnTo>
                  <a:pt x="94" y="14"/>
                </a:lnTo>
                <a:lnTo>
                  <a:pt x="94" y="22"/>
                </a:lnTo>
                <a:lnTo>
                  <a:pt x="94" y="30"/>
                </a:lnTo>
                <a:lnTo>
                  <a:pt x="93" y="37"/>
                </a:lnTo>
                <a:lnTo>
                  <a:pt x="93" y="45"/>
                </a:lnTo>
                <a:lnTo>
                  <a:pt x="93" y="53"/>
                </a:lnTo>
                <a:lnTo>
                  <a:pt x="93" y="61"/>
                </a:lnTo>
                <a:lnTo>
                  <a:pt x="92" y="67"/>
                </a:lnTo>
                <a:lnTo>
                  <a:pt x="90" y="75"/>
                </a:lnTo>
                <a:lnTo>
                  <a:pt x="89" y="82"/>
                </a:lnTo>
                <a:lnTo>
                  <a:pt x="89" y="89"/>
                </a:lnTo>
                <a:lnTo>
                  <a:pt x="87" y="97"/>
                </a:lnTo>
                <a:lnTo>
                  <a:pt x="87" y="103"/>
                </a:lnTo>
                <a:lnTo>
                  <a:pt x="85" y="109"/>
                </a:lnTo>
                <a:lnTo>
                  <a:pt x="85" y="118"/>
                </a:lnTo>
                <a:lnTo>
                  <a:pt x="83" y="123"/>
                </a:lnTo>
                <a:lnTo>
                  <a:pt x="82" y="129"/>
                </a:lnTo>
                <a:lnTo>
                  <a:pt x="79" y="136"/>
                </a:lnTo>
                <a:lnTo>
                  <a:pt x="78" y="142"/>
                </a:lnTo>
                <a:lnTo>
                  <a:pt x="75" y="149"/>
                </a:lnTo>
                <a:lnTo>
                  <a:pt x="75" y="155"/>
                </a:lnTo>
                <a:lnTo>
                  <a:pt x="73" y="161"/>
                </a:lnTo>
                <a:lnTo>
                  <a:pt x="72" y="168"/>
                </a:lnTo>
                <a:lnTo>
                  <a:pt x="67" y="180"/>
                </a:lnTo>
                <a:lnTo>
                  <a:pt x="64" y="192"/>
                </a:lnTo>
                <a:lnTo>
                  <a:pt x="59" y="203"/>
                </a:lnTo>
                <a:lnTo>
                  <a:pt x="56" y="214"/>
                </a:lnTo>
                <a:lnTo>
                  <a:pt x="49" y="218"/>
                </a:lnTo>
                <a:lnTo>
                  <a:pt x="43" y="222"/>
                </a:lnTo>
                <a:lnTo>
                  <a:pt x="35" y="225"/>
                </a:lnTo>
                <a:lnTo>
                  <a:pt x="28" y="229"/>
                </a:lnTo>
                <a:lnTo>
                  <a:pt x="21" y="233"/>
                </a:lnTo>
                <a:lnTo>
                  <a:pt x="12" y="236"/>
                </a:lnTo>
                <a:lnTo>
                  <a:pt x="6" y="240"/>
                </a:lnTo>
                <a:lnTo>
                  <a:pt x="0" y="245"/>
                </a:lnTo>
                <a:lnTo>
                  <a:pt x="1" y="238"/>
                </a:lnTo>
                <a:lnTo>
                  <a:pt x="5" y="233"/>
                </a:lnTo>
                <a:lnTo>
                  <a:pt x="7" y="227"/>
                </a:lnTo>
                <a:lnTo>
                  <a:pt x="11" y="222"/>
                </a:lnTo>
                <a:lnTo>
                  <a:pt x="12" y="214"/>
                </a:lnTo>
                <a:lnTo>
                  <a:pt x="16" y="208"/>
                </a:lnTo>
                <a:lnTo>
                  <a:pt x="20" y="202"/>
                </a:lnTo>
                <a:lnTo>
                  <a:pt x="23" y="196"/>
                </a:lnTo>
                <a:lnTo>
                  <a:pt x="25" y="188"/>
                </a:lnTo>
                <a:lnTo>
                  <a:pt x="27" y="182"/>
                </a:lnTo>
                <a:lnTo>
                  <a:pt x="30" y="175"/>
                </a:lnTo>
                <a:lnTo>
                  <a:pt x="32" y="168"/>
                </a:lnTo>
                <a:lnTo>
                  <a:pt x="33" y="161"/>
                </a:lnTo>
                <a:lnTo>
                  <a:pt x="36" y="154"/>
                </a:lnTo>
                <a:lnTo>
                  <a:pt x="38" y="146"/>
                </a:lnTo>
                <a:lnTo>
                  <a:pt x="42" y="140"/>
                </a:lnTo>
                <a:lnTo>
                  <a:pt x="43" y="130"/>
                </a:lnTo>
                <a:lnTo>
                  <a:pt x="45" y="123"/>
                </a:lnTo>
                <a:lnTo>
                  <a:pt x="46" y="114"/>
                </a:lnTo>
                <a:lnTo>
                  <a:pt x="48" y="106"/>
                </a:lnTo>
                <a:lnTo>
                  <a:pt x="49" y="97"/>
                </a:lnTo>
                <a:lnTo>
                  <a:pt x="51" y="89"/>
                </a:lnTo>
                <a:lnTo>
                  <a:pt x="52" y="80"/>
                </a:lnTo>
                <a:lnTo>
                  <a:pt x="54" y="73"/>
                </a:lnTo>
                <a:lnTo>
                  <a:pt x="54" y="63"/>
                </a:lnTo>
                <a:lnTo>
                  <a:pt x="54" y="54"/>
                </a:lnTo>
                <a:lnTo>
                  <a:pt x="56" y="45"/>
                </a:lnTo>
                <a:lnTo>
                  <a:pt x="57" y="36"/>
                </a:lnTo>
                <a:lnTo>
                  <a:pt x="57" y="26"/>
                </a:lnTo>
                <a:lnTo>
                  <a:pt x="57" y="17"/>
                </a:lnTo>
                <a:lnTo>
                  <a:pt x="57" y="9"/>
                </a:lnTo>
                <a:lnTo>
                  <a:pt x="5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01" name="Freeform 81">
            <a:extLst>
              <a:ext uri="{FF2B5EF4-FFF2-40B4-BE49-F238E27FC236}">
                <a16:creationId xmlns:a16="http://schemas.microsoft.com/office/drawing/2014/main" id="{11C1229E-8084-334B-A615-3049AC4555E6}"/>
              </a:ext>
            </a:extLst>
          </p:cNvPr>
          <p:cNvSpPr>
            <a:spLocks/>
          </p:cNvSpPr>
          <p:nvPr/>
        </p:nvSpPr>
        <p:spPr bwMode="auto">
          <a:xfrm>
            <a:off x="5641975" y="4219575"/>
            <a:ext cx="28575" cy="25400"/>
          </a:xfrm>
          <a:custGeom>
            <a:avLst/>
            <a:gdLst>
              <a:gd name="T0" fmla="*/ 2147483646 w 37"/>
              <a:gd name="T1" fmla="*/ 0 h 31"/>
              <a:gd name="T2" fmla="*/ 2147483646 w 37"/>
              <a:gd name="T3" fmla="*/ 0 h 31"/>
              <a:gd name="T4" fmla="*/ 2147483646 w 37"/>
              <a:gd name="T5" fmla="*/ 2147483646 h 31"/>
              <a:gd name="T6" fmla="*/ 2147483646 w 37"/>
              <a:gd name="T7" fmla="*/ 2147483646 h 31"/>
              <a:gd name="T8" fmla="*/ 2147483646 w 37"/>
              <a:gd name="T9" fmla="*/ 2147483646 h 31"/>
              <a:gd name="T10" fmla="*/ 2147483646 w 37"/>
              <a:gd name="T11" fmla="*/ 2147483646 h 31"/>
              <a:gd name="T12" fmla="*/ 2147483646 w 37"/>
              <a:gd name="T13" fmla="*/ 2147483646 h 31"/>
              <a:gd name="T14" fmla="*/ 2147483646 w 37"/>
              <a:gd name="T15" fmla="*/ 2147483646 h 31"/>
              <a:gd name="T16" fmla="*/ 2147483646 w 37"/>
              <a:gd name="T17" fmla="*/ 2147483646 h 31"/>
              <a:gd name="T18" fmla="*/ 2147483646 w 37"/>
              <a:gd name="T19" fmla="*/ 2147483646 h 31"/>
              <a:gd name="T20" fmla="*/ 2147483646 w 37"/>
              <a:gd name="T21" fmla="*/ 2147483646 h 31"/>
              <a:gd name="T22" fmla="*/ 2147483646 w 37"/>
              <a:gd name="T23" fmla="*/ 2147483646 h 31"/>
              <a:gd name="T24" fmla="*/ 2147483646 w 37"/>
              <a:gd name="T25" fmla="*/ 2147483646 h 31"/>
              <a:gd name="T26" fmla="*/ 2147483646 w 37"/>
              <a:gd name="T27" fmla="*/ 2147483646 h 31"/>
              <a:gd name="T28" fmla="*/ 2147483646 w 37"/>
              <a:gd name="T29" fmla="*/ 2147483646 h 31"/>
              <a:gd name="T30" fmla="*/ 0 w 37"/>
              <a:gd name="T31" fmla="*/ 2147483646 h 31"/>
              <a:gd name="T32" fmla="*/ 0 w 37"/>
              <a:gd name="T33" fmla="*/ 2147483646 h 31"/>
              <a:gd name="T34" fmla="*/ 2147483646 w 37"/>
              <a:gd name="T35" fmla="*/ 0 h 31"/>
              <a:gd name="T36" fmla="*/ 2147483646 w 37"/>
              <a:gd name="T37" fmla="*/ 0 h 3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37" h="31">
                <a:moveTo>
                  <a:pt x="13" y="0"/>
                </a:moveTo>
                <a:lnTo>
                  <a:pt x="16" y="0"/>
                </a:lnTo>
                <a:lnTo>
                  <a:pt x="25" y="1"/>
                </a:lnTo>
                <a:lnTo>
                  <a:pt x="32" y="5"/>
                </a:lnTo>
                <a:lnTo>
                  <a:pt x="37" y="11"/>
                </a:lnTo>
                <a:lnTo>
                  <a:pt x="32" y="16"/>
                </a:lnTo>
                <a:lnTo>
                  <a:pt x="24" y="19"/>
                </a:lnTo>
                <a:lnTo>
                  <a:pt x="14" y="19"/>
                </a:lnTo>
                <a:lnTo>
                  <a:pt x="10" y="20"/>
                </a:lnTo>
                <a:lnTo>
                  <a:pt x="10" y="21"/>
                </a:lnTo>
                <a:lnTo>
                  <a:pt x="11" y="24"/>
                </a:lnTo>
                <a:lnTo>
                  <a:pt x="10" y="27"/>
                </a:lnTo>
                <a:lnTo>
                  <a:pt x="8" y="31"/>
                </a:lnTo>
                <a:lnTo>
                  <a:pt x="4" y="29"/>
                </a:lnTo>
                <a:lnTo>
                  <a:pt x="1" y="24"/>
                </a:lnTo>
                <a:lnTo>
                  <a:pt x="0" y="20"/>
                </a:lnTo>
                <a:lnTo>
                  <a:pt x="0" y="19"/>
                </a:lnTo>
                <a:lnTo>
                  <a:pt x="13" y="0"/>
                </a:lnTo>
                <a:close/>
              </a:path>
            </a:pathLst>
          </a:custGeom>
          <a:solidFill>
            <a:srgbClr val="FFB3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02" name="Freeform 82">
            <a:extLst>
              <a:ext uri="{FF2B5EF4-FFF2-40B4-BE49-F238E27FC236}">
                <a16:creationId xmlns:a16="http://schemas.microsoft.com/office/drawing/2014/main" id="{EF477263-61B1-0C41-A500-29661DEF67E8}"/>
              </a:ext>
            </a:extLst>
          </p:cNvPr>
          <p:cNvSpPr>
            <a:spLocks/>
          </p:cNvSpPr>
          <p:nvPr/>
        </p:nvSpPr>
        <p:spPr bwMode="auto">
          <a:xfrm>
            <a:off x="4652963" y="4127500"/>
            <a:ext cx="88900" cy="55563"/>
          </a:xfrm>
          <a:custGeom>
            <a:avLst/>
            <a:gdLst>
              <a:gd name="T0" fmla="*/ 2147483646 w 112"/>
              <a:gd name="T1" fmla="*/ 0 h 70"/>
              <a:gd name="T2" fmla="*/ 2147483646 w 112"/>
              <a:gd name="T3" fmla="*/ 0 h 70"/>
              <a:gd name="T4" fmla="*/ 2147483646 w 112"/>
              <a:gd name="T5" fmla="*/ 0 h 70"/>
              <a:gd name="T6" fmla="*/ 2147483646 w 112"/>
              <a:gd name="T7" fmla="*/ 2147483646 h 70"/>
              <a:gd name="T8" fmla="*/ 2147483646 w 112"/>
              <a:gd name="T9" fmla="*/ 2147483646 h 70"/>
              <a:gd name="T10" fmla="*/ 2147483646 w 112"/>
              <a:gd name="T11" fmla="*/ 2147483646 h 70"/>
              <a:gd name="T12" fmla="*/ 2147483646 w 112"/>
              <a:gd name="T13" fmla="*/ 2147483646 h 70"/>
              <a:gd name="T14" fmla="*/ 2147483646 w 112"/>
              <a:gd name="T15" fmla="*/ 2147483646 h 70"/>
              <a:gd name="T16" fmla="*/ 2147483646 w 112"/>
              <a:gd name="T17" fmla="*/ 2147483646 h 70"/>
              <a:gd name="T18" fmla="*/ 2147483646 w 112"/>
              <a:gd name="T19" fmla="*/ 2147483646 h 70"/>
              <a:gd name="T20" fmla="*/ 2147483646 w 112"/>
              <a:gd name="T21" fmla="*/ 2147483646 h 70"/>
              <a:gd name="T22" fmla="*/ 2147483646 w 112"/>
              <a:gd name="T23" fmla="*/ 2147483646 h 70"/>
              <a:gd name="T24" fmla="*/ 2147483646 w 112"/>
              <a:gd name="T25" fmla="*/ 2147483646 h 70"/>
              <a:gd name="T26" fmla="*/ 2147483646 w 112"/>
              <a:gd name="T27" fmla="*/ 2147483646 h 70"/>
              <a:gd name="T28" fmla="*/ 2147483646 w 112"/>
              <a:gd name="T29" fmla="*/ 2147483646 h 70"/>
              <a:gd name="T30" fmla="*/ 0 w 112"/>
              <a:gd name="T31" fmla="*/ 2147483646 h 70"/>
              <a:gd name="T32" fmla="*/ 0 w 112"/>
              <a:gd name="T33" fmla="*/ 2147483646 h 70"/>
              <a:gd name="T34" fmla="*/ 2147483646 w 112"/>
              <a:gd name="T35" fmla="*/ 2147483646 h 70"/>
              <a:gd name="T36" fmla="*/ 2147483646 w 112"/>
              <a:gd name="T37" fmla="*/ 2147483646 h 70"/>
              <a:gd name="T38" fmla="*/ 2147483646 w 112"/>
              <a:gd name="T39" fmla="*/ 2147483646 h 70"/>
              <a:gd name="T40" fmla="*/ 2147483646 w 112"/>
              <a:gd name="T41" fmla="*/ 2147483646 h 70"/>
              <a:gd name="T42" fmla="*/ 2147483646 w 112"/>
              <a:gd name="T43" fmla="*/ 2147483646 h 70"/>
              <a:gd name="T44" fmla="*/ 2147483646 w 112"/>
              <a:gd name="T45" fmla="*/ 2147483646 h 70"/>
              <a:gd name="T46" fmla="*/ 2147483646 w 112"/>
              <a:gd name="T47" fmla="*/ 2147483646 h 70"/>
              <a:gd name="T48" fmla="*/ 2147483646 w 112"/>
              <a:gd name="T49" fmla="*/ 2147483646 h 70"/>
              <a:gd name="T50" fmla="*/ 2147483646 w 112"/>
              <a:gd name="T51" fmla="*/ 2147483646 h 70"/>
              <a:gd name="T52" fmla="*/ 2147483646 w 112"/>
              <a:gd name="T53" fmla="*/ 2147483646 h 70"/>
              <a:gd name="T54" fmla="*/ 2147483646 w 112"/>
              <a:gd name="T55" fmla="*/ 2147483646 h 70"/>
              <a:gd name="T56" fmla="*/ 2147483646 w 112"/>
              <a:gd name="T57" fmla="*/ 2147483646 h 70"/>
              <a:gd name="T58" fmla="*/ 2147483646 w 112"/>
              <a:gd name="T59" fmla="*/ 2147483646 h 70"/>
              <a:gd name="T60" fmla="*/ 2147483646 w 112"/>
              <a:gd name="T61" fmla="*/ 2147483646 h 70"/>
              <a:gd name="T62" fmla="*/ 2147483646 w 112"/>
              <a:gd name="T63" fmla="*/ 2147483646 h 70"/>
              <a:gd name="T64" fmla="*/ 2147483646 w 112"/>
              <a:gd name="T65" fmla="*/ 2147483646 h 70"/>
              <a:gd name="T66" fmla="*/ 2147483646 w 112"/>
              <a:gd name="T67" fmla="*/ 2147483646 h 70"/>
              <a:gd name="T68" fmla="*/ 2147483646 w 112"/>
              <a:gd name="T69" fmla="*/ 2147483646 h 70"/>
              <a:gd name="T70" fmla="*/ 2147483646 w 112"/>
              <a:gd name="T71" fmla="*/ 2147483646 h 70"/>
              <a:gd name="T72" fmla="*/ 2147483646 w 112"/>
              <a:gd name="T73" fmla="*/ 2147483646 h 70"/>
              <a:gd name="T74" fmla="*/ 2147483646 w 112"/>
              <a:gd name="T75" fmla="*/ 0 h 70"/>
              <a:gd name="T76" fmla="*/ 2147483646 w 112"/>
              <a:gd name="T77" fmla="*/ 0 h 70"/>
              <a:gd name="T78" fmla="*/ 2147483646 w 112"/>
              <a:gd name="T79" fmla="*/ 0 h 7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112" h="70">
                <a:moveTo>
                  <a:pt x="99" y="0"/>
                </a:moveTo>
                <a:lnTo>
                  <a:pt x="94" y="0"/>
                </a:lnTo>
                <a:lnTo>
                  <a:pt x="90" y="0"/>
                </a:lnTo>
                <a:lnTo>
                  <a:pt x="83" y="2"/>
                </a:lnTo>
                <a:lnTo>
                  <a:pt x="77" y="6"/>
                </a:lnTo>
                <a:lnTo>
                  <a:pt x="68" y="10"/>
                </a:lnTo>
                <a:lnTo>
                  <a:pt x="59" y="13"/>
                </a:lnTo>
                <a:lnTo>
                  <a:pt x="52" y="18"/>
                </a:lnTo>
                <a:lnTo>
                  <a:pt x="44" y="23"/>
                </a:lnTo>
                <a:lnTo>
                  <a:pt x="35" y="28"/>
                </a:lnTo>
                <a:lnTo>
                  <a:pt x="27" y="33"/>
                </a:lnTo>
                <a:lnTo>
                  <a:pt x="18" y="38"/>
                </a:lnTo>
                <a:lnTo>
                  <a:pt x="14" y="43"/>
                </a:lnTo>
                <a:lnTo>
                  <a:pt x="7" y="48"/>
                </a:lnTo>
                <a:lnTo>
                  <a:pt x="4" y="53"/>
                </a:lnTo>
                <a:lnTo>
                  <a:pt x="0" y="56"/>
                </a:lnTo>
                <a:lnTo>
                  <a:pt x="0" y="59"/>
                </a:lnTo>
                <a:lnTo>
                  <a:pt x="2" y="65"/>
                </a:lnTo>
                <a:lnTo>
                  <a:pt x="12" y="70"/>
                </a:lnTo>
                <a:lnTo>
                  <a:pt x="17" y="69"/>
                </a:lnTo>
                <a:lnTo>
                  <a:pt x="25" y="69"/>
                </a:lnTo>
                <a:lnTo>
                  <a:pt x="32" y="67"/>
                </a:lnTo>
                <a:lnTo>
                  <a:pt x="40" y="64"/>
                </a:lnTo>
                <a:lnTo>
                  <a:pt x="48" y="60"/>
                </a:lnTo>
                <a:lnTo>
                  <a:pt x="58" y="56"/>
                </a:lnTo>
                <a:lnTo>
                  <a:pt x="63" y="53"/>
                </a:lnTo>
                <a:lnTo>
                  <a:pt x="70" y="49"/>
                </a:lnTo>
                <a:lnTo>
                  <a:pt x="75" y="46"/>
                </a:lnTo>
                <a:lnTo>
                  <a:pt x="82" y="43"/>
                </a:lnTo>
                <a:lnTo>
                  <a:pt x="88" y="41"/>
                </a:lnTo>
                <a:lnTo>
                  <a:pt x="93" y="37"/>
                </a:lnTo>
                <a:lnTo>
                  <a:pt x="98" y="33"/>
                </a:lnTo>
                <a:lnTo>
                  <a:pt x="103" y="31"/>
                </a:lnTo>
                <a:lnTo>
                  <a:pt x="109" y="25"/>
                </a:lnTo>
                <a:lnTo>
                  <a:pt x="112" y="20"/>
                </a:lnTo>
                <a:lnTo>
                  <a:pt x="110" y="10"/>
                </a:lnTo>
                <a:lnTo>
                  <a:pt x="105" y="4"/>
                </a:lnTo>
                <a:lnTo>
                  <a:pt x="100" y="0"/>
                </a:lnTo>
                <a:lnTo>
                  <a:pt x="99" y="0"/>
                </a:lnTo>
                <a:close/>
              </a:path>
            </a:pathLst>
          </a:custGeom>
          <a:solidFill>
            <a:srgbClr val="FFE0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03" name="Freeform 83">
            <a:extLst>
              <a:ext uri="{FF2B5EF4-FFF2-40B4-BE49-F238E27FC236}">
                <a16:creationId xmlns:a16="http://schemas.microsoft.com/office/drawing/2014/main" id="{3E8DD7FE-D174-2146-8F6E-7F1ACF8075A0}"/>
              </a:ext>
            </a:extLst>
          </p:cNvPr>
          <p:cNvSpPr>
            <a:spLocks/>
          </p:cNvSpPr>
          <p:nvPr/>
        </p:nvSpPr>
        <p:spPr bwMode="auto">
          <a:xfrm>
            <a:off x="4549775" y="3629025"/>
            <a:ext cx="58738" cy="98425"/>
          </a:xfrm>
          <a:custGeom>
            <a:avLst/>
            <a:gdLst>
              <a:gd name="T0" fmla="*/ 2147483646 w 74"/>
              <a:gd name="T1" fmla="*/ 0 h 125"/>
              <a:gd name="T2" fmla="*/ 2147483646 w 74"/>
              <a:gd name="T3" fmla="*/ 0 h 125"/>
              <a:gd name="T4" fmla="*/ 2147483646 w 74"/>
              <a:gd name="T5" fmla="*/ 2147483646 h 125"/>
              <a:gd name="T6" fmla="*/ 2147483646 w 74"/>
              <a:gd name="T7" fmla="*/ 2147483646 h 125"/>
              <a:gd name="T8" fmla="*/ 2147483646 w 74"/>
              <a:gd name="T9" fmla="*/ 2147483646 h 125"/>
              <a:gd name="T10" fmla="*/ 0 w 74"/>
              <a:gd name="T11" fmla="*/ 2147483646 h 125"/>
              <a:gd name="T12" fmla="*/ 2147483646 w 74"/>
              <a:gd name="T13" fmla="*/ 2147483646 h 125"/>
              <a:gd name="T14" fmla="*/ 2147483646 w 74"/>
              <a:gd name="T15" fmla="*/ 2147483646 h 125"/>
              <a:gd name="T16" fmla="*/ 2147483646 w 74"/>
              <a:gd name="T17" fmla="*/ 2147483646 h 125"/>
              <a:gd name="T18" fmla="*/ 2147483646 w 74"/>
              <a:gd name="T19" fmla="*/ 2147483646 h 125"/>
              <a:gd name="T20" fmla="*/ 2147483646 w 74"/>
              <a:gd name="T21" fmla="*/ 2147483646 h 125"/>
              <a:gd name="T22" fmla="*/ 2147483646 w 74"/>
              <a:gd name="T23" fmla="*/ 2147483646 h 125"/>
              <a:gd name="T24" fmla="*/ 2147483646 w 74"/>
              <a:gd name="T25" fmla="*/ 2147483646 h 125"/>
              <a:gd name="T26" fmla="*/ 2147483646 w 74"/>
              <a:gd name="T27" fmla="*/ 2147483646 h 125"/>
              <a:gd name="T28" fmla="*/ 2147483646 w 74"/>
              <a:gd name="T29" fmla="*/ 2147483646 h 125"/>
              <a:gd name="T30" fmla="*/ 2147483646 w 74"/>
              <a:gd name="T31" fmla="*/ 2147483646 h 125"/>
              <a:gd name="T32" fmla="*/ 2147483646 w 74"/>
              <a:gd name="T33" fmla="*/ 2147483646 h 125"/>
              <a:gd name="T34" fmla="*/ 2147483646 w 74"/>
              <a:gd name="T35" fmla="*/ 2147483646 h 125"/>
              <a:gd name="T36" fmla="*/ 2147483646 w 74"/>
              <a:gd name="T37" fmla="*/ 2147483646 h 125"/>
              <a:gd name="T38" fmla="*/ 2147483646 w 74"/>
              <a:gd name="T39" fmla="*/ 2147483646 h 125"/>
              <a:gd name="T40" fmla="*/ 2147483646 w 74"/>
              <a:gd name="T41" fmla="*/ 2147483646 h 125"/>
              <a:gd name="T42" fmla="*/ 2147483646 w 74"/>
              <a:gd name="T43" fmla="*/ 2147483646 h 125"/>
              <a:gd name="T44" fmla="*/ 2147483646 w 74"/>
              <a:gd name="T45" fmla="*/ 2147483646 h 125"/>
              <a:gd name="T46" fmla="*/ 2147483646 w 74"/>
              <a:gd name="T47" fmla="*/ 2147483646 h 125"/>
              <a:gd name="T48" fmla="*/ 2147483646 w 74"/>
              <a:gd name="T49" fmla="*/ 2147483646 h 125"/>
              <a:gd name="T50" fmla="*/ 2147483646 w 74"/>
              <a:gd name="T51" fmla="*/ 2147483646 h 125"/>
              <a:gd name="T52" fmla="*/ 2147483646 w 74"/>
              <a:gd name="T53" fmla="*/ 2147483646 h 125"/>
              <a:gd name="T54" fmla="*/ 2147483646 w 74"/>
              <a:gd name="T55" fmla="*/ 2147483646 h 125"/>
              <a:gd name="T56" fmla="*/ 2147483646 w 74"/>
              <a:gd name="T57" fmla="*/ 2147483646 h 125"/>
              <a:gd name="T58" fmla="*/ 2147483646 w 74"/>
              <a:gd name="T59" fmla="*/ 2147483646 h 125"/>
              <a:gd name="T60" fmla="*/ 2147483646 w 74"/>
              <a:gd name="T61" fmla="*/ 2147483646 h 125"/>
              <a:gd name="T62" fmla="*/ 2147483646 w 74"/>
              <a:gd name="T63" fmla="*/ 2147483646 h 125"/>
              <a:gd name="T64" fmla="*/ 2147483646 w 74"/>
              <a:gd name="T65" fmla="*/ 2147483646 h 125"/>
              <a:gd name="T66" fmla="*/ 2147483646 w 74"/>
              <a:gd name="T67" fmla="*/ 2147483646 h 125"/>
              <a:gd name="T68" fmla="*/ 2147483646 w 74"/>
              <a:gd name="T69" fmla="*/ 2147483646 h 125"/>
              <a:gd name="T70" fmla="*/ 2147483646 w 74"/>
              <a:gd name="T71" fmla="*/ 2147483646 h 125"/>
              <a:gd name="T72" fmla="*/ 2147483646 w 74"/>
              <a:gd name="T73" fmla="*/ 2147483646 h 125"/>
              <a:gd name="T74" fmla="*/ 2147483646 w 74"/>
              <a:gd name="T75" fmla="*/ 0 h 125"/>
              <a:gd name="T76" fmla="*/ 2147483646 w 74"/>
              <a:gd name="T77" fmla="*/ 0 h 125"/>
              <a:gd name="T78" fmla="*/ 2147483646 w 74"/>
              <a:gd name="T79" fmla="*/ 0 h 125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74" h="125">
                <a:moveTo>
                  <a:pt x="30" y="0"/>
                </a:moveTo>
                <a:lnTo>
                  <a:pt x="20" y="0"/>
                </a:lnTo>
                <a:lnTo>
                  <a:pt x="11" y="4"/>
                </a:lnTo>
                <a:lnTo>
                  <a:pt x="5" y="9"/>
                </a:lnTo>
                <a:lnTo>
                  <a:pt x="3" y="17"/>
                </a:lnTo>
                <a:lnTo>
                  <a:pt x="0" y="27"/>
                </a:lnTo>
                <a:lnTo>
                  <a:pt x="3" y="39"/>
                </a:lnTo>
                <a:lnTo>
                  <a:pt x="4" y="46"/>
                </a:lnTo>
                <a:lnTo>
                  <a:pt x="8" y="52"/>
                </a:lnTo>
                <a:lnTo>
                  <a:pt x="10" y="59"/>
                </a:lnTo>
                <a:lnTo>
                  <a:pt x="15" y="66"/>
                </a:lnTo>
                <a:lnTo>
                  <a:pt x="19" y="70"/>
                </a:lnTo>
                <a:lnTo>
                  <a:pt x="22" y="78"/>
                </a:lnTo>
                <a:lnTo>
                  <a:pt x="26" y="84"/>
                </a:lnTo>
                <a:lnTo>
                  <a:pt x="31" y="92"/>
                </a:lnTo>
                <a:lnTo>
                  <a:pt x="33" y="96"/>
                </a:lnTo>
                <a:lnTo>
                  <a:pt x="37" y="103"/>
                </a:lnTo>
                <a:lnTo>
                  <a:pt x="41" y="109"/>
                </a:lnTo>
                <a:lnTo>
                  <a:pt x="45" y="114"/>
                </a:lnTo>
                <a:lnTo>
                  <a:pt x="51" y="121"/>
                </a:lnTo>
                <a:lnTo>
                  <a:pt x="57" y="125"/>
                </a:lnTo>
                <a:lnTo>
                  <a:pt x="64" y="125"/>
                </a:lnTo>
                <a:lnTo>
                  <a:pt x="71" y="124"/>
                </a:lnTo>
                <a:lnTo>
                  <a:pt x="73" y="118"/>
                </a:lnTo>
                <a:lnTo>
                  <a:pt x="74" y="113"/>
                </a:lnTo>
                <a:lnTo>
                  <a:pt x="74" y="104"/>
                </a:lnTo>
                <a:lnTo>
                  <a:pt x="74" y="95"/>
                </a:lnTo>
                <a:lnTo>
                  <a:pt x="72" y="85"/>
                </a:lnTo>
                <a:lnTo>
                  <a:pt x="71" y="75"/>
                </a:lnTo>
                <a:lnTo>
                  <a:pt x="67" y="66"/>
                </a:lnTo>
                <a:lnTo>
                  <a:pt x="64" y="56"/>
                </a:lnTo>
                <a:lnTo>
                  <a:pt x="61" y="44"/>
                </a:lnTo>
                <a:lnTo>
                  <a:pt x="56" y="35"/>
                </a:lnTo>
                <a:lnTo>
                  <a:pt x="52" y="25"/>
                </a:lnTo>
                <a:lnTo>
                  <a:pt x="47" y="17"/>
                </a:lnTo>
                <a:lnTo>
                  <a:pt x="42" y="9"/>
                </a:lnTo>
                <a:lnTo>
                  <a:pt x="37" y="5"/>
                </a:lnTo>
                <a:lnTo>
                  <a:pt x="32" y="0"/>
                </a:lnTo>
                <a:lnTo>
                  <a:pt x="30" y="0"/>
                </a:lnTo>
                <a:close/>
              </a:path>
            </a:pathLst>
          </a:custGeom>
          <a:solidFill>
            <a:srgbClr val="FFE0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04" name="Freeform 84">
            <a:extLst>
              <a:ext uri="{FF2B5EF4-FFF2-40B4-BE49-F238E27FC236}">
                <a16:creationId xmlns:a16="http://schemas.microsoft.com/office/drawing/2014/main" id="{FAF58D5C-7A9A-5642-99E7-A97901FED4A4}"/>
              </a:ext>
            </a:extLst>
          </p:cNvPr>
          <p:cNvSpPr>
            <a:spLocks/>
          </p:cNvSpPr>
          <p:nvPr/>
        </p:nvSpPr>
        <p:spPr bwMode="auto">
          <a:xfrm>
            <a:off x="4659313" y="3787775"/>
            <a:ext cx="111125" cy="120650"/>
          </a:xfrm>
          <a:custGeom>
            <a:avLst/>
            <a:gdLst>
              <a:gd name="T0" fmla="*/ 2147483646 w 141"/>
              <a:gd name="T1" fmla="*/ 2147483646 h 153"/>
              <a:gd name="T2" fmla="*/ 2147483646 w 141"/>
              <a:gd name="T3" fmla="*/ 2147483646 h 153"/>
              <a:gd name="T4" fmla="*/ 0 w 141"/>
              <a:gd name="T5" fmla="*/ 2147483646 h 153"/>
              <a:gd name="T6" fmla="*/ 0 w 141"/>
              <a:gd name="T7" fmla="*/ 2147483646 h 153"/>
              <a:gd name="T8" fmla="*/ 2147483646 w 141"/>
              <a:gd name="T9" fmla="*/ 2147483646 h 153"/>
              <a:gd name="T10" fmla="*/ 2147483646 w 141"/>
              <a:gd name="T11" fmla="*/ 2147483646 h 153"/>
              <a:gd name="T12" fmla="*/ 2147483646 w 141"/>
              <a:gd name="T13" fmla="*/ 2147483646 h 153"/>
              <a:gd name="T14" fmla="*/ 2147483646 w 141"/>
              <a:gd name="T15" fmla="*/ 2147483646 h 153"/>
              <a:gd name="T16" fmla="*/ 2147483646 w 141"/>
              <a:gd name="T17" fmla="*/ 2147483646 h 153"/>
              <a:gd name="T18" fmla="*/ 2147483646 w 141"/>
              <a:gd name="T19" fmla="*/ 2147483646 h 153"/>
              <a:gd name="T20" fmla="*/ 2147483646 w 141"/>
              <a:gd name="T21" fmla="*/ 2147483646 h 153"/>
              <a:gd name="T22" fmla="*/ 2147483646 w 141"/>
              <a:gd name="T23" fmla="*/ 2147483646 h 153"/>
              <a:gd name="T24" fmla="*/ 2147483646 w 141"/>
              <a:gd name="T25" fmla="*/ 2147483646 h 153"/>
              <a:gd name="T26" fmla="*/ 2147483646 w 141"/>
              <a:gd name="T27" fmla="*/ 2147483646 h 153"/>
              <a:gd name="T28" fmla="*/ 2147483646 w 141"/>
              <a:gd name="T29" fmla="*/ 2147483646 h 153"/>
              <a:gd name="T30" fmla="*/ 2147483646 w 141"/>
              <a:gd name="T31" fmla="*/ 2147483646 h 153"/>
              <a:gd name="T32" fmla="*/ 2147483646 w 141"/>
              <a:gd name="T33" fmla="*/ 2147483646 h 153"/>
              <a:gd name="T34" fmla="*/ 2147483646 w 141"/>
              <a:gd name="T35" fmla="*/ 2147483646 h 153"/>
              <a:gd name="T36" fmla="*/ 2147483646 w 141"/>
              <a:gd name="T37" fmla="*/ 2147483646 h 153"/>
              <a:gd name="T38" fmla="*/ 2147483646 w 141"/>
              <a:gd name="T39" fmla="*/ 2147483646 h 153"/>
              <a:gd name="T40" fmla="*/ 2147483646 w 141"/>
              <a:gd name="T41" fmla="*/ 2147483646 h 153"/>
              <a:gd name="T42" fmla="*/ 2147483646 w 141"/>
              <a:gd name="T43" fmla="*/ 2147483646 h 153"/>
              <a:gd name="T44" fmla="*/ 2147483646 w 141"/>
              <a:gd name="T45" fmla="*/ 2147483646 h 153"/>
              <a:gd name="T46" fmla="*/ 2147483646 w 141"/>
              <a:gd name="T47" fmla="*/ 2147483646 h 153"/>
              <a:gd name="T48" fmla="*/ 2147483646 w 141"/>
              <a:gd name="T49" fmla="*/ 2147483646 h 153"/>
              <a:gd name="T50" fmla="*/ 2147483646 w 141"/>
              <a:gd name="T51" fmla="*/ 2147483646 h 153"/>
              <a:gd name="T52" fmla="*/ 2147483646 w 141"/>
              <a:gd name="T53" fmla="*/ 2147483646 h 153"/>
              <a:gd name="T54" fmla="*/ 2147483646 w 141"/>
              <a:gd name="T55" fmla="*/ 2147483646 h 153"/>
              <a:gd name="T56" fmla="*/ 2147483646 w 141"/>
              <a:gd name="T57" fmla="*/ 2147483646 h 153"/>
              <a:gd name="T58" fmla="*/ 2147483646 w 141"/>
              <a:gd name="T59" fmla="*/ 2147483646 h 153"/>
              <a:gd name="T60" fmla="*/ 2147483646 w 141"/>
              <a:gd name="T61" fmla="*/ 2147483646 h 153"/>
              <a:gd name="T62" fmla="*/ 2147483646 w 141"/>
              <a:gd name="T63" fmla="*/ 2147483646 h 153"/>
              <a:gd name="T64" fmla="*/ 2147483646 w 141"/>
              <a:gd name="T65" fmla="*/ 2147483646 h 153"/>
              <a:gd name="T66" fmla="*/ 2147483646 w 141"/>
              <a:gd name="T67" fmla="*/ 2147483646 h 153"/>
              <a:gd name="T68" fmla="*/ 2147483646 w 141"/>
              <a:gd name="T69" fmla="*/ 2147483646 h 153"/>
              <a:gd name="T70" fmla="*/ 2147483646 w 141"/>
              <a:gd name="T71" fmla="*/ 2147483646 h 153"/>
              <a:gd name="T72" fmla="*/ 2147483646 w 141"/>
              <a:gd name="T73" fmla="*/ 2147483646 h 153"/>
              <a:gd name="T74" fmla="*/ 2147483646 w 141"/>
              <a:gd name="T75" fmla="*/ 2147483646 h 153"/>
              <a:gd name="T76" fmla="*/ 2147483646 w 141"/>
              <a:gd name="T77" fmla="*/ 2147483646 h 153"/>
              <a:gd name="T78" fmla="*/ 2147483646 w 141"/>
              <a:gd name="T79" fmla="*/ 2147483646 h 153"/>
              <a:gd name="T80" fmla="*/ 2147483646 w 141"/>
              <a:gd name="T81" fmla="*/ 2147483646 h 153"/>
              <a:gd name="T82" fmla="*/ 2147483646 w 141"/>
              <a:gd name="T83" fmla="*/ 2147483646 h 153"/>
              <a:gd name="T84" fmla="*/ 2147483646 w 141"/>
              <a:gd name="T85" fmla="*/ 2147483646 h 153"/>
              <a:gd name="T86" fmla="*/ 2147483646 w 141"/>
              <a:gd name="T87" fmla="*/ 2147483646 h 153"/>
              <a:gd name="T88" fmla="*/ 2147483646 w 141"/>
              <a:gd name="T89" fmla="*/ 2147483646 h 153"/>
              <a:gd name="T90" fmla="*/ 2147483646 w 141"/>
              <a:gd name="T91" fmla="*/ 2147483646 h 153"/>
              <a:gd name="T92" fmla="*/ 2147483646 w 141"/>
              <a:gd name="T93" fmla="*/ 2147483646 h 153"/>
              <a:gd name="T94" fmla="*/ 2147483646 w 141"/>
              <a:gd name="T95" fmla="*/ 2147483646 h 153"/>
              <a:gd name="T96" fmla="*/ 2147483646 w 141"/>
              <a:gd name="T97" fmla="*/ 2147483646 h 153"/>
              <a:gd name="T98" fmla="*/ 2147483646 w 141"/>
              <a:gd name="T99" fmla="*/ 2147483646 h 153"/>
              <a:gd name="T100" fmla="*/ 2147483646 w 141"/>
              <a:gd name="T101" fmla="*/ 2147483646 h 153"/>
              <a:gd name="T102" fmla="*/ 2147483646 w 141"/>
              <a:gd name="T103" fmla="*/ 0 h 153"/>
              <a:gd name="T104" fmla="*/ 2147483646 w 141"/>
              <a:gd name="T105" fmla="*/ 0 h 153"/>
              <a:gd name="T106" fmla="*/ 2147483646 w 141"/>
              <a:gd name="T107" fmla="*/ 0 h 153"/>
              <a:gd name="T108" fmla="*/ 2147483646 w 141"/>
              <a:gd name="T109" fmla="*/ 2147483646 h 153"/>
              <a:gd name="T110" fmla="*/ 2147483646 w 141"/>
              <a:gd name="T111" fmla="*/ 2147483646 h 153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41" h="153">
                <a:moveTo>
                  <a:pt x="10" y="4"/>
                </a:moveTo>
                <a:lnTo>
                  <a:pt x="3" y="9"/>
                </a:lnTo>
                <a:lnTo>
                  <a:pt x="0" y="14"/>
                </a:lnTo>
                <a:lnTo>
                  <a:pt x="0" y="21"/>
                </a:lnTo>
                <a:lnTo>
                  <a:pt x="5" y="28"/>
                </a:lnTo>
                <a:lnTo>
                  <a:pt x="10" y="32"/>
                </a:lnTo>
                <a:lnTo>
                  <a:pt x="19" y="40"/>
                </a:lnTo>
                <a:lnTo>
                  <a:pt x="23" y="42"/>
                </a:lnTo>
                <a:lnTo>
                  <a:pt x="29" y="46"/>
                </a:lnTo>
                <a:lnTo>
                  <a:pt x="33" y="50"/>
                </a:lnTo>
                <a:lnTo>
                  <a:pt x="40" y="54"/>
                </a:lnTo>
                <a:lnTo>
                  <a:pt x="49" y="58"/>
                </a:lnTo>
                <a:lnTo>
                  <a:pt x="58" y="65"/>
                </a:lnTo>
                <a:lnTo>
                  <a:pt x="67" y="73"/>
                </a:lnTo>
                <a:lnTo>
                  <a:pt x="75" y="83"/>
                </a:lnTo>
                <a:lnTo>
                  <a:pt x="81" y="91"/>
                </a:lnTo>
                <a:lnTo>
                  <a:pt x="86" y="99"/>
                </a:lnTo>
                <a:lnTo>
                  <a:pt x="87" y="108"/>
                </a:lnTo>
                <a:lnTo>
                  <a:pt x="89" y="117"/>
                </a:lnTo>
                <a:lnTo>
                  <a:pt x="89" y="123"/>
                </a:lnTo>
                <a:lnTo>
                  <a:pt x="91" y="130"/>
                </a:lnTo>
                <a:lnTo>
                  <a:pt x="92" y="138"/>
                </a:lnTo>
                <a:lnTo>
                  <a:pt x="94" y="144"/>
                </a:lnTo>
                <a:lnTo>
                  <a:pt x="97" y="149"/>
                </a:lnTo>
                <a:lnTo>
                  <a:pt x="103" y="151"/>
                </a:lnTo>
                <a:lnTo>
                  <a:pt x="108" y="153"/>
                </a:lnTo>
                <a:lnTo>
                  <a:pt x="117" y="153"/>
                </a:lnTo>
                <a:lnTo>
                  <a:pt x="124" y="148"/>
                </a:lnTo>
                <a:lnTo>
                  <a:pt x="131" y="140"/>
                </a:lnTo>
                <a:lnTo>
                  <a:pt x="138" y="130"/>
                </a:lnTo>
                <a:lnTo>
                  <a:pt x="141" y="120"/>
                </a:lnTo>
                <a:lnTo>
                  <a:pt x="141" y="113"/>
                </a:lnTo>
                <a:lnTo>
                  <a:pt x="141" y="107"/>
                </a:lnTo>
                <a:lnTo>
                  <a:pt x="140" y="99"/>
                </a:lnTo>
                <a:lnTo>
                  <a:pt x="139" y="93"/>
                </a:lnTo>
                <a:lnTo>
                  <a:pt x="135" y="86"/>
                </a:lnTo>
                <a:lnTo>
                  <a:pt x="131" y="78"/>
                </a:lnTo>
                <a:lnTo>
                  <a:pt x="128" y="71"/>
                </a:lnTo>
                <a:lnTo>
                  <a:pt x="122" y="65"/>
                </a:lnTo>
                <a:lnTo>
                  <a:pt x="114" y="55"/>
                </a:lnTo>
                <a:lnTo>
                  <a:pt x="105" y="47"/>
                </a:lnTo>
                <a:lnTo>
                  <a:pt x="98" y="41"/>
                </a:lnTo>
                <a:lnTo>
                  <a:pt x="91" y="35"/>
                </a:lnTo>
                <a:lnTo>
                  <a:pt x="82" y="29"/>
                </a:lnTo>
                <a:lnTo>
                  <a:pt x="75" y="23"/>
                </a:lnTo>
                <a:lnTo>
                  <a:pt x="65" y="18"/>
                </a:lnTo>
                <a:lnTo>
                  <a:pt x="58" y="14"/>
                </a:lnTo>
                <a:lnTo>
                  <a:pt x="50" y="10"/>
                </a:lnTo>
                <a:lnTo>
                  <a:pt x="42" y="6"/>
                </a:lnTo>
                <a:lnTo>
                  <a:pt x="35" y="3"/>
                </a:lnTo>
                <a:lnTo>
                  <a:pt x="30" y="1"/>
                </a:lnTo>
                <a:lnTo>
                  <a:pt x="23" y="0"/>
                </a:lnTo>
                <a:lnTo>
                  <a:pt x="18" y="0"/>
                </a:lnTo>
                <a:lnTo>
                  <a:pt x="13" y="0"/>
                </a:lnTo>
                <a:lnTo>
                  <a:pt x="10" y="4"/>
                </a:lnTo>
                <a:close/>
              </a:path>
            </a:pathLst>
          </a:custGeom>
          <a:solidFill>
            <a:srgbClr val="FFE0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05" name="Freeform 85">
            <a:extLst>
              <a:ext uri="{FF2B5EF4-FFF2-40B4-BE49-F238E27FC236}">
                <a16:creationId xmlns:a16="http://schemas.microsoft.com/office/drawing/2014/main" id="{FAE67032-5402-EB49-8C52-A955A7E9C329}"/>
              </a:ext>
            </a:extLst>
          </p:cNvPr>
          <p:cNvSpPr>
            <a:spLocks/>
          </p:cNvSpPr>
          <p:nvPr/>
        </p:nvSpPr>
        <p:spPr bwMode="auto">
          <a:xfrm>
            <a:off x="5283200" y="3817938"/>
            <a:ext cx="134938" cy="196850"/>
          </a:xfrm>
          <a:custGeom>
            <a:avLst/>
            <a:gdLst>
              <a:gd name="T0" fmla="*/ 2147483646 w 171"/>
              <a:gd name="T1" fmla="*/ 0 h 247"/>
              <a:gd name="T2" fmla="*/ 2147483646 w 171"/>
              <a:gd name="T3" fmla="*/ 2147483646 h 247"/>
              <a:gd name="T4" fmla="*/ 2147483646 w 171"/>
              <a:gd name="T5" fmla="*/ 2147483646 h 247"/>
              <a:gd name="T6" fmla="*/ 2147483646 w 171"/>
              <a:gd name="T7" fmla="*/ 2147483646 h 247"/>
              <a:gd name="T8" fmla="*/ 2147483646 w 171"/>
              <a:gd name="T9" fmla="*/ 2147483646 h 247"/>
              <a:gd name="T10" fmla="*/ 2147483646 w 171"/>
              <a:gd name="T11" fmla="*/ 2147483646 h 247"/>
              <a:gd name="T12" fmla="*/ 2147483646 w 171"/>
              <a:gd name="T13" fmla="*/ 2147483646 h 247"/>
              <a:gd name="T14" fmla="*/ 2147483646 w 171"/>
              <a:gd name="T15" fmla="*/ 2147483646 h 247"/>
              <a:gd name="T16" fmla="*/ 2147483646 w 171"/>
              <a:gd name="T17" fmla="*/ 2147483646 h 247"/>
              <a:gd name="T18" fmla="*/ 2147483646 w 171"/>
              <a:gd name="T19" fmla="*/ 2147483646 h 247"/>
              <a:gd name="T20" fmla="*/ 2147483646 w 171"/>
              <a:gd name="T21" fmla="*/ 2147483646 h 247"/>
              <a:gd name="T22" fmla="*/ 0 w 171"/>
              <a:gd name="T23" fmla="*/ 2147483646 h 247"/>
              <a:gd name="T24" fmla="*/ 2147483646 w 171"/>
              <a:gd name="T25" fmla="*/ 2147483646 h 247"/>
              <a:gd name="T26" fmla="*/ 2147483646 w 171"/>
              <a:gd name="T27" fmla="*/ 2147483646 h 247"/>
              <a:gd name="T28" fmla="*/ 2147483646 w 171"/>
              <a:gd name="T29" fmla="*/ 2147483646 h 247"/>
              <a:gd name="T30" fmla="*/ 2147483646 w 171"/>
              <a:gd name="T31" fmla="*/ 2147483646 h 247"/>
              <a:gd name="T32" fmla="*/ 2147483646 w 171"/>
              <a:gd name="T33" fmla="*/ 2147483646 h 247"/>
              <a:gd name="T34" fmla="*/ 2147483646 w 171"/>
              <a:gd name="T35" fmla="*/ 2147483646 h 247"/>
              <a:gd name="T36" fmla="*/ 2147483646 w 171"/>
              <a:gd name="T37" fmla="*/ 2147483646 h 247"/>
              <a:gd name="T38" fmla="*/ 2147483646 w 171"/>
              <a:gd name="T39" fmla="*/ 2147483646 h 247"/>
              <a:gd name="T40" fmla="*/ 2147483646 w 171"/>
              <a:gd name="T41" fmla="*/ 2147483646 h 247"/>
              <a:gd name="T42" fmla="*/ 2147483646 w 171"/>
              <a:gd name="T43" fmla="*/ 2147483646 h 247"/>
              <a:gd name="T44" fmla="*/ 2147483646 w 171"/>
              <a:gd name="T45" fmla="*/ 2147483646 h 247"/>
              <a:gd name="T46" fmla="*/ 2147483646 w 171"/>
              <a:gd name="T47" fmla="*/ 2147483646 h 247"/>
              <a:gd name="T48" fmla="*/ 2147483646 w 171"/>
              <a:gd name="T49" fmla="*/ 2147483646 h 247"/>
              <a:gd name="T50" fmla="*/ 2147483646 w 171"/>
              <a:gd name="T51" fmla="*/ 2147483646 h 247"/>
              <a:gd name="T52" fmla="*/ 2147483646 w 171"/>
              <a:gd name="T53" fmla="*/ 2147483646 h 247"/>
              <a:gd name="T54" fmla="*/ 2147483646 w 171"/>
              <a:gd name="T55" fmla="*/ 2147483646 h 247"/>
              <a:gd name="T56" fmla="*/ 2147483646 w 171"/>
              <a:gd name="T57" fmla="*/ 2147483646 h 247"/>
              <a:gd name="T58" fmla="*/ 2147483646 w 171"/>
              <a:gd name="T59" fmla="*/ 2147483646 h 247"/>
              <a:gd name="T60" fmla="*/ 2147483646 w 171"/>
              <a:gd name="T61" fmla="*/ 2147483646 h 247"/>
              <a:gd name="T62" fmla="*/ 2147483646 w 171"/>
              <a:gd name="T63" fmla="*/ 2147483646 h 247"/>
              <a:gd name="T64" fmla="*/ 2147483646 w 171"/>
              <a:gd name="T65" fmla="*/ 2147483646 h 247"/>
              <a:gd name="T66" fmla="*/ 2147483646 w 171"/>
              <a:gd name="T67" fmla="*/ 2147483646 h 247"/>
              <a:gd name="T68" fmla="*/ 2147483646 w 171"/>
              <a:gd name="T69" fmla="*/ 2147483646 h 247"/>
              <a:gd name="T70" fmla="*/ 2147483646 w 171"/>
              <a:gd name="T71" fmla="*/ 2147483646 h 247"/>
              <a:gd name="T72" fmla="*/ 2147483646 w 171"/>
              <a:gd name="T73" fmla="*/ 2147483646 h 247"/>
              <a:gd name="T74" fmla="*/ 2147483646 w 171"/>
              <a:gd name="T75" fmla="*/ 2147483646 h 247"/>
              <a:gd name="T76" fmla="*/ 2147483646 w 171"/>
              <a:gd name="T77" fmla="*/ 2147483646 h 247"/>
              <a:gd name="T78" fmla="*/ 2147483646 w 171"/>
              <a:gd name="T79" fmla="*/ 2147483646 h 247"/>
              <a:gd name="T80" fmla="*/ 2147483646 w 171"/>
              <a:gd name="T81" fmla="*/ 2147483646 h 247"/>
              <a:gd name="T82" fmla="*/ 2147483646 w 171"/>
              <a:gd name="T83" fmla="*/ 0 h 247"/>
              <a:gd name="T84" fmla="*/ 2147483646 w 171"/>
              <a:gd name="T85" fmla="*/ 0 h 24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71" h="247">
                <a:moveTo>
                  <a:pt x="133" y="0"/>
                </a:moveTo>
                <a:lnTo>
                  <a:pt x="127" y="0"/>
                </a:lnTo>
                <a:lnTo>
                  <a:pt x="121" y="2"/>
                </a:lnTo>
                <a:lnTo>
                  <a:pt x="117" y="5"/>
                </a:lnTo>
                <a:lnTo>
                  <a:pt x="114" y="8"/>
                </a:lnTo>
                <a:lnTo>
                  <a:pt x="107" y="15"/>
                </a:lnTo>
                <a:lnTo>
                  <a:pt x="103" y="26"/>
                </a:lnTo>
                <a:lnTo>
                  <a:pt x="99" y="33"/>
                </a:lnTo>
                <a:lnTo>
                  <a:pt x="95" y="42"/>
                </a:lnTo>
                <a:lnTo>
                  <a:pt x="90" y="48"/>
                </a:lnTo>
                <a:lnTo>
                  <a:pt x="88" y="55"/>
                </a:lnTo>
                <a:lnTo>
                  <a:pt x="79" y="57"/>
                </a:lnTo>
                <a:lnTo>
                  <a:pt x="69" y="58"/>
                </a:lnTo>
                <a:lnTo>
                  <a:pt x="62" y="57"/>
                </a:lnTo>
                <a:lnTo>
                  <a:pt x="57" y="55"/>
                </a:lnTo>
                <a:lnTo>
                  <a:pt x="49" y="54"/>
                </a:lnTo>
                <a:lnTo>
                  <a:pt x="44" y="54"/>
                </a:lnTo>
                <a:lnTo>
                  <a:pt x="37" y="53"/>
                </a:lnTo>
                <a:lnTo>
                  <a:pt x="31" y="52"/>
                </a:lnTo>
                <a:lnTo>
                  <a:pt x="25" y="52"/>
                </a:lnTo>
                <a:lnTo>
                  <a:pt x="18" y="53"/>
                </a:lnTo>
                <a:lnTo>
                  <a:pt x="9" y="57"/>
                </a:lnTo>
                <a:lnTo>
                  <a:pt x="4" y="64"/>
                </a:lnTo>
                <a:lnTo>
                  <a:pt x="0" y="73"/>
                </a:lnTo>
                <a:lnTo>
                  <a:pt x="2" y="81"/>
                </a:lnTo>
                <a:lnTo>
                  <a:pt x="4" y="86"/>
                </a:lnTo>
                <a:lnTo>
                  <a:pt x="6" y="91"/>
                </a:lnTo>
                <a:lnTo>
                  <a:pt x="11" y="97"/>
                </a:lnTo>
                <a:lnTo>
                  <a:pt x="16" y="104"/>
                </a:lnTo>
                <a:lnTo>
                  <a:pt x="18" y="110"/>
                </a:lnTo>
                <a:lnTo>
                  <a:pt x="23" y="115"/>
                </a:lnTo>
                <a:lnTo>
                  <a:pt x="27" y="122"/>
                </a:lnTo>
                <a:lnTo>
                  <a:pt x="32" y="128"/>
                </a:lnTo>
                <a:lnTo>
                  <a:pt x="36" y="135"/>
                </a:lnTo>
                <a:lnTo>
                  <a:pt x="39" y="143"/>
                </a:lnTo>
                <a:lnTo>
                  <a:pt x="42" y="151"/>
                </a:lnTo>
                <a:lnTo>
                  <a:pt x="46" y="159"/>
                </a:lnTo>
                <a:lnTo>
                  <a:pt x="46" y="166"/>
                </a:lnTo>
                <a:lnTo>
                  <a:pt x="47" y="174"/>
                </a:lnTo>
                <a:lnTo>
                  <a:pt x="47" y="182"/>
                </a:lnTo>
                <a:lnTo>
                  <a:pt x="47" y="189"/>
                </a:lnTo>
                <a:lnTo>
                  <a:pt x="46" y="197"/>
                </a:lnTo>
                <a:lnTo>
                  <a:pt x="46" y="203"/>
                </a:lnTo>
                <a:lnTo>
                  <a:pt x="46" y="209"/>
                </a:lnTo>
                <a:lnTo>
                  <a:pt x="46" y="216"/>
                </a:lnTo>
                <a:lnTo>
                  <a:pt x="47" y="226"/>
                </a:lnTo>
                <a:lnTo>
                  <a:pt x="52" y="235"/>
                </a:lnTo>
                <a:lnTo>
                  <a:pt x="56" y="239"/>
                </a:lnTo>
                <a:lnTo>
                  <a:pt x="62" y="241"/>
                </a:lnTo>
                <a:lnTo>
                  <a:pt x="69" y="244"/>
                </a:lnTo>
                <a:lnTo>
                  <a:pt x="79" y="247"/>
                </a:lnTo>
                <a:lnTo>
                  <a:pt x="89" y="246"/>
                </a:lnTo>
                <a:lnTo>
                  <a:pt x="98" y="244"/>
                </a:lnTo>
                <a:lnTo>
                  <a:pt x="105" y="240"/>
                </a:lnTo>
                <a:lnTo>
                  <a:pt x="114" y="235"/>
                </a:lnTo>
                <a:lnTo>
                  <a:pt x="120" y="228"/>
                </a:lnTo>
                <a:lnTo>
                  <a:pt x="126" y="219"/>
                </a:lnTo>
                <a:lnTo>
                  <a:pt x="132" y="209"/>
                </a:lnTo>
                <a:lnTo>
                  <a:pt x="138" y="200"/>
                </a:lnTo>
                <a:lnTo>
                  <a:pt x="140" y="194"/>
                </a:lnTo>
                <a:lnTo>
                  <a:pt x="142" y="188"/>
                </a:lnTo>
                <a:lnTo>
                  <a:pt x="143" y="182"/>
                </a:lnTo>
                <a:lnTo>
                  <a:pt x="147" y="176"/>
                </a:lnTo>
                <a:lnTo>
                  <a:pt x="148" y="169"/>
                </a:lnTo>
                <a:lnTo>
                  <a:pt x="152" y="164"/>
                </a:lnTo>
                <a:lnTo>
                  <a:pt x="152" y="157"/>
                </a:lnTo>
                <a:lnTo>
                  <a:pt x="156" y="152"/>
                </a:lnTo>
                <a:lnTo>
                  <a:pt x="158" y="140"/>
                </a:lnTo>
                <a:lnTo>
                  <a:pt x="162" y="128"/>
                </a:lnTo>
                <a:lnTo>
                  <a:pt x="163" y="117"/>
                </a:lnTo>
                <a:lnTo>
                  <a:pt x="167" y="107"/>
                </a:lnTo>
                <a:lnTo>
                  <a:pt x="168" y="96"/>
                </a:lnTo>
                <a:lnTo>
                  <a:pt x="169" y="86"/>
                </a:lnTo>
                <a:lnTo>
                  <a:pt x="169" y="76"/>
                </a:lnTo>
                <a:lnTo>
                  <a:pt x="171" y="67"/>
                </a:lnTo>
                <a:lnTo>
                  <a:pt x="169" y="57"/>
                </a:lnTo>
                <a:lnTo>
                  <a:pt x="169" y="47"/>
                </a:lnTo>
                <a:lnTo>
                  <a:pt x="168" y="37"/>
                </a:lnTo>
                <a:lnTo>
                  <a:pt x="167" y="31"/>
                </a:lnTo>
                <a:lnTo>
                  <a:pt x="163" y="23"/>
                </a:lnTo>
                <a:lnTo>
                  <a:pt x="161" y="16"/>
                </a:lnTo>
                <a:lnTo>
                  <a:pt x="157" y="10"/>
                </a:lnTo>
                <a:lnTo>
                  <a:pt x="153" y="6"/>
                </a:lnTo>
                <a:lnTo>
                  <a:pt x="143" y="0"/>
                </a:lnTo>
                <a:lnTo>
                  <a:pt x="133" y="0"/>
                </a:lnTo>
                <a:close/>
              </a:path>
            </a:pathLst>
          </a:custGeom>
          <a:solidFill>
            <a:srgbClr val="FFE0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06" name="Freeform 86">
            <a:extLst>
              <a:ext uri="{FF2B5EF4-FFF2-40B4-BE49-F238E27FC236}">
                <a16:creationId xmlns:a16="http://schemas.microsoft.com/office/drawing/2014/main" id="{13FAA515-BB49-1742-A45E-3F2B52C627D0}"/>
              </a:ext>
            </a:extLst>
          </p:cNvPr>
          <p:cNvSpPr>
            <a:spLocks/>
          </p:cNvSpPr>
          <p:nvPr/>
        </p:nvSpPr>
        <p:spPr bwMode="auto">
          <a:xfrm>
            <a:off x="3759200" y="2727325"/>
            <a:ext cx="290513" cy="619125"/>
          </a:xfrm>
          <a:custGeom>
            <a:avLst/>
            <a:gdLst>
              <a:gd name="T0" fmla="*/ 2147483646 w 368"/>
              <a:gd name="T1" fmla="*/ 2147483646 h 779"/>
              <a:gd name="T2" fmla="*/ 2147483646 w 368"/>
              <a:gd name="T3" fmla="*/ 2147483646 h 779"/>
              <a:gd name="T4" fmla="*/ 2147483646 w 368"/>
              <a:gd name="T5" fmla="*/ 2147483646 h 779"/>
              <a:gd name="T6" fmla="*/ 2147483646 w 368"/>
              <a:gd name="T7" fmla="*/ 2147483646 h 779"/>
              <a:gd name="T8" fmla="*/ 2147483646 w 368"/>
              <a:gd name="T9" fmla="*/ 0 h 779"/>
              <a:gd name="T10" fmla="*/ 2147483646 w 368"/>
              <a:gd name="T11" fmla="*/ 2147483646 h 779"/>
              <a:gd name="T12" fmla="*/ 2147483646 w 368"/>
              <a:gd name="T13" fmla="*/ 2147483646 h 779"/>
              <a:gd name="T14" fmla="*/ 2147483646 w 368"/>
              <a:gd name="T15" fmla="*/ 2147483646 h 779"/>
              <a:gd name="T16" fmla="*/ 2147483646 w 368"/>
              <a:gd name="T17" fmla="*/ 2147483646 h 779"/>
              <a:gd name="T18" fmla="*/ 2147483646 w 368"/>
              <a:gd name="T19" fmla="*/ 2147483646 h 779"/>
              <a:gd name="T20" fmla="*/ 2147483646 w 368"/>
              <a:gd name="T21" fmla="*/ 2147483646 h 779"/>
              <a:gd name="T22" fmla="*/ 2147483646 w 368"/>
              <a:gd name="T23" fmla="*/ 2147483646 h 779"/>
              <a:gd name="T24" fmla="*/ 2147483646 w 368"/>
              <a:gd name="T25" fmla="*/ 2147483646 h 779"/>
              <a:gd name="T26" fmla="*/ 2147483646 w 368"/>
              <a:gd name="T27" fmla="*/ 2147483646 h 779"/>
              <a:gd name="T28" fmla="*/ 2147483646 w 368"/>
              <a:gd name="T29" fmla="*/ 2147483646 h 779"/>
              <a:gd name="T30" fmla="*/ 2147483646 w 368"/>
              <a:gd name="T31" fmla="*/ 2147483646 h 779"/>
              <a:gd name="T32" fmla="*/ 2147483646 w 368"/>
              <a:gd name="T33" fmla="*/ 2147483646 h 779"/>
              <a:gd name="T34" fmla="*/ 2147483646 w 368"/>
              <a:gd name="T35" fmla="*/ 2147483646 h 779"/>
              <a:gd name="T36" fmla="*/ 2147483646 w 368"/>
              <a:gd name="T37" fmla="*/ 2147483646 h 779"/>
              <a:gd name="T38" fmla="*/ 2147483646 w 368"/>
              <a:gd name="T39" fmla="*/ 2147483646 h 779"/>
              <a:gd name="T40" fmla="*/ 2147483646 w 368"/>
              <a:gd name="T41" fmla="*/ 2147483646 h 779"/>
              <a:gd name="T42" fmla="*/ 2147483646 w 368"/>
              <a:gd name="T43" fmla="*/ 2147483646 h 779"/>
              <a:gd name="T44" fmla="*/ 2147483646 w 368"/>
              <a:gd name="T45" fmla="*/ 2147483646 h 779"/>
              <a:gd name="T46" fmla="*/ 2147483646 w 368"/>
              <a:gd name="T47" fmla="*/ 2147483646 h 779"/>
              <a:gd name="T48" fmla="*/ 2147483646 w 368"/>
              <a:gd name="T49" fmla="*/ 2147483646 h 779"/>
              <a:gd name="T50" fmla="*/ 2147483646 w 368"/>
              <a:gd name="T51" fmla="*/ 2147483646 h 779"/>
              <a:gd name="T52" fmla="*/ 2147483646 w 368"/>
              <a:gd name="T53" fmla="*/ 2147483646 h 779"/>
              <a:gd name="T54" fmla="*/ 2147483646 w 368"/>
              <a:gd name="T55" fmla="*/ 2147483646 h 779"/>
              <a:gd name="T56" fmla="*/ 2147483646 w 368"/>
              <a:gd name="T57" fmla="*/ 2147483646 h 779"/>
              <a:gd name="T58" fmla="*/ 2147483646 w 368"/>
              <a:gd name="T59" fmla="*/ 2147483646 h 779"/>
              <a:gd name="T60" fmla="*/ 2147483646 w 368"/>
              <a:gd name="T61" fmla="*/ 2147483646 h 779"/>
              <a:gd name="T62" fmla="*/ 2147483646 w 368"/>
              <a:gd name="T63" fmla="*/ 2147483646 h 779"/>
              <a:gd name="T64" fmla="*/ 2147483646 w 368"/>
              <a:gd name="T65" fmla="*/ 2147483646 h 779"/>
              <a:gd name="T66" fmla="*/ 2147483646 w 368"/>
              <a:gd name="T67" fmla="*/ 2147483646 h 779"/>
              <a:gd name="T68" fmla="*/ 2147483646 w 368"/>
              <a:gd name="T69" fmla="*/ 2147483646 h 779"/>
              <a:gd name="T70" fmla="*/ 2147483646 w 368"/>
              <a:gd name="T71" fmla="*/ 2147483646 h 779"/>
              <a:gd name="T72" fmla="*/ 2147483646 w 368"/>
              <a:gd name="T73" fmla="*/ 2147483646 h 779"/>
              <a:gd name="T74" fmla="*/ 2147483646 w 368"/>
              <a:gd name="T75" fmla="*/ 2147483646 h 779"/>
              <a:gd name="T76" fmla="*/ 2147483646 w 368"/>
              <a:gd name="T77" fmla="*/ 2147483646 h 779"/>
              <a:gd name="T78" fmla="*/ 2147483646 w 368"/>
              <a:gd name="T79" fmla="*/ 2147483646 h 779"/>
              <a:gd name="T80" fmla="*/ 2147483646 w 368"/>
              <a:gd name="T81" fmla="*/ 2147483646 h 779"/>
              <a:gd name="T82" fmla="*/ 2147483646 w 368"/>
              <a:gd name="T83" fmla="*/ 2147483646 h 779"/>
              <a:gd name="T84" fmla="*/ 2147483646 w 368"/>
              <a:gd name="T85" fmla="*/ 2147483646 h 779"/>
              <a:gd name="T86" fmla="*/ 2147483646 w 368"/>
              <a:gd name="T87" fmla="*/ 2147483646 h 779"/>
              <a:gd name="T88" fmla="*/ 2147483646 w 368"/>
              <a:gd name="T89" fmla="*/ 2147483646 h 779"/>
              <a:gd name="T90" fmla="*/ 2147483646 w 368"/>
              <a:gd name="T91" fmla="*/ 2147483646 h 779"/>
              <a:gd name="T92" fmla="*/ 2147483646 w 368"/>
              <a:gd name="T93" fmla="*/ 2147483646 h 779"/>
              <a:gd name="T94" fmla="*/ 2147483646 w 368"/>
              <a:gd name="T95" fmla="*/ 2147483646 h 779"/>
              <a:gd name="T96" fmla="*/ 2147483646 w 368"/>
              <a:gd name="T97" fmla="*/ 2147483646 h 779"/>
              <a:gd name="T98" fmla="*/ 0 w 368"/>
              <a:gd name="T99" fmla="*/ 2147483646 h 779"/>
              <a:gd name="T100" fmla="*/ 2147483646 w 368"/>
              <a:gd name="T101" fmla="*/ 2147483646 h 779"/>
              <a:gd name="T102" fmla="*/ 2147483646 w 368"/>
              <a:gd name="T103" fmla="*/ 2147483646 h 779"/>
              <a:gd name="T104" fmla="*/ 2147483646 w 368"/>
              <a:gd name="T105" fmla="*/ 2147483646 h 77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368" h="779">
                <a:moveTo>
                  <a:pt x="29" y="104"/>
                </a:moveTo>
                <a:lnTo>
                  <a:pt x="32" y="97"/>
                </a:lnTo>
                <a:lnTo>
                  <a:pt x="36" y="92"/>
                </a:lnTo>
                <a:lnTo>
                  <a:pt x="39" y="86"/>
                </a:lnTo>
                <a:lnTo>
                  <a:pt x="44" y="82"/>
                </a:lnTo>
                <a:lnTo>
                  <a:pt x="51" y="72"/>
                </a:lnTo>
                <a:lnTo>
                  <a:pt x="60" y="63"/>
                </a:lnTo>
                <a:lnTo>
                  <a:pt x="68" y="55"/>
                </a:lnTo>
                <a:lnTo>
                  <a:pt x="77" y="48"/>
                </a:lnTo>
                <a:lnTo>
                  <a:pt x="87" y="41"/>
                </a:lnTo>
                <a:lnTo>
                  <a:pt x="97" y="36"/>
                </a:lnTo>
                <a:lnTo>
                  <a:pt x="105" y="30"/>
                </a:lnTo>
                <a:lnTo>
                  <a:pt x="115" y="24"/>
                </a:lnTo>
                <a:lnTo>
                  <a:pt x="125" y="19"/>
                </a:lnTo>
                <a:lnTo>
                  <a:pt x="135" y="15"/>
                </a:lnTo>
                <a:lnTo>
                  <a:pt x="145" y="11"/>
                </a:lnTo>
                <a:lnTo>
                  <a:pt x="155" y="9"/>
                </a:lnTo>
                <a:lnTo>
                  <a:pt x="165" y="6"/>
                </a:lnTo>
                <a:lnTo>
                  <a:pt x="175" y="5"/>
                </a:lnTo>
                <a:lnTo>
                  <a:pt x="185" y="1"/>
                </a:lnTo>
                <a:lnTo>
                  <a:pt x="193" y="0"/>
                </a:lnTo>
                <a:lnTo>
                  <a:pt x="202" y="0"/>
                </a:lnTo>
                <a:lnTo>
                  <a:pt x="211" y="0"/>
                </a:lnTo>
                <a:lnTo>
                  <a:pt x="218" y="0"/>
                </a:lnTo>
                <a:lnTo>
                  <a:pt x="227" y="0"/>
                </a:lnTo>
                <a:lnTo>
                  <a:pt x="235" y="1"/>
                </a:lnTo>
                <a:lnTo>
                  <a:pt x="244" y="4"/>
                </a:lnTo>
                <a:lnTo>
                  <a:pt x="249" y="4"/>
                </a:lnTo>
                <a:lnTo>
                  <a:pt x="256" y="6"/>
                </a:lnTo>
                <a:lnTo>
                  <a:pt x="261" y="9"/>
                </a:lnTo>
                <a:lnTo>
                  <a:pt x="269" y="11"/>
                </a:lnTo>
                <a:lnTo>
                  <a:pt x="279" y="17"/>
                </a:lnTo>
                <a:lnTo>
                  <a:pt x="285" y="26"/>
                </a:lnTo>
                <a:lnTo>
                  <a:pt x="287" y="32"/>
                </a:lnTo>
                <a:lnTo>
                  <a:pt x="287" y="41"/>
                </a:lnTo>
                <a:lnTo>
                  <a:pt x="282" y="51"/>
                </a:lnTo>
                <a:lnTo>
                  <a:pt x="277" y="61"/>
                </a:lnTo>
                <a:lnTo>
                  <a:pt x="272" y="65"/>
                </a:lnTo>
                <a:lnTo>
                  <a:pt x="269" y="71"/>
                </a:lnTo>
                <a:lnTo>
                  <a:pt x="264" y="74"/>
                </a:lnTo>
                <a:lnTo>
                  <a:pt x="259" y="82"/>
                </a:lnTo>
                <a:lnTo>
                  <a:pt x="254" y="87"/>
                </a:lnTo>
                <a:lnTo>
                  <a:pt x="248" y="93"/>
                </a:lnTo>
                <a:lnTo>
                  <a:pt x="243" y="98"/>
                </a:lnTo>
                <a:lnTo>
                  <a:pt x="237" y="105"/>
                </a:lnTo>
                <a:lnTo>
                  <a:pt x="230" y="110"/>
                </a:lnTo>
                <a:lnTo>
                  <a:pt x="224" y="115"/>
                </a:lnTo>
                <a:lnTo>
                  <a:pt x="217" y="122"/>
                </a:lnTo>
                <a:lnTo>
                  <a:pt x="212" y="128"/>
                </a:lnTo>
                <a:lnTo>
                  <a:pt x="206" y="134"/>
                </a:lnTo>
                <a:lnTo>
                  <a:pt x="201" y="139"/>
                </a:lnTo>
                <a:lnTo>
                  <a:pt x="194" y="146"/>
                </a:lnTo>
                <a:lnTo>
                  <a:pt x="191" y="152"/>
                </a:lnTo>
                <a:lnTo>
                  <a:pt x="185" y="159"/>
                </a:lnTo>
                <a:lnTo>
                  <a:pt x="181" y="165"/>
                </a:lnTo>
                <a:lnTo>
                  <a:pt x="176" y="170"/>
                </a:lnTo>
                <a:lnTo>
                  <a:pt x="173" y="177"/>
                </a:lnTo>
                <a:lnTo>
                  <a:pt x="170" y="182"/>
                </a:lnTo>
                <a:lnTo>
                  <a:pt x="167" y="190"/>
                </a:lnTo>
                <a:lnTo>
                  <a:pt x="166" y="196"/>
                </a:lnTo>
                <a:lnTo>
                  <a:pt x="166" y="202"/>
                </a:lnTo>
                <a:lnTo>
                  <a:pt x="165" y="212"/>
                </a:lnTo>
                <a:lnTo>
                  <a:pt x="166" y="223"/>
                </a:lnTo>
                <a:lnTo>
                  <a:pt x="169" y="233"/>
                </a:lnTo>
                <a:lnTo>
                  <a:pt x="173" y="242"/>
                </a:lnTo>
                <a:lnTo>
                  <a:pt x="177" y="248"/>
                </a:lnTo>
                <a:lnTo>
                  <a:pt x="185" y="255"/>
                </a:lnTo>
                <a:lnTo>
                  <a:pt x="191" y="260"/>
                </a:lnTo>
                <a:lnTo>
                  <a:pt x="198" y="266"/>
                </a:lnTo>
                <a:lnTo>
                  <a:pt x="206" y="271"/>
                </a:lnTo>
                <a:lnTo>
                  <a:pt x="212" y="276"/>
                </a:lnTo>
                <a:lnTo>
                  <a:pt x="217" y="280"/>
                </a:lnTo>
                <a:lnTo>
                  <a:pt x="224" y="285"/>
                </a:lnTo>
                <a:lnTo>
                  <a:pt x="232" y="292"/>
                </a:lnTo>
                <a:lnTo>
                  <a:pt x="234" y="302"/>
                </a:lnTo>
                <a:lnTo>
                  <a:pt x="232" y="306"/>
                </a:lnTo>
                <a:lnTo>
                  <a:pt x="228" y="310"/>
                </a:lnTo>
                <a:lnTo>
                  <a:pt x="224" y="313"/>
                </a:lnTo>
                <a:lnTo>
                  <a:pt x="219" y="318"/>
                </a:lnTo>
                <a:lnTo>
                  <a:pt x="213" y="321"/>
                </a:lnTo>
                <a:lnTo>
                  <a:pt x="207" y="325"/>
                </a:lnTo>
                <a:lnTo>
                  <a:pt x="201" y="328"/>
                </a:lnTo>
                <a:lnTo>
                  <a:pt x="194" y="331"/>
                </a:lnTo>
                <a:lnTo>
                  <a:pt x="188" y="333"/>
                </a:lnTo>
                <a:lnTo>
                  <a:pt x="182" y="337"/>
                </a:lnTo>
                <a:lnTo>
                  <a:pt x="176" y="341"/>
                </a:lnTo>
                <a:lnTo>
                  <a:pt x="173" y="344"/>
                </a:lnTo>
                <a:lnTo>
                  <a:pt x="170" y="348"/>
                </a:lnTo>
                <a:lnTo>
                  <a:pt x="169" y="353"/>
                </a:lnTo>
                <a:lnTo>
                  <a:pt x="167" y="361"/>
                </a:lnTo>
                <a:lnTo>
                  <a:pt x="171" y="367"/>
                </a:lnTo>
                <a:lnTo>
                  <a:pt x="173" y="373"/>
                </a:lnTo>
                <a:lnTo>
                  <a:pt x="177" y="378"/>
                </a:lnTo>
                <a:lnTo>
                  <a:pt x="182" y="382"/>
                </a:lnTo>
                <a:lnTo>
                  <a:pt x="188" y="385"/>
                </a:lnTo>
                <a:lnTo>
                  <a:pt x="194" y="389"/>
                </a:lnTo>
                <a:lnTo>
                  <a:pt x="201" y="393"/>
                </a:lnTo>
                <a:lnTo>
                  <a:pt x="207" y="394"/>
                </a:lnTo>
                <a:lnTo>
                  <a:pt x="216" y="398"/>
                </a:lnTo>
                <a:lnTo>
                  <a:pt x="220" y="400"/>
                </a:lnTo>
                <a:lnTo>
                  <a:pt x="227" y="403"/>
                </a:lnTo>
                <a:lnTo>
                  <a:pt x="233" y="405"/>
                </a:lnTo>
                <a:lnTo>
                  <a:pt x="238" y="409"/>
                </a:lnTo>
                <a:lnTo>
                  <a:pt x="241" y="413"/>
                </a:lnTo>
                <a:lnTo>
                  <a:pt x="245" y="418"/>
                </a:lnTo>
                <a:lnTo>
                  <a:pt x="248" y="425"/>
                </a:lnTo>
                <a:lnTo>
                  <a:pt x="248" y="432"/>
                </a:lnTo>
                <a:lnTo>
                  <a:pt x="246" y="439"/>
                </a:lnTo>
                <a:lnTo>
                  <a:pt x="244" y="447"/>
                </a:lnTo>
                <a:lnTo>
                  <a:pt x="240" y="453"/>
                </a:lnTo>
                <a:lnTo>
                  <a:pt x="237" y="461"/>
                </a:lnTo>
                <a:lnTo>
                  <a:pt x="232" y="468"/>
                </a:lnTo>
                <a:lnTo>
                  <a:pt x="228" y="474"/>
                </a:lnTo>
                <a:lnTo>
                  <a:pt x="223" y="481"/>
                </a:lnTo>
                <a:lnTo>
                  <a:pt x="219" y="489"/>
                </a:lnTo>
                <a:lnTo>
                  <a:pt x="216" y="494"/>
                </a:lnTo>
                <a:lnTo>
                  <a:pt x="211" y="502"/>
                </a:lnTo>
                <a:lnTo>
                  <a:pt x="207" y="507"/>
                </a:lnTo>
                <a:lnTo>
                  <a:pt x="206" y="513"/>
                </a:lnTo>
                <a:lnTo>
                  <a:pt x="204" y="519"/>
                </a:lnTo>
                <a:lnTo>
                  <a:pt x="206" y="524"/>
                </a:lnTo>
                <a:lnTo>
                  <a:pt x="207" y="530"/>
                </a:lnTo>
                <a:lnTo>
                  <a:pt x="212" y="536"/>
                </a:lnTo>
                <a:lnTo>
                  <a:pt x="216" y="540"/>
                </a:lnTo>
                <a:lnTo>
                  <a:pt x="222" y="544"/>
                </a:lnTo>
                <a:lnTo>
                  <a:pt x="228" y="548"/>
                </a:lnTo>
                <a:lnTo>
                  <a:pt x="235" y="553"/>
                </a:lnTo>
                <a:lnTo>
                  <a:pt x="241" y="554"/>
                </a:lnTo>
                <a:lnTo>
                  <a:pt x="248" y="556"/>
                </a:lnTo>
                <a:lnTo>
                  <a:pt x="255" y="557"/>
                </a:lnTo>
                <a:lnTo>
                  <a:pt x="263" y="561"/>
                </a:lnTo>
                <a:lnTo>
                  <a:pt x="269" y="562"/>
                </a:lnTo>
                <a:lnTo>
                  <a:pt x="274" y="565"/>
                </a:lnTo>
                <a:lnTo>
                  <a:pt x="279" y="565"/>
                </a:lnTo>
                <a:lnTo>
                  <a:pt x="282" y="569"/>
                </a:lnTo>
                <a:lnTo>
                  <a:pt x="287" y="576"/>
                </a:lnTo>
                <a:lnTo>
                  <a:pt x="287" y="586"/>
                </a:lnTo>
                <a:lnTo>
                  <a:pt x="284" y="590"/>
                </a:lnTo>
                <a:lnTo>
                  <a:pt x="281" y="597"/>
                </a:lnTo>
                <a:lnTo>
                  <a:pt x="279" y="603"/>
                </a:lnTo>
                <a:lnTo>
                  <a:pt x="276" y="609"/>
                </a:lnTo>
                <a:lnTo>
                  <a:pt x="272" y="617"/>
                </a:lnTo>
                <a:lnTo>
                  <a:pt x="270" y="624"/>
                </a:lnTo>
                <a:lnTo>
                  <a:pt x="269" y="632"/>
                </a:lnTo>
                <a:lnTo>
                  <a:pt x="267" y="640"/>
                </a:lnTo>
                <a:lnTo>
                  <a:pt x="265" y="647"/>
                </a:lnTo>
                <a:lnTo>
                  <a:pt x="264" y="653"/>
                </a:lnTo>
                <a:lnTo>
                  <a:pt x="264" y="660"/>
                </a:lnTo>
                <a:lnTo>
                  <a:pt x="264" y="668"/>
                </a:lnTo>
                <a:lnTo>
                  <a:pt x="264" y="673"/>
                </a:lnTo>
                <a:lnTo>
                  <a:pt x="267" y="680"/>
                </a:lnTo>
                <a:lnTo>
                  <a:pt x="269" y="685"/>
                </a:lnTo>
                <a:lnTo>
                  <a:pt x="275" y="691"/>
                </a:lnTo>
                <a:lnTo>
                  <a:pt x="280" y="694"/>
                </a:lnTo>
                <a:lnTo>
                  <a:pt x="286" y="699"/>
                </a:lnTo>
                <a:lnTo>
                  <a:pt x="292" y="704"/>
                </a:lnTo>
                <a:lnTo>
                  <a:pt x="302" y="707"/>
                </a:lnTo>
                <a:lnTo>
                  <a:pt x="311" y="711"/>
                </a:lnTo>
                <a:lnTo>
                  <a:pt x="321" y="715"/>
                </a:lnTo>
                <a:lnTo>
                  <a:pt x="329" y="720"/>
                </a:lnTo>
                <a:lnTo>
                  <a:pt x="339" y="725"/>
                </a:lnTo>
                <a:lnTo>
                  <a:pt x="345" y="727"/>
                </a:lnTo>
                <a:lnTo>
                  <a:pt x="353" y="732"/>
                </a:lnTo>
                <a:lnTo>
                  <a:pt x="359" y="736"/>
                </a:lnTo>
                <a:lnTo>
                  <a:pt x="364" y="742"/>
                </a:lnTo>
                <a:lnTo>
                  <a:pt x="366" y="747"/>
                </a:lnTo>
                <a:lnTo>
                  <a:pt x="368" y="752"/>
                </a:lnTo>
                <a:lnTo>
                  <a:pt x="365" y="758"/>
                </a:lnTo>
                <a:lnTo>
                  <a:pt x="363" y="764"/>
                </a:lnTo>
                <a:lnTo>
                  <a:pt x="354" y="769"/>
                </a:lnTo>
                <a:lnTo>
                  <a:pt x="345" y="774"/>
                </a:lnTo>
                <a:lnTo>
                  <a:pt x="335" y="777"/>
                </a:lnTo>
                <a:lnTo>
                  <a:pt x="326" y="779"/>
                </a:lnTo>
                <a:lnTo>
                  <a:pt x="319" y="779"/>
                </a:lnTo>
                <a:lnTo>
                  <a:pt x="312" y="779"/>
                </a:lnTo>
                <a:lnTo>
                  <a:pt x="306" y="778"/>
                </a:lnTo>
                <a:lnTo>
                  <a:pt x="300" y="778"/>
                </a:lnTo>
                <a:lnTo>
                  <a:pt x="291" y="775"/>
                </a:lnTo>
                <a:lnTo>
                  <a:pt x="285" y="774"/>
                </a:lnTo>
                <a:lnTo>
                  <a:pt x="277" y="770"/>
                </a:lnTo>
                <a:lnTo>
                  <a:pt x="269" y="769"/>
                </a:lnTo>
                <a:lnTo>
                  <a:pt x="260" y="763"/>
                </a:lnTo>
                <a:lnTo>
                  <a:pt x="251" y="758"/>
                </a:lnTo>
                <a:lnTo>
                  <a:pt x="243" y="753"/>
                </a:lnTo>
                <a:lnTo>
                  <a:pt x="234" y="747"/>
                </a:lnTo>
                <a:lnTo>
                  <a:pt x="224" y="740"/>
                </a:lnTo>
                <a:lnTo>
                  <a:pt x="216" y="733"/>
                </a:lnTo>
                <a:lnTo>
                  <a:pt x="206" y="725"/>
                </a:lnTo>
                <a:lnTo>
                  <a:pt x="196" y="716"/>
                </a:lnTo>
                <a:lnTo>
                  <a:pt x="191" y="711"/>
                </a:lnTo>
                <a:lnTo>
                  <a:pt x="185" y="705"/>
                </a:lnTo>
                <a:lnTo>
                  <a:pt x="180" y="700"/>
                </a:lnTo>
                <a:lnTo>
                  <a:pt x="175" y="695"/>
                </a:lnTo>
                <a:lnTo>
                  <a:pt x="170" y="689"/>
                </a:lnTo>
                <a:lnTo>
                  <a:pt x="164" y="684"/>
                </a:lnTo>
                <a:lnTo>
                  <a:pt x="159" y="678"/>
                </a:lnTo>
                <a:lnTo>
                  <a:pt x="154" y="673"/>
                </a:lnTo>
                <a:lnTo>
                  <a:pt x="148" y="664"/>
                </a:lnTo>
                <a:lnTo>
                  <a:pt x="143" y="658"/>
                </a:lnTo>
                <a:lnTo>
                  <a:pt x="136" y="650"/>
                </a:lnTo>
                <a:lnTo>
                  <a:pt x="131" y="643"/>
                </a:lnTo>
                <a:lnTo>
                  <a:pt x="126" y="636"/>
                </a:lnTo>
                <a:lnTo>
                  <a:pt x="122" y="628"/>
                </a:lnTo>
                <a:lnTo>
                  <a:pt x="115" y="619"/>
                </a:lnTo>
                <a:lnTo>
                  <a:pt x="110" y="612"/>
                </a:lnTo>
                <a:lnTo>
                  <a:pt x="104" y="602"/>
                </a:lnTo>
                <a:lnTo>
                  <a:pt x="99" y="593"/>
                </a:lnTo>
                <a:lnTo>
                  <a:pt x="93" y="585"/>
                </a:lnTo>
                <a:lnTo>
                  <a:pt x="89" y="576"/>
                </a:lnTo>
                <a:lnTo>
                  <a:pt x="82" y="566"/>
                </a:lnTo>
                <a:lnTo>
                  <a:pt x="78" y="557"/>
                </a:lnTo>
                <a:lnTo>
                  <a:pt x="73" y="549"/>
                </a:lnTo>
                <a:lnTo>
                  <a:pt x="70" y="540"/>
                </a:lnTo>
                <a:lnTo>
                  <a:pt x="65" y="530"/>
                </a:lnTo>
                <a:lnTo>
                  <a:pt x="60" y="520"/>
                </a:lnTo>
                <a:lnTo>
                  <a:pt x="57" y="512"/>
                </a:lnTo>
                <a:lnTo>
                  <a:pt x="54" y="502"/>
                </a:lnTo>
                <a:lnTo>
                  <a:pt x="49" y="492"/>
                </a:lnTo>
                <a:lnTo>
                  <a:pt x="46" y="482"/>
                </a:lnTo>
                <a:lnTo>
                  <a:pt x="42" y="473"/>
                </a:lnTo>
                <a:lnTo>
                  <a:pt x="40" y="465"/>
                </a:lnTo>
                <a:lnTo>
                  <a:pt x="36" y="455"/>
                </a:lnTo>
                <a:lnTo>
                  <a:pt x="34" y="445"/>
                </a:lnTo>
                <a:lnTo>
                  <a:pt x="30" y="435"/>
                </a:lnTo>
                <a:lnTo>
                  <a:pt x="26" y="426"/>
                </a:lnTo>
                <a:lnTo>
                  <a:pt x="24" y="416"/>
                </a:lnTo>
                <a:lnTo>
                  <a:pt x="21" y="406"/>
                </a:lnTo>
                <a:lnTo>
                  <a:pt x="19" y="396"/>
                </a:lnTo>
                <a:lnTo>
                  <a:pt x="18" y="388"/>
                </a:lnTo>
                <a:lnTo>
                  <a:pt x="16" y="378"/>
                </a:lnTo>
                <a:lnTo>
                  <a:pt x="15" y="368"/>
                </a:lnTo>
                <a:lnTo>
                  <a:pt x="13" y="359"/>
                </a:lnTo>
                <a:lnTo>
                  <a:pt x="11" y="351"/>
                </a:lnTo>
                <a:lnTo>
                  <a:pt x="9" y="341"/>
                </a:lnTo>
                <a:lnTo>
                  <a:pt x="8" y="331"/>
                </a:lnTo>
                <a:lnTo>
                  <a:pt x="7" y="322"/>
                </a:lnTo>
                <a:lnTo>
                  <a:pt x="7" y="315"/>
                </a:lnTo>
                <a:lnTo>
                  <a:pt x="5" y="305"/>
                </a:lnTo>
                <a:lnTo>
                  <a:pt x="4" y="296"/>
                </a:lnTo>
                <a:lnTo>
                  <a:pt x="3" y="287"/>
                </a:lnTo>
                <a:lnTo>
                  <a:pt x="3" y="279"/>
                </a:lnTo>
                <a:lnTo>
                  <a:pt x="2" y="270"/>
                </a:lnTo>
                <a:lnTo>
                  <a:pt x="2" y="263"/>
                </a:lnTo>
                <a:lnTo>
                  <a:pt x="2" y="254"/>
                </a:lnTo>
                <a:lnTo>
                  <a:pt x="2" y="245"/>
                </a:lnTo>
                <a:lnTo>
                  <a:pt x="0" y="237"/>
                </a:lnTo>
                <a:lnTo>
                  <a:pt x="0" y="229"/>
                </a:lnTo>
                <a:lnTo>
                  <a:pt x="0" y="222"/>
                </a:lnTo>
                <a:lnTo>
                  <a:pt x="0" y="214"/>
                </a:lnTo>
                <a:lnTo>
                  <a:pt x="0" y="207"/>
                </a:lnTo>
                <a:lnTo>
                  <a:pt x="2" y="201"/>
                </a:lnTo>
                <a:lnTo>
                  <a:pt x="3" y="193"/>
                </a:lnTo>
                <a:lnTo>
                  <a:pt x="4" y="187"/>
                </a:lnTo>
                <a:lnTo>
                  <a:pt x="4" y="180"/>
                </a:lnTo>
                <a:lnTo>
                  <a:pt x="5" y="172"/>
                </a:lnTo>
                <a:lnTo>
                  <a:pt x="5" y="166"/>
                </a:lnTo>
                <a:lnTo>
                  <a:pt x="7" y="160"/>
                </a:lnTo>
                <a:lnTo>
                  <a:pt x="8" y="154"/>
                </a:lnTo>
                <a:lnTo>
                  <a:pt x="9" y="149"/>
                </a:lnTo>
                <a:lnTo>
                  <a:pt x="10" y="143"/>
                </a:lnTo>
                <a:lnTo>
                  <a:pt x="13" y="138"/>
                </a:lnTo>
                <a:lnTo>
                  <a:pt x="16" y="126"/>
                </a:lnTo>
                <a:lnTo>
                  <a:pt x="19" y="118"/>
                </a:lnTo>
                <a:lnTo>
                  <a:pt x="24" y="110"/>
                </a:lnTo>
                <a:lnTo>
                  <a:pt x="29" y="104"/>
                </a:lnTo>
                <a:close/>
              </a:path>
            </a:pathLst>
          </a:custGeom>
          <a:solidFill>
            <a:srgbClr val="F2F7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07" name="Freeform 87">
            <a:extLst>
              <a:ext uri="{FF2B5EF4-FFF2-40B4-BE49-F238E27FC236}">
                <a16:creationId xmlns:a16="http://schemas.microsoft.com/office/drawing/2014/main" id="{5929C110-9A5D-7E4B-9208-2367A3D6F742}"/>
              </a:ext>
            </a:extLst>
          </p:cNvPr>
          <p:cNvSpPr>
            <a:spLocks/>
          </p:cNvSpPr>
          <p:nvPr/>
        </p:nvSpPr>
        <p:spPr bwMode="auto">
          <a:xfrm>
            <a:off x="4365625" y="2709863"/>
            <a:ext cx="574675" cy="311150"/>
          </a:xfrm>
          <a:custGeom>
            <a:avLst/>
            <a:gdLst>
              <a:gd name="T0" fmla="*/ 0 w 724"/>
              <a:gd name="T1" fmla="*/ 2147483646 h 392"/>
              <a:gd name="T2" fmla="*/ 2147483646 w 724"/>
              <a:gd name="T3" fmla="*/ 2147483646 h 392"/>
              <a:gd name="T4" fmla="*/ 2147483646 w 724"/>
              <a:gd name="T5" fmla="*/ 2147483646 h 392"/>
              <a:gd name="T6" fmla="*/ 2147483646 w 724"/>
              <a:gd name="T7" fmla="*/ 2147483646 h 392"/>
              <a:gd name="T8" fmla="*/ 2147483646 w 724"/>
              <a:gd name="T9" fmla="*/ 2147483646 h 392"/>
              <a:gd name="T10" fmla="*/ 2147483646 w 724"/>
              <a:gd name="T11" fmla="*/ 2147483646 h 392"/>
              <a:gd name="T12" fmla="*/ 2147483646 w 724"/>
              <a:gd name="T13" fmla="*/ 2147483646 h 392"/>
              <a:gd name="T14" fmla="*/ 2147483646 w 724"/>
              <a:gd name="T15" fmla="*/ 2147483646 h 392"/>
              <a:gd name="T16" fmla="*/ 2147483646 w 724"/>
              <a:gd name="T17" fmla="*/ 2147483646 h 392"/>
              <a:gd name="T18" fmla="*/ 2147483646 w 724"/>
              <a:gd name="T19" fmla="*/ 2147483646 h 392"/>
              <a:gd name="T20" fmla="*/ 2147483646 w 724"/>
              <a:gd name="T21" fmla="*/ 2147483646 h 392"/>
              <a:gd name="T22" fmla="*/ 2147483646 w 724"/>
              <a:gd name="T23" fmla="*/ 2147483646 h 392"/>
              <a:gd name="T24" fmla="*/ 2147483646 w 724"/>
              <a:gd name="T25" fmla="*/ 2147483646 h 392"/>
              <a:gd name="T26" fmla="*/ 2147483646 w 724"/>
              <a:gd name="T27" fmla="*/ 2147483646 h 392"/>
              <a:gd name="T28" fmla="*/ 2147483646 w 724"/>
              <a:gd name="T29" fmla="*/ 2147483646 h 392"/>
              <a:gd name="T30" fmla="*/ 2147483646 w 724"/>
              <a:gd name="T31" fmla="*/ 2147483646 h 392"/>
              <a:gd name="T32" fmla="*/ 2147483646 w 724"/>
              <a:gd name="T33" fmla="*/ 2147483646 h 392"/>
              <a:gd name="T34" fmla="*/ 2147483646 w 724"/>
              <a:gd name="T35" fmla="*/ 2147483646 h 392"/>
              <a:gd name="T36" fmla="*/ 2147483646 w 724"/>
              <a:gd name="T37" fmla="*/ 2147483646 h 392"/>
              <a:gd name="T38" fmla="*/ 2147483646 w 724"/>
              <a:gd name="T39" fmla="*/ 2147483646 h 392"/>
              <a:gd name="T40" fmla="*/ 2147483646 w 724"/>
              <a:gd name="T41" fmla="*/ 2147483646 h 392"/>
              <a:gd name="T42" fmla="*/ 2147483646 w 724"/>
              <a:gd name="T43" fmla="*/ 2147483646 h 392"/>
              <a:gd name="T44" fmla="*/ 2147483646 w 724"/>
              <a:gd name="T45" fmla="*/ 2147483646 h 392"/>
              <a:gd name="T46" fmla="*/ 2147483646 w 724"/>
              <a:gd name="T47" fmla="*/ 2147483646 h 392"/>
              <a:gd name="T48" fmla="*/ 2147483646 w 724"/>
              <a:gd name="T49" fmla="*/ 2147483646 h 392"/>
              <a:gd name="T50" fmla="*/ 2147483646 w 724"/>
              <a:gd name="T51" fmla="*/ 2147483646 h 392"/>
              <a:gd name="T52" fmla="*/ 2147483646 w 724"/>
              <a:gd name="T53" fmla="*/ 2147483646 h 392"/>
              <a:gd name="T54" fmla="*/ 2147483646 w 724"/>
              <a:gd name="T55" fmla="*/ 2147483646 h 392"/>
              <a:gd name="T56" fmla="*/ 2147483646 w 724"/>
              <a:gd name="T57" fmla="*/ 2147483646 h 392"/>
              <a:gd name="T58" fmla="*/ 2147483646 w 724"/>
              <a:gd name="T59" fmla="*/ 2147483646 h 392"/>
              <a:gd name="T60" fmla="*/ 2147483646 w 724"/>
              <a:gd name="T61" fmla="*/ 2147483646 h 392"/>
              <a:gd name="T62" fmla="*/ 2147483646 w 724"/>
              <a:gd name="T63" fmla="*/ 2147483646 h 392"/>
              <a:gd name="T64" fmla="*/ 2147483646 w 724"/>
              <a:gd name="T65" fmla="*/ 2147483646 h 392"/>
              <a:gd name="T66" fmla="*/ 2147483646 w 724"/>
              <a:gd name="T67" fmla="*/ 2147483646 h 392"/>
              <a:gd name="T68" fmla="*/ 2147483646 w 724"/>
              <a:gd name="T69" fmla="*/ 2147483646 h 392"/>
              <a:gd name="T70" fmla="*/ 2147483646 w 724"/>
              <a:gd name="T71" fmla="*/ 0 h 392"/>
              <a:gd name="T72" fmla="*/ 2147483646 w 724"/>
              <a:gd name="T73" fmla="*/ 2147483646 h 392"/>
              <a:gd name="T74" fmla="*/ 2147483646 w 724"/>
              <a:gd name="T75" fmla="*/ 2147483646 h 392"/>
              <a:gd name="T76" fmla="*/ 2147483646 w 724"/>
              <a:gd name="T77" fmla="*/ 2147483646 h 392"/>
              <a:gd name="T78" fmla="*/ 2147483646 w 724"/>
              <a:gd name="T79" fmla="*/ 2147483646 h 392"/>
              <a:gd name="T80" fmla="*/ 2147483646 w 724"/>
              <a:gd name="T81" fmla="*/ 2147483646 h 392"/>
              <a:gd name="T82" fmla="*/ 2147483646 w 724"/>
              <a:gd name="T83" fmla="*/ 2147483646 h 392"/>
              <a:gd name="T84" fmla="*/ 2147483646 w 724"/>
              <a:gd name="T85" fmla="*/ 2147483646 h 392"/>
              <a:gd name="T86" fmla="*/ 2147483646 w 724"/>
              <a:gd name="T87" fmla="*/ 2147483646 h 392"/>
              <a:gd name="T88" fmla="*/ 2147483646 w 724"/>
              <a:gd name="T89" fmla="*/ 2147483646 h 392"/>
              <a:gd name="T90" fmla="*/ 2147483646 w 724"/>
              <a:gd name="T91" fmla="*/ 2147483646 h 392"/>
              <a:gd name="T92" fmla="*/ 2147483646 w 724"/>
              <a:gd name="T93" fmla="*/ 2147483646 h 392"/>
              <a:gd name="T94" fmla="*/ 2147483646 w 724"/>
              <a:gd name="T95" fmla="*/ 2147483646 h 392"/>
              <a:gd name="T96" fmla="*/ 2147483646 w 724"/>
              <a:gd name="T97" fmla="*/ 2147483646 h 392"/>
              <a:gd name="T98" fmla="*/ 2147483646 w 724"/>
              <a:gd name="T99" fmla="*/ 2147483646 h 392"/>
              <a:gd name="T100" fmla="*/ 2147483646 w 724"/>
              <a:gd name="T101" fmla="*/ 2147483646 h 392"/>
              <a:gd name="T102" fmla="*/ 2147483646 w 724"/>
              <a:gd name="T103" fmla="*/ 2147483646 h 392"/>
              <a:gd name="T104" fmla="*/ 2147483646 w 724"/>
              <a:gd name="T105" fmla="*/ 2147483646 h 392"/>
              <a:gd name="T106" fmla="*/ 2147483646 w 724"/>
              <a:gd name="T107" fmla="*/ 2147483646 h 392"/>
              <a:gd name="T108" fmla="*/ 2147483646 w 724"/>
              <a:gd name="T109" fmla="*/ 2147483646 h 392"/>
              <a:gd name="T110" fmla="*/ 2147483646 w 724"/>
              <a:gd name="T111" fmla="*/ 2147483646 h 392"/>
              <a:gd name="T112" fmla="*/ 2147483646 w 724"/>
              <a:gd name="T113" fmla="*/ 2147483646 h 39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4" h="392">
                <a:moveTo>
                  <a:pt x="11" y="130"/>
                </a:moveTo>
                <a:lnTo>
                  <a:pt x="5" y="130"/>
                </a:lnTo>
                <a:lnTo>
                  <a:pt x="1" y="134"/>
                </a:lnTo>
                <a:lnTo>
                  <a:pt x="0" y="136"/>
                </a:lnTo>
                <a:lnTo>
                  <a:pt x="1" y="141"/>
                </a:lnTo>
                <a:lnTo>
                  <a:pt x="3" y="147"/>
                </a:lnTo>
                <a:lnTo>
                  <a:pt x="7" y="153"/>
                </a:lnTo>
                <a:lnTo>
                  <a:pt x="11" y="160"/>
                </a:lnTo>
                <a:lnTo>
                  <a:pt x="18" y="171"/>
                </a:lnTo>
                <a:lnTo>
                  <a:pt x="21" y="173"/>
                </a:lnTo>
                <a:lnTo>
                  <a:pt x="23" y="178"/>
                </a:lnTo>
                <a:lnTo>
                  <a:pt x="27" y="182"/>
                </a:lnTo>
                <a:lnTo>
                  <a:pt x="31" y="189"/>
                </a:lnTo>
                <a:lnTo>
                  <a:pt x="33" y="193"/>
                </a:lnTo>
                <a:lnTo>
                  <a:pt x="37" y="199"/>
                </a:lnTo>
                <a:lnTo>
                  <a:pt x="40" y="204"/>
                </a:lnTo>
                <a:lnTo>
                  <a:pt x="44" y="212"/>
                </a:lnTo>
                <a:lnTo>
                  <a:pt x="47" y="217"/>
                </a:lnTo>
                <a:lnTo>
                  <a:pt x="50" y="223"/>
                </a:lnTo>
                <a:lnTo>
                  <a:pt x="53" y="230"/>
                </a:lnTo>
                <a:lnTo>
                  <a:pt x="55" y="236"/>
                </a:lnTo>
                <a:lnTo>
                  <a:pt x="58" y="244"/>
                </a:lnTo>
                <a:lnTo>
                  <a:pt x="60" y="250"/>
                </a:lnTo>
                <a:lnTo>
                  <a:pt x="63" y="257"/>
                </a:lnTo>
                <a:lnTo>
                  <a:pt x="64" y="266"/>
                </a:lnTo>
                <a:lnTo>
                  <a:pt x="64" y="272"/>
                </a:lnTo>
                <a:lnTo>
                  <a:pt x="65" y="279"/>
                </a:lnTo>
                <a:lnTo>
                  <a:pt x="66" y="286"/>
                </a:lnTo>
                <a:lnTo>
                  <a:pt x="68" y="292"/>
                </a:lnTo>
                <a:lnTo>
                  <a:pt x="68" y="298"/>
                </a:lnTo>
                <a:lnTo>
                  <a:pt x="69" y="305"/>
                </a:lnTo>
                <a:lnTo>
                  <a:pt x="70" y="311"/>
                </a:lnTo>
                <a:lnTo>
                  <a:pt x="71" y="318"/>
                </a:lnTo>
                <a:lnTo>
                  <a:pt x="73" y="328"/>
                </a:lnTo>
                <a:lnTo>
                  <a:pt x="74" y="339"/>
                </a:lnTo>
                <a:lnTo>
                  <a:pt x="74" y="348"/>
                </a:lnTo>
                <a:lnTo>
                  <a:pt x="76" y="358"/>
                </a:lnTo>
                <a:lnTo>
                  <a:pt x="78" y="364"/>
                </a:lnTo>
                <a:lnTo>
                  <a:pt x="81" y="373"/>
                </a:lnTo>
                <a:lnTo>
                  <a:pt x="84" y="378"/>
                </a:lnTo>
                <a:lnTo>
                  <a:pt x="89" y="384"/>
                </a:lnTo>
                <a:lnTo>
                  <a:pt x="94" y="385"/>
                </a:lnTo>
                <a:lnTo>
                  <a:pt x="100" y="389"/>
                </a:lnTo>
                <a:lnTo>
                  <a:pt x="107" y="391"/>
                </a:lnTo>
                <a:lnTo>
                  <a:pt x="118" y="392"/>
                </a:lnTo>
                <a:lnTo>
                  <a:pt x="128" y="391"/>
                </a:lnTo>
                <a:lnTo>
                  <a:pt x="141" y="390"/>
                </a:lnTo>
                <a:lnTo>
                  <a:pt x="148" y="389"/>
                </a:lnTo>
                <a:lnTo>
                  <a:pt x="154" y="388"/>
                </a:lnTo>
                <a:lnTo>
                  <a:pt x="162" y="386"/>
                </a:lnTo>
                <a:lnTo>
                  <a:pt x="170" y="386"/>
                </a:lnTo>
                <a:lnTo>
                  <a:pt x="179" y="385"/>
                </a:lnTo>
                <a:lnTo>
                  <a:pt x="188" y="383"/>
                </a:lnTo>
                <a:lnTo>
                  <a:pt x="196" y="380"/>
                </a:lnTo>
                <a:lnTo>
                  <a:pt x="206" y="378"/>
                </a:lnTo>
                <a:lnTo>
                  <a:pt x="215" y="374"/>
                </a:lnTo>
                <a:lnTo>
                  <a:pt x="225" y="373"/>
                </a:lnTo>
                <a:lnTo>
                  <a:pt x="235" y="369"/>
                </a:lnTo>
                <a:lnTo>
                  <a:pt x="246" y="366"/>
                </a:lnTo>
                <a:lnTo>
                  <a:pt x="256" y="363"/>
                </a:lnTo>
                <a:lnTo>
                  <a:pt x="265" y="358"/>
                </a:lnTo>
                <a:lnTo>
                  <a:pt x="277" y="352"/>
                </a:lnTo>
                <a:lnTo>
                  <a:pt x="288" y="348"/>
                </a:lnTo>
                <a:lnTo>
                  <a:pt x="294" y="344"/>
                </a:lnTo>
                <a:lnTo>
                  <a:pt x="299" y="342"/>
                </a:lnTo>
                <a:lnTo>
                  <a:pt x="305" y="338"/>
                </a:lnTo>
                <a:lnTo>
                  <a:pt x="311" y="335"/>
                </a:lnTo>
                <a:lnTo>
                  <a:pt x="316" y="332"/>
                </a:lnTo>
                <a:lnTo>
                  <a:pt x="322" y="329"/>
                </a:lnTo>
                <a:lnTo>
                  <a:pt x="327" y="326"/>
                </a:lnTo>
                <a:lnTo>
                  <a:pt x="335" y="323"/>
                </a:lnTo>
                <a:lnTo>
                  <a:pt x="340" y="319"/>
                </a:lnTo>
                <a:lnTo>
                  <a:pt x="346" y="316"/>
                </a:lnTo>
                <a:lnTo>
                  <a:pt x="351" y="311"/>
                </a:lnTo>
                <a:lnTo>
                  <a:pt x="358" y="308"/>
                </a:lnTo>
                <a:lnTo>
                  <a:pt x="363" y="303"/>
                </a:lnTo>
                <a:lnTo>
                  <a:pt x="369" y="300"/>
                </a:lnTo>
                <a:lnTo>
                  <a:pt x="374" y="295"/>
                </a:lnTo>
                <a:lnTo>
                  <a:pt x="380" y="291"/>
                </a:lnTo>
                <a:lnTo>
                  <a:pt x="387" y="286"/>
                </a:lnTo>
                <a:lnTo>
                  <a:pt x="392" y="281"/>
                </a:lnTo>
                <a:lnTo>
                  <a:pt x="399" y="276"/>
                </a:lnTo>
                <a:lnTo>
                  <a:pt x="405" y="271"/>
                </a:lnTo>
                <a:lnTo>
                  <a:pt x="411" y="266"/>
                </a:lnTo>
                <a:lnTo>
                  <a:pt x="416" y="261"/>
                </a:lnTo>
                <a:lnTo>
                  <a:pt x="423" y="256"/>
                </a:lnTo>
                <a:lnTo>
                  <a:pt x="430" y="251"/>
                </a:lnTo>
                <a:lnTo>
                  <a:pt x="435" y="245"/>
                </a:lnTo>
                <a:lnTo>
                  <a:pt x="441" y="239"/>
                </a:lnTo>
                <a:lnTo>
                  <a:pt x="446" y="234"/>
                </a:lnTo>
                <a:lnTo>
                  <a:pt x="453" y="228"/>
                </a:lnTo>
                <a:lnTo>
                  <a:pt x="458" y="223"/>
                </a:lnTo>
                <a:lnTo>
                  <a:pt x="463" y="218"/>
                </a:lnTo>
                <a:lnTo>
                  <a:pt x="471" y="213"/>
                </a:lnTo>
                <a:lnTo>
                  <a:pt x="477" y="209"/>
                </a:lnTo>
                <a:lnTo>
                  <a:pt x="483" y="203"/>
                </a:lnTo>
                <a:lnTo>
                  <a:pt x="488" y="199"/>
                </a:lnTo>
                <a:lnTo>
                  <a:pt x="494" y="194"/>
                </a:lnTo>
                <a:lnTo>
                  <a:pt x="500" y="192"/>
                </a:lnTo>
                <a:lnTo>
                  <a:pt x="507" y="187"/>
                </a:lnTo>
                <a:lnTo>
                  <a:pt x="513" y="183"/>
                </a:lnTo>
                <a:lnTo>
                  <a:pt x="519" y="181"/>
                </a:lnTo>
                <a:lnTo>
                  <a:pt x="526" y="177"/>
                </a:lnTo>
                <a:lnTo>
                  <a:pt x="531" y="172"/>
                </a:lnTo>
                <a:lnTo>
                  <a:pt x="538" y="170"/>
                </a:lnTo>
                <a:lnTo>
                  <a:pt x="542" y="165"/>
                </a:lnTo>
                <a:lnTo>
                  <a:pt x="549" y="161"/>
                </a:lnTo>
                <a:lnTo>
                  <a:pt x="555" y="158"/>
                </a:lnTo>
                <a:lnTo>
                  <a:pt x="561" y="155"/>
                </a:lnTo>
                <a:lnTo>
                  <a:pt x="567" y="151"/>
                </a:lnTo>
                <a:lnTo>
                  <a:pt x="573" y="148"/>
                </a:lnTo>
                <a:lnTo>
                  <a:pt x="580" y="146"/>
                </a:lnTo>
                <a:lnTo>
                  <a:pt x="585" y="142"/>
                </a:lnTo>
                <a:lnTo>
                  <a:pt x="591" y="139"/>
                </a:lnTo>
                <a:lnTo>
                  <a:pt x="596" y="136"/>
                </a:lnTo>
                <a:lnTo>
                  <a:pt x="607" y="130"/>
                </a:lnTo>
                <a:lnTo>
                  <a:pt x="619" y="126"/>
                </a:lnTo>
                <a:lnTo>
                  <a:pt x="628" y="119"/>
                </a:lnTo>
                <a:lnTo>
                  <a:pt x="638" y="115"/>
                </a:lnTo>
                <a:lnTo>
                  <a:pt x="648" y="109"/>
                </a:lnTo>
                <a:lnTo>
                  <a:pt x="657" y="105"/>
                </a:lnTo>
                <a:lnTo>
                  <a:pt x="665" y="99"/>
                </a:lnTo>
                <a:lnTo>
                  <a:pt x="674" y="95"/>
                </a:lnTo>
                <a:lnTo>
                  <a:pt x="681" y="89"/>
                </a:lnTo>
                <a:lnTo>
                  <a:pt x="690" y="84"/>
                </a:lnTo>
                <a:lnTo>
                  <a:pt x="696" y="78"/>
                </a:lnTo>
                <a:lnTo>
                  <a:pt x="702" y="74"/>
                </a:lnTo>
                <a:lnTo>
                  <a:pt x="707" y="67"/>
                </a:lnTo>
                <a:lnTo>
                  <a:pt x="712" y="63"/>
                </a:lnTo>
                <a:lnTo>
                  <a:pt x="716" y="56"/>
                </a:lnTo>
                <a:lnTo>
                  <a:pt x="719" y="51"/>
                </a:lnTo>
                <a:lnTo>
                  <a:pt x="722" y="43"/>
                </a:lnTo>
                <a:lnTo>
                  <a:pt x="724" y="38"/>
                </a:lnTo>
                <a:lnTo>
                  <a:pt x="723" y="31"/>
                </a:lnTo>
                <a:lnTo>
                  <a:pt x="723" y="25"/>
                </a:lnTo>
                <a:lnTo>
                  <a:pt x="719" y="20"/>
                </a:lnTo>
                <a:lnTo>
                  <a:pt x="718" y="16"/>
                </a:lnTo>
                <a:lnTo>
                  <a:pt x="713" y="11"/>
                </a:lnTo>
                <a:lnTo>
                  <a:pt x="708" y="9"/>
                </a:lnTo>
                <a:lnTo>
                  <a:pt x="702" y="5"/>
                </a:lnTo>
                <a:lnTo>
                  <a:pt x="697" y="4"/>
                </a:lnTo>
                <a:lnTo>
                  <a:pt x="688" y="1"/>
                </a:lnTo>
                <a:lnTo>
                  <a:pt x="681" y="0"/>
                </a:lnTo>
                <a:lnTo>
                  <a:pt x="672" y="0"/>
                </a:lnTo>
                <a:lnTo>
                  <a:pt x="664" y="0"/>
                </a:lnTo>
                <a:lnTo>
                  <a:pt x="654" y="0"/>
                </a:lnTo>
                <a:lnTo>
                  <a:pt x="644" y="0"/>
                </a:lnTo>
                <a:lnTo>
                  <a:pt x="633" y="1"/>
                </a:lnTo>
                <a:lnTo>
                  <a:pt x="623" y="4"/>
                </a:lnTo>
                <a:lnTo>
                  <a:pt x="612" y="4"/>
                </a:lnTo>
                <a:lnTo>
                  <a:pt x="601" y="6"/>
                </a:lnTo>
                <a:lnTo>
                  <a:pt x="588" y="7"/>
                </a:lnTo>
                <a:lnTo>
                  <a:pt x="578" y="10"/>
                </a:lnTo>
                <a:lnTo>
                  <a:pt x="566" y="12"/>
                </a:lnTo>
                <a:lnTo>
                  <a:pt x="555" y="15"/>
                </a:lnTo>
                <a:lnTo>
                  <a:pt x="545" y="18"/>
                </a:lnTo>
                <a:lnTo>
                  <a:pt x="535" y="21"/>
                </a:lnTo>
                <a:lnTo>
                  <a:pt x="524" y="23"/>
                </a:lnTo>
                <a:lnTo>
                  <a:pt x="514" y="27"/>
                </a:lnTo>
                <a:lnTo>
                  <a:pt x="504" y="31"/>
                </a:lnTo>
                <a:lnTo>
                  <a:pt x="495" y="33"/>
                </a:lnTo>
                <a:lnTo>
                  <a:pt x="486" y="36"/>
                </a:lnTo>
                <a:lnTo>
                  <a:pt x="478" y="39"/>
                </a:lnTo>
                <a:lnTo>
                  <a:pt x="472" y="42"/>
                </a:lnTo>
                <a:lnTo>
                  <a:pt x="466" y="46"/>
                </a:lnTo>
                <a:lnTo>
                  <a:pt x="460" y="48"/>
                </a:lnTo>
                <a:lnTo>
                  <a:pt x="453" y="51"/>
                </a:lnTo>
                <a:lnTo>
                  <a:pt x="447" y="52"/>
                </a:lnTo>
                <a:lnTo>
                  <a:pt x="442" y="56"/>
                </a:lnTo>
                <a:lnTo>
                  <a:pt x="435" y="58"/>
                </a:lnTo>
                <a:lnTo>
                  <a:pt x="430" y="62"/>
                </a:lnTo>
                <a:lnTo>
                  <a:pt x="424" y="64"/>
                </a:lnTo>
                <a:lnTo>
                  <a:pt x="419" y="68"/>
                </a:lnTo>
                <a:lnTo>
                  <a:pt x="411" y="70"/>
                </a:lnTo>
                <a:lnTo>
                  <a:pt x="406" y="74"/>
                </a:lnTo>
                <a:lnTo>
                  <a:pt x="402" y="75"/>
                </a:lnTo>
                <a:lnTo>
                  <a:pt x="395" y="79"/>
                </a:lnTo>
                <a:lnTo>
                  <a:pt x="389" y="82"/>
                </a:lnTo>
                <a:lnTo>
                  <a:pt x="384" y="84"/>
                </a:lnTo>
                <a:lnTo>
                  <a:pt x="378" y="88"/>
                </a:lnTo>
                <a:lnTo>
                  <a:pt x="373" y="92"/>
                </a:lnTo>
                <a:lnTo>
                  <a:pt x="367" y="94"/>
                </a:lnTo>
                <a:lnTo>
                  <a:pt x="359" y="95"/>
                </a:lnTo>
                <a:lnTo>
                  <a:pt x="353" y="98"/>
                </a:lnTo>
                <a:lnTo>
                  <a:pt x="348" y="101"/>
                </a:lnTo>
                <a:lnTo>
                  <a:pt x="341" y="104"/>
                </a:lnTo>
                <a:lnTo>
                  <a:pt x="335" y="106"/>
                </a:lnTo>
                <a:lnTo>
                  <a:pt x="327" y="108"/>
                </a:lnTo>
                <a:lnTo>
                  <a:pt x="322" y="110"/>
                </a:lnTo>
                <a:lnTo>
                  <a:pt x="315" y="111"/>
                </a:lnTo>
                <a:lnTo>
                  <a:pt x="308" y="114"/>
                </a:lnTo>
                <a:lnTo>
                  <a:pt x="300" y="115"/>
                </a:lnTo>
                <a:lnTo>
                  <a:pt x="294" y="118"/>
                </a:lnTo>
                <a:lnTo>
                  <a:pt x="285" y="118"/>
                </a:lnTo>
                <a:lnTo>
                  <a:pt x="278" y="119"/>
                </a:lnTo>
                <a:lnTo>
                  <a:pt x="270" y="119"/>
                </a:lnTo>
                <a:lnTo>
                  <a:pt x="263" y="121"/>
                </a:lnTo>
                <a:lnTo>
                  <a:pt x="253" y="121"/>
                </a:lnTo>
                <a:lnTo>
                  <a:pt x="244" y="121"/>
                </a:lnTo>
                <a:lnTo>
                  <a:pt x="236" y="121"/>
                </a:lnTo>
                <a:lnTo>
                  <a:pt x="227" y="122"/>
                </a:lnTo>
                <a:lnTo>
                  <a:pt x="217" y="122"/>
                </a:lnTo>
                <a:lnTo>
                  <a:pt x="209" y="122"/>
                </a:lnTo>
                <a:lnTo>
                  <a:pt x="200" y="122"/>
                </a:lnTo>
                <a:lnTo>
                  <a:pt x="190" y="124"/>
                </a:lnTo>
                <a:lnTo>
                  <a:pt x="180" y="124"/>
                </a:lnTo>
                <a:lnTo>
                  <a:pt x="170" y="124"/>
                </a:lnTo>
                <a:lnTo>
                  <a:pt x="160" y="124"/>
                </a:lnTo>
                <a:lnTo>
                  <a:pt x="152" y="125"/>
                </a:lnTo>
                <a:lnTo>
                  <a:pt x="142" y="125"/>
                </a:lnTo>
                <a:lnTo>
                  <a:pt x="133" y="125"/>
                </a:lnTo>
                <a:lnTo>
                  <a:pt x="124" y="125"/>
                </a:lnTo>
                <a:lnTo>
                  <a:pt x="116" y="126"/>
                </a:lnTo>
                <a:lnTo>
                  <a:pt x="106" y="126"/>
                </a:lnTo>
                <a:lnTo>
                  <a:pt x="99" y="126"/>
                </a:lnTo>
                <a:lnTo>
                  <a:pt x="90" y="126"/>
                </a:lnTo>
                <a:lnTo>
                  <a:pt x="82" y="126"/>
                </a:lnTo>
                <a:lnTo>
                  <a:pt x="74" y="126"/>
                </a:lnTo>
                <a:lnTo>
                  <a:pt x="65" y="126"/>
                </a:lnTo>
                <a:lnTo>
                  <a:pt x="59" y="126"/>
                </a:lnTo>
                <a:lnTo>
                  <a:pt x="53" y="127"/>
                </a:lnTo>
                <a:lnTo>
                  <a:pt x="45" y="127"/>
                </a:lnTo>
                <a:lnTo>
                  <a:pt x="39" y="127"/>
                </a:lnTo>
                <a:lnTo>
                  <a:pt x="32" y="127"/>
                </a:lnTo>
                <a:lnTo>
                  <a:pt x="28" y="127"/>
                </a:lnTo>
                <a:lnTo>
                  <a:pt x="18" y="129"/>
                </a:lnTo>
                <a:lnTo>
                  <a:pt x="11" y="130"/>
                </a:lnTo>
                <a:close/>
              </a:path>
            </a:pathLst>
          </a:custGeom>
          <a:solidFill>
            <a:srgbClr val="F2F7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08" name="Freeform 88">
            <a:extLst>
              <a:ext uri="{FF2B5EF4-FFF2-40B4-BE49-F238E27FC236}">
                <a16:creationId xmlns:a16="http://schemas.microsoft.com/office/drawing/2014/main" id="{C9643085-6E82-5E4C-BFBA-480F981341AB}"/>
              </a:ext>
            </a:extLst>
          </p:cNvPr>
          <p:cNvSpPr>
            <a:spLocks/>
          </p:cNvSpPr>
          <p:nvPr/>
        </p:nvSpPr>
        <p:spPr bwMode="auto">
          <a:xfrm>
            <a:off x="4867275" y="4113213"/>
            <a:ext cx="239713" cy="114300"/>
          </a:xfrm>
          <a:custGeom>
            <a:avLst/>
            <a:gdLst>
              <a:gd name="T0" fmla="*/ 2147483646 w 301"/>
              <a:gd name="T1" fmla="*/ 2147483646 h 145"/>
              <a:gd name="T2" fmla="*/ 0 w 301"/>
              <a:gd name="T3" fmla="*/ 2147483646 h 145"/>
              <a:gd name="T4" fmla="*/ 0 w 301"/>
              <a:gd name="T5" fmla="*/ 2147483646 h 145"/>
              <a:gd name="T6" fmla="*/ 2147483646 w 301"/>
              <a:gd name="T7" fmla="*/ 2147483646 h 145"/>
              <a:gd name="T8" fmla="*/ 2147483646 w 301"/>
              <a:gd name="T9" fmla="*/ 2147483646 h 145"/>
              <a:gd name="T10" fmla="*/ 2147483646 w 301"/>
              <a:gd name="T11" fmla="*/ 2147483646 h 145"/>
              <a:gd name="T12" fmla="*/ 2147483646 w 301"/>
              <a:gd name="T13" fmla="*/ 2147483646 h 145"/>
              <a:gd name="T14" fmla="*/ 2147483646 w 301"/>
              <a:gd name="T15" fmla="*/ 2147483646 h 145"/>
              <a:gd name="T16" fmla="*/ 2147483646 w 301"/>
              <a:gd name="T17" fmla="*/ 2147483646 h 145"/>
              <a:gd name="T18" fmla="*/ 2147483646 w 301"/>
              <a:gd name="T19" fmla="*/ 2147483646 h 145"/>
              <a:gd name="T20" fmla="*/ 2147483646 w 301"/>
              <a:gd name="T21" fmla="*/ 2147483646 h 145"/>
              <a:gd name="T22" fmla="*/ 2147483646 w 301"/>
              <a:gd name="T23" fmla="*/ 2147483646 h 145"/>
              <a:gd name="T24" fmla="*/ 2147483646 w 301"/>
              <a:gd name="T25" fmla="*/ 2147483646 h 145"/>
              <a:gd name="T26" fmla="*/ 2147483646 w 301"/>
              <a:gd name="T27" fmla="*/ 2147483646 h 145"/>
              <a:gd name="T28" fmla="*/ 2147483646 w 301"/>
              <a:gd name="T29" fmla="*/ 2147483646 h 145"/>
              <a:gd name="T30" fmla="*/ 2147483646 w 301"/>
              <a:gd name="T31" fmla="*/ 2147483646 h 145"/>
              <a:gd name="T32" fmla="*/ 2147483646 w 301"/>
              <a:gd name="T33" fmla="*/ 2147483646 h 145"/>
              <a:gd name="T34" fmla="*/ 2147483646 w 301"/>
              <a:gd name="T35" fmla="*/ 2147483646 h 145"/>
              <a:gd name="T36" fmla="*/ 2147483646 w 301"/>
              <a:gd name="T37" fmla="*/ 2147483646 h 145"/>
              <a:gd name="T38" fmla="*/ 2147483646 w 301"/>
              <a:gd name="T39" fmla="*/ 2147483646 h 145"/>
              <a:gd name="T40" fmla="*/ 2147483646 w 301"/>
              <a:gd name="T41" fmla="*/ 2147483646 h 145"/>
              <a:gd name="T42" fmla="*/ 2147483646 w 301"/>
              <a:gd name="T43" fmla="*/ 2147483646 h 145"/>
              <a:gd name="T44" fmla="*/ 2147483646 w 301"/>
              <a:gd name="T45" fmla="*/ 2147483646 h 145"/>
              <a:gd name="T46" fmla="*/ 2147483646 w 301"/>
              <a:gd name="T47" fmla="*/ 2147483646 h 145"/>
              <a:gd name="T48" fmla="*/ 2147483646 w 301"/>
              <a:gd name="T49" fmla="*/ 2147483646 h 145"/>
              <a:gd name="T50" fmla="*/ 2147483646 w 301"/>
              <a:gd name="T51" fmla="*/ 2147483646 h 145"/>
              <a:gd name="T52" fmla="*/ 2147483646 w 301"/>
              <a:gd name="T53" fmla="*/ 2147483646 h 145"/>
              <a:gd name="T54" fmla="*/ 2147483646 w 301"/>
              <a:gd name="T55" fmla="*/ 2147483646 h 145"/>
              <a:gd name="T56" fmla="*/ 2147483646 w 301"/>
              <a:gd name="T57" fmla="*/ 2147483646 h 145"/>
              <a:gd name="T58" fmla="*/ 2147483646 w 301"/>
              <a:gd name="T59" fmla="*/ 2147483646 h 145"/>
              <a:gd name="T60" fmla="*/ 2147483646 w 301"/>
              <a:gd name="T61" fmla="*/ 2147483646 h 145"/>
              <a:gd name="T62" fmla="*/ 2147483646 w 301"/>
              <a:gd name="T63" fmla="*/ 2147483646 h 145"/>
              <a:gd name="T64" fmla="*/ 2147483646 w 301"/>
              <a:gd name="T65" fmla="*/ 2147483646 h 145"/>
              <a:gd name="T66" fmla="*/ 2147483646 w 301"/>
              <a:gd name="T67" fmla="*/ 2147483646 h 145"/>
              <a:gd name="T68" fmla="*/ 2147483646 w 301"/>
              <a:gd name="T69" fmla="*/ 2147483646 h 145"/>
              <a:gd name="T70" fmla="*/ 2147483646 w 301"/>
              <a:gd name="T71" fmla="*/ 2147483646 h 145"/>
              <a:gd name="T72" fmla="*/ 2147483646 w 301"/>
              <a:gd name="T73" fmla="*/ 2147483646 h 145"/>
              <a:gd name="T74" fmla="*/ 2147483646 w 301"/>
              <a:gd name="T75" fmla="*/ 2147483646 h 145"/>
              <a:gd name="T76" fmla="*/ 2147483646 w 301"/>
              <a:gd name="T77" fmla="*/ 2147483646 h 145"/>
              <a:gd name="T78" fmla="*/ 2147483646 w 301"/>
              <a:gd name="T79" fmla="*/ 2147483646 h 145"/>
              <a:gd name="T80" fmla="*/ 2147483646 w 301"/>
              <a:gd name="T81" fmla="*/ 2147483646 h 145"/>
              <a:gd name="T82" fmla="*/ 2147483646 w 301"/>
              <a:gd name="T83" fmla="*/ 2147483646 h 145"/>
              <a:gd name="T84" fmla="*/ 2147483646 w 301"/>
              <a:gd name="T85" fmla="*/ 0 h 145"/>
              <a:gd name="T86" fmla="*/ 2147483646 w 301"/>
              <a:gd name="T87" fmla="*/ 2147483646 h 14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1" h="145">
                <a:moveTo>
                  <a:pt x="17" y="3"/>
                </a:moveTo>
                <a:lnTo>
                  <a:pt x="8" y="6"/>
                </a:lnTo>
                <a:lnTo>
                  <a:pt x="3" y="11"/>
                </a:lnTo>
                <a:lnTo>
                  <a:pt x="0" y="19"/>
                </a:lnTo>
                <a:lnTo>
                  <a:pt x="0" y="25"/>
                </a:lnTo>
                <a:lnTo>
                  <a:pt x="0" y="30"/>
                </a:lnTo>
                <a:lnTo>
                  <a:pt x="1" y="37"/>
                </a:lnTo>
                <a:lnTo>
                  <a:pt x="4" y="44"/>
                </a:lnTo>
                <a:lnTo>
                  <a:pt x="9" y="50"/>
                </a:lnTo>
                <a:lnTo>
                  <a:pt x="13" y="56"/>
                </a:lnTo>
                <a:lnTo>
                  <a:pt x="22" y="62"/>
                </a:lnTo>
                <a:lnTo>
                  <a:pt x="24" y="66"/>
                </a:lnTo>
                <a:lnTo>
                  <a:pt x="30" y="71"/>
                </a:lnTo>
                <a:lnTo>
                  <a:pt x="34" y="75"/>
                </a:lnTo>
                <a:lnTo>
                  <a:pt x="42" y="79"/>
                </a:lnTo>
                <a:lnTo>
                  <a:pt x="51" y="87"/>
                </a:lnTo>
                <a:lnTo>
                  <a:pt x="61" y="96"/>
                </a:lnTo>
                <a:lnTo>
                  <a:pt x="70" y="104"/>
                </a:lnTo>
                <a:lnTo>
                  <a:pt x="77" y="114"/>
                </a:lnTo>
                <a:lnTo>
                  <a:pt x="80" y="117"/>
                </a:lnTo>
                <a:lnTo>
                  <a:pt x="86" y="120"/>
                </a:lnTo>
                <a:lnTo>
                  <a:pt x="91" y="124"/>
                </a:lnTo>
                <a:lnTo>
                  <a:pt x="100" y="127"/>
                </a:lnTo>
                <a:lnTo>
                  <a:pt x="107" y="129"/>
                </a:lnTo>
                <a:lnTo>
                  <a:pt x="117" y="131"/>
                </a:lnTo>
                <a:lnTo>
                  <a:pt x="127" y="134"/>
                </a:lnTo>
                <a:lnTo>
                  <a:pt x="137" y="135"/>
                </a:lnTo>
                <a:lnTo>
                  <a:pt x="147" y="136"/>
                </a:lnTo>
                <a:lnTo>
                  <a:pt x="157" y="138"/>
                </a:lnTo>
                <a:lnTo>
                  <a:pt x="166" y="139"/>
                </a:lnTo>
                <a:lnTo>
                  <a:pt x="176" y="140"/>
                </a:lnTo>
                <a:lnTo>
                  <a:pt x="185" y="141"/>
                </a:lnTo>
                <a:lnTo>
                  <a:pt x="195" y="143"/>
                </a:lnTo>
                <a:lnTo>
                  <a:pt x="202" y="144"/>
                </a:lnTo>
                <a:lnTo>
                  <a:pt x="211" y="145"/>
                </a:lnTo>
                <a:lnTo>
                  <a:pt x="217" y="144"/>
                </a:lnTo>
                <a:lnTo>
                  <a:pt x="223" y="143"/>
                </a:lnTo>
                <a:lnTo>
                  <a:pt x="232" y="140"/>
                </a:lnTo>
                <a:lnTo>
                  <a:pt x="239" y="139"/>
                </a:lnTo>
                <a:lnTo>
                  <a:pt x="247" y="135"/>
                </a:lnTo>
                <a:lnTo>
                  <a:pt x="254" y="134"/>
                </a:lnTo>
                <a:lnTo>
                  <a:pt x="263" y="130"/>
                </a:lnTo>
                <a:lnTo>
                  <a:pt x="270" y="128"/>
                </a:lnTo>
                <a:lnTo>
                  <a:pt x="277" y="124"/>
                </a:lnTo>
                <a:lnTo>
                  <a:pt x="284" y="119"/>
                </a:lnTo>
                <a:lnTo>
                  <a:pt x="288" y="115"/>
                </a:lnTo>
                <a:lnTo>
                  <a:pt x="294" y="113"/>
                </a:lnTo>
                <a:lnTo>
                  <a:pt x="299" y="105"/>
                </a:lnTo>
                <a:lnTo>
                  <a:pt x="301" y="103"/>
                </a:lnTo>
                <a:lnTo>
                  <a:pt x="298" y="101"/>
                </a:lnTo>
                <a:lnTo>
                  <a:pt x="295" y="98"/>
                </a:lnTo>
                <a:lnTo>
                  <a:pt x="288" y="96"/>
                </a:lnTo>
                <a:lnTo>
                  <a:pt x="281" y="94"/>
                </a:lnTo>
                <a:lnTo>
                  <a:pt x="272" y="92"/>
                </a:lnTo>
                <a:lnTo>
                  <a:pt x="263" y="91"/>
                </a:lnTo>
                <a:lnTo>
                  <a:pt x="252" y="87"/>
                </a:lnTo>
                <a:lnTo>
                  <a:pt x="241" y="86"/>
                </a:lnTo>
                <a:lnTo>
                  <a:pt x="234" y="83"/>
                </a:lnTo>
                <a:lnTo>
                  <a:pt x="227" y="82"/>
                </a:lnTo>
                <a:lnTo>
                  <a:pt x="221" y="81"/>
                </a:lnTo>
                <a:lnTo>
                  <a:pt x="215" y="81"/>
                </a:lnTo>
                <a:lnTo>
                  <a:pt x="209" y="78"/>
                </a:lnTo>
                <a:lnTo>
                  <a:pt x="202" y="77"/>
                </a:lnTo>
                <a:lnTo>
                  <a:pt x="196" y="75"/>
                </a:lnTo>
                <a:lnTo>
                  <a:pt x="191" y="75"/>
                </a:lnTo>
                <a:lnTo>
                  <a:pt x="184" y="72"/>
                </a:lnTo>
                <a:lnTo>
                  <a:pt x="178" y="72"/>
                </a:lnTo>
                <a:lnTo>
                  <a:pt x="171" y="70"/>
                </a:lnTo>
                <a:lnTo>
                  <a:pt x="166" y="70"/>
                </a:lnTo>
                <a:lnTo>
                  <a:pt x="155" y="66"/>
                </a:lnTo>
                <a:lnTo>
                  <a:pt x="145" y="63"/>
                </a:lnTo>
                <a:lnTo>
                  <a:pt x="134" y="60"/>
                </a:lnTo>
                <a:lnTo>
                  <a:pt x="123" y="55"/>
                </a:lnTo>
                <a:lnTo>
                  <a:pt x="113" y="50"/>
                </a:lnTo>
                <a:lnTo>
                  <a:pt x="103" y="46"/>
                </a:lnTo>
                <a:lnTo>
                  <a:pt x="94" y="39"/>
                </a:lnTo>
                <a:lnTo>
                  <a:pt x="84" y="34"/>
                </a:lnTo>
                <a:lnTo>
                  <a:pt x="74" y="29"/>
                </a:lnTo>
                <a:lnTo>
                  <a:pt x="65" y="24"/>
                </a:lnTo>
                <a:lnTo>
                  <a:pt x="55" y="18"/>
                </a:lnTo>
                <a:lnTo>
                  <a:pt x="48" y="13"/>
                </a:lnTo>
                <a:lnTo>
                  <a:pt x="42" y="8"/>
                </a:lnTo>
                <a:lnTo>
                  <a:pt x="34" y="6"/>
                </a:lnTo>
                <a:lnTo>
                  <a:pt x="28" y="3"/>
                </a:lnTo>
                <a:lnTo>
                  <a:pt x="23" y="1"/>
                </a:lnTo>
                <a:lnTo>
                  <a:pt x="19" y="0"/>
                </a:lnTo>
                <a:lnTo>
                  <a:pt x="17" y="3"/>
                </a:lnTo>
                <a:close/>
              </a:path>
            </a:pathLst>
          </a:custGeom>
          <a:solidFill>
            <a:srgbClr val="C9D4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09" name="Freeform 89">
            <a:extLst>
              <a:ext uri="{FF2B5EF4-FFF2-40B4-BE49-F238E27FC236}">
                <a16:creationId xmlns:a16="http://schemas.microsoft.com/office/drawing/2014/main" id="{22E696D1-E4C4-C243-B891-D32CC24F1528}"/>
              </a:ext>
            </a:extLst>
          </p:cNvPr>
          <p:cNvSpPr>
            <a:spLocks/>
          </p:cNvSpPr>
          <p:nvPr/>
        </p:nvSpPr>
        <p:spPr bwMode="auto">
          <a:xfrm>
            <a:off x="5203825" y="4186238"/>
            <a:ext cx="144463" cy="149225"/>
          </a:xfrm>
          <a:custGeom>
            <a:avLst/>
            <a:gdLst>
              <a:gd name="T0" fmla="*/ 2147483646 w 183"/>
              <a:gd name="T1" fmla="*/ 0 h 188"/>
              <a:gd name="T2" fmla="*/ 2147483646 w 183"/>
              <a:gd name="T3" fmla="*/ 2147483646 h 188"/>
              <a:gd name="T4" fmla="*/ 2147483646 w 183"/>
              <a:gd name="T5" fmla="*/ 2147483646 h 188"/>
              <a:gd name="T6" fmla="*/ 2147483646 w 183"/>
              <a:gd name="T7" fmla="*/ 2147483646 h 188"/>
              <a:gd name="T8" fmla="*/ 2147483646 w 183"/>
              <a:gd name="T9" fmla="*/ 2147483646 h 188"/>
              <a:gd name="T10" fmla="*/ 2147483646 w 183"/>
              <a:gd name="T11" fmla="*/ 2147483646 h 188"/>
              <a:gd name="T12" fmla="*/ 2147483646 w 183"/>
              <a:gd name="T13" fmla="*/ 2147483646 h 188"/>
              <a:gd name="T14" fmla="*/ 2147483646 w 183"/>
              <a:gd name="T15" fmla="*/ 2147483646 h 188"/>
              <a:gd name="T16" fmla="*/ 2147483646 w 183"/>
              <a:gd name="T17" fmla="*/ 2147483646 h 188"/>
              <a:gd name="T18" fmla="*/ 2147483646 w 183"/>
              <a:gd name="T19" fmla="*/ 2147483646 h 188"/>
              <a:gd name="T20" fmla="*/ 2147483646 w 183"/>
              <a:gd name="T21" fmla="*/ 2147483646 h 188"/>
              <a:gd name="T22" fmla="*/ 2147483646 w 183"/>
              <a:gd name="T23" fmla="*/ 2147483646 h 188"/>
              <a:gd name="T24" fmla="*/ 0 w 183"/>
              <a:gd name="T25" fmla="*/ 2147483646 h 188"/>
              <a:gd name="T26" fmla="*/ 0 w 183"/>
              <a:gd name="T27" fmla="*/ 2147483646 h 188"/>
              <a:gd name="T28" fmla="*/ 2147483646 w 183"/>
              <a:gd name="T29" fmla="*/ 2147483646 h 188"/>
              <a:gd name="T30" fmla="*/ 2147483646 w 183"/>
              <a:gd name="T31" fmla="*/ 2147483646 h 188"/>
              <a:gd name="T32" fmla="*/ 2147483646 w 183"/>
              <a:gd name="T33" fmla="*/ 2147483646 h 188"/>
              <a:gd name="T34" fmla="*/ 2147483646 w 183"/>
              <a:gd name="T35" fmla="*/ 2147483646 h 188"/>
              <a:gd name="T36" fmla="*/ 2147483646 w 183"/>
              <a:gd name="T37" fmla="*/ 2147483646 h 188"/>
              <a:gd name="T38" fmla="*/ 2147483646 w 183"/>
              <a:gd name="T39" fmla="*/ 2147483646 h 188"/>
              <a:gd name="T40" fmla="*/ 2147483646 w 183"/>
              <a:gd name="T41" fmla="*/ 2147483646 h 188"/>
              <a:gd name="T42" fmla="*/ 2147483646 w 183"/>
              <a:gd name="T43" fmla="*/ 2147483646 h 188"/>
              <a:gd name="T44" fmla="*/ 2147483646 w 183"/>
              <a:gd name="T45" fmla="*/ 2147483646 h 188"/>
              <a:gd name="T46" fmla="*/ 2147483646 w 183"/>
              <a:gd name="T47" fmla="*/ 2147483646 h 188"/>
              <a:gd name="T48" fmla="*/ 2147483646 w 183"/>
              <a:gd name="T49" fmla="*/ 2147483646 h 188"/>
              <a:gd name="T50" fmla="*/ 2147483646 w 183"/>
              <a:gd name="T51" fmla="*/ 2147483646 h 188"/>
              <a:gd name="T52" fmla="*/ 2147483646 w 183"/>
              <a:gd name="T53" fmla="*/ 2147483646 h 188"/>
              <a:gd name="T54" fmla="*/ 2147483646 w 183"/>
              <a:gd name="T55" fmla="*/ 2147483646 h 188"/>
              <a:gd name="T56" fmla="*/ 2147483646 w 183"/>
              <a:gd name="T57" fmla="*/ 2147483646 h 188"/>
              <a:gd name="T58" fmla="*/ 2147483646 w 183"/>
              <a:gd name="T59" fmla="*/ 2147483646 h 188"/>
              <a:gd name="T60" fmla="*/ 2147483646 w 183"/>
              <a:gd name="T61" fmla="*/ 2147483646 h 188"/>
              <a:gd name="T62" fmla="*/ 2147483646 w 183"/>
              <a:gd name="T63" fmla="*/ 2147483646 h 188"/>
              <a:gd name="T64" fmla="*/ 2147483646 w 183"/>
              <a:gd name="T65" fmla="*/ 2147483646 h 188"/>
              <a:gd name="T66" fmla="*/ 2147483646 w 183"/>
              <a:gd name="T67" fmla="*/ 2147483646 h 188"/>
              <a:gd name="T68" fmla="*/ 2147483646 w 183"/>
              <a:gd name="T69" fmla="*/ 2147483646 h 188"/>
              <a:gd name="T70" fmla="*/ 2147483646 w 183"/>
              <a:gd name="T71" fmla="*/ 2147483646 h 188"/>
              <a:gd name="T72" fmla="*/ 2147483646 w 183"/>
              <a:gd name="T73" fmla="*/ 2147483646 h 188"/>
              <a:gd name="T74" fmla="*/ 2147483646 w 183"/>
              <a:gd name="T75" fmla="*/ 2147483646 h 188"/>
              <a:gd name="T76" fmla="*/ 2147483646 w 183"/>
              <a:gd name="T77" fmla="*/ 2147483646 h 188"/>
              <a:gd name="T78" fmla="*/ 2147483646 w 183"/>
              <a:gd name="T79" fmla="*/ 2147483646 h 188"/>
              <a:gd name="T80" fmla="*/ 2147483646 w 183"/>
              <a:gd name="T81" fmla="*/ 2147483646 h 188"/>
              <a:gd name="T82" fmla="*/ 2147483646 w 183"/>
              <a:gd name="T83" fmla="*/ 2147483646 h 188"/>
              <a:gd name="T84" fmla="*/ 2147483646 w 183"/>
              <a:gd name="T85" fmla="*/ 2147483646 h 188"/>
              <a:gd name="T86" fmla="*/ 2147483646 w 183"/>
              <a:gd name="T87" fmla="*/ 0 h 188"/>
              <a:gd name="T88" fmla="*/ 2147483646 w 183"/>
              <a:gd name="T89" fmla="*/ 2147483646 h 18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83" h="188">
                <a:moveTo>
                  <a:pt x="141" y="1"/>
                </a:moveTo>
                <a:lnTo>
                  <a:pt x="132" y="0"/>
                </a:lnTo>
                <a:lnTo>
                  <a:pt x="125" y="4"/>
                </a:lnTo>
                <a:lnTo>
                  <a:pt x="116" y="9"/>
                </a:lnTo>
                <a:lnTo>
                  <a:pt x="109" y="14"/>
                </a:lnTo>
                <a:lnTo>
                  <a:pt x="101" y="19"/>
                </a:lnTo>
                <a:lnTo>
                  <a:pt x="94" y="24"/>
                </a:lnTo>
                <a:lnTo>
                  <a:pt x="88" y="27"/>
                </a:lnTo>
                <a:lnTo>
                  <a:pt x="83" y="31"/>
                </a:lnTo>
                <a:lnTo>
                  <a:pt x="74" y="31"/>
                </a:lnTo>
                <a:lnTo>
                  <a:pt x="64" y="31"/>
                </a:lnTo>
                <a:lnTo>
                  <a:pt x="53" y="31"/>
                </a:lnTo>
                <a:lnTo>
                  <a:pt x="43" y="31"/>
                </a:lnTo>
                <a:lnTo>
                  <a:pt x="32" y="31"/>
                </a:lnTo>
                <a:lnTo>
                  <a:pt x="23" y="31"/>
                </a:lnTo>
                <a:lnTo>
                  <a:pt x="16" y="35"/>
                </a:lnTo>
                <a:lnTo>
                  <a:pt x="12" y="41"/>
                </a:lnTo>
                <a:lnTo>
                  <a:pt x="10" y="42"/>
                </a:lnTo>
                <a:lnTo>
                  <a:pt x="8" y="50"/>
                </a:lnTo>
                <a:lnTo>
                  <a:pt x="6" y="56"/>
                </a:lnTo>
                <a:lnTo>
                  <a:pt x="5" y="66"/>
                </a:lnTo>
                <a:lnTo>
                  <a:pt x="2" y="76"/>
                </a:lnTo>
                <a:lnTo>
                  <a:pt x="2" y="87"/>
                </a:lnTo>
                <a:lnTo>
                  <a:pt x="1" y="98"/>
                </a:lnTo>
                <a:lnTo>
                  <a:pt x="1" y="110"/>
                </a:lnTo>
                <a:lnTo>
                  <a:pt x="0" y="121"/>
                </a:lnTo>
                <a:lnTo>
                  <a:pt x="0" y="133"/>
                </a:lnTo>
                <a:lnTo>
                  <a:pt x="0" y="143"/>
                </a:lnTo>
                <a:lnTo>
                  <a:pt x="2" y="154"/>
                </a:lnTo>
                <a:lnTo>
                  <a:pt x="2" y="161"/>
                </a:lnTo>
                <a:lnTo>
                  <a:pt x="6" y="170"/>
                </a:lnTo>
                <a:lnTo>
                  <a:pt x="10" y="173"/>
                </a:lnTo>
                <a:lnTo>
                  <a:pt x="13" y="178"/>
                </a:lnTo>
                <a:lnTo>
                  <a:pt x="18" y="180"/>
                </a:lnTo>
                <a:lnTo>
                  <a:pt x="26" y="182"/>
                </a:lnTo>
                <a:lnTo>
                  <a:pt x="31" y="182"/>
                </a:lnTo>
                <a:lnTo>
                  <a:pt x="36" y="182"/>
                </a:lnTo>
                <a:lnTo>
                  <a:pt x="42" y="183"/>
                </a:lnTo>
                <a:lnTo>
                  <a:pt x="48" y="185"/>
                </a:lnTo>
                <a:lnTo>
                  <a:pt x="53" y="185"/>
                </a:lnTo>
                <a:lnTo>
                  <a:pt x="60" y="185"/>
                </a:lnTo>
                <a:lnTo>
                  <a:pt x="66" y="185"/>
                </a:lnTo>
                <a:lnTo>
                  <a:pt x="74" y="186"/>
                </a:lnTo>
                <a:lnTo>
                  <a:pt x="81" y="186"/>
                </a:lnTo>
                <a:lnTo>
                  <a:pt x="89" y="187"/>
                </a:lnTo>
                <a:lnTo>
                  <a:pt x="96" y="187"/>
                </a:lnTo>
                <a:lnTo>
                  <a:pt x="105" y="188"/>
                </a:lnTo>
                <a:lnTo>
                  <a:pt x="111" y="187"/>
                </a:lnTo>
                <a:lnTo>
                  <a:pt x="117" y="187"/>
                </a:lnTo>
                <a:lnTo>
                  <a:pt x="125" y="187"/>
                </a:lnTo>
                <a:lnTo>
                  <a:pt x="132" y="187"/>
                </a:lnTo>
                <a:lnTo>
                  <a:pt x="137" y="187"/>
                </a:lnTo>
                <a:lnTo>
                  <a:pt x="144" y="187"/>
                </a:lnTo>
                <a:lnTo>
                  <a:pt x="149" y="187"/>
                </a:lnTo>
                <a:lnTo>
                  <a:pt x="157" y="187"/>
                </a:lnTo>
                <a:lnTo>
                  <a:pt x="165" y="186"/>
                </a:lnTo>
                <a:lnTo>
                  <a:pt x="173" y="185"/>
                </a:lnTo>
                <a:lnTo>
                  <a:pt x="178" y="182"/>
                </a:lnTo>
                <a:lnTo>
                  <a:pt x="180" y="182"/>
                </a:lnTo>
                <a:lnTo>
                  <a:pt x="180" y="177"/>
                </a:lnTo>
                <a:lnTo>
                  <a:pt x="180" y="171"/>
                </a:lnTo>
                <a:lnTo>
                  <a:pt x="180" y="161"/>
                </a:lnTo>
                <a:lnTo>
                  <a:pt x="181" y="150"/>
                </a:lnTo>
                <a:lnTo>
                  <a:pt x="181" y="144"/>
                </a:lnTo>
                <a:lnTo>
                  <a:pt x="181" y="138"/>
                </a:lnTo>
                <a:lnTo>
                  <a:pt x="181" y="130"/>
                </a:lnTo>
                <a:lnTo>
                  <a:pt x="181" y="125"/>
                </a:lnTo>
                <a:lnTo>
                  <a:pt x="181" y="118"/>
                </a:lnTo>
                <a:lnTo>
                  <a:pt x="181" y="110"/>
                </a:lnTo>
                <a:lnTo>
                  <a:pt x="181" y="104"/>
                </a:lnTo>
                <a:lnTo>
                  <a:pt x="183" y="97"/>
                </a:lnTo>
                <a:lnTo>
                  <a:pt x="181" y="89"/>
                </a:lnTo>
                <a:lnTo>
                  <a:pt x="181" y="82"/>
                </a:lnTo>
                <a:lnTo>
                  <a:pt x="181" y="74"/>
                </a:lnTo>
                <a:lnTo>
                  <a:pt x="181" y="68"/>
                </a:lnTo>
                <a:lnTo>
                  <a:pt x="180" y="61"/>
                </a:lnTo>
                <a:lnTo>
                  <a:pt x="180" y="53"/>
                </a:lnTo>
                <a:lnTo>
                  <a:pt x="179" y="48"/>
                </a:lnTo>
                <a:lnTo>
                  <a:pt x="179" y="42"/>
                </a:lnTo>
                <a:lnTo>
                  <a:pt x="178" y="31"/>
                </a:lnTo>
                <a:lnTo>
                  <a:pt x="177" y="22"/>
                </a:lnTo>
                <a:lnTo>
                  <a:pt x="174" y="16"/>
                </a:lnTo>
                <a:lnTo>
                  <a:pt x="173" y="12"/>
                </a:lnTo>
                <a:lnTo>
                  <a:pt x="167" y="8"/>
                </a:lnTo>
                <a:lnTo>
                  <a:pt x="160" y="5"/>
                </a:lnTo>
                <a:lnTo>
                  <a:pt x="156" y="1"/>
                </a:lnTo>
                <a:lnTo>
                  <a:pt x="151" y="1"/>
                </a:lnTo>
                <a:lnTo>
                  <a:pt x="143" y="0"/>
                </a:lnTo>
                <a:lnTo>
                  <a:pt x="141" y="1"/>
                </a:lnTo>
                <a:close/>
              </a:path>
            </a:pathLst>
          </a:custGeom>
          <a:solidFill>
            <a:srgbClr val="C9D4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510" name="Picture 7" descr="MCj02326820000[1]">
            <a:extLst>
              <a:ext uri="{FF2B5EF4-FFF2-40B4-BE49-F238E27FC236}">
                <a16:creationId xmlns:a16="http://schemas.microsoft.com/office/drawing/2014/main" id="{E9958724-8400-024D-955E-FCBCA92A0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981200"/>
            <a:ext cx="20542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11" name="Picture 91" descr="MCj01311130000[1]">
            <a:extLst>
              <a:ext uri="{FF2B5EF4-FFF2-40B4-BE49-F238E27FC236}">
                <a16:creationId xmlns:a16="http://schemas.microsoft.com/office/drawing/2014/main" id="{F911165A-9A19-B849-805F-F6D7012EA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9747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09-Rev">
            <a:hlinkClick r:id="" action="ppaction://media"/>
            <a:extLst>
              <a:ext uri="{FF2B5EF4-FFF2-40B4-BE49-F238E27FC236}">
                <a16:creationId xmlns:a16="http://schemas.microsoft.com/office/drawing/2014/main" id="{81A7A3AE-B2DE-A448-A762-35453A9781BA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oter Placeholder 4">
            <a:extLst>
              <a:ext uri="{FF2B5EF4-FFF2-40B4-BE49-F238E27FC236}">
                <a16:creationId xmlns:a16="http://schemas.microsoft.com/office/drawing/2014/main" id="{1A427B48-2BD4-0F4E-89DD-CB2A98368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Blending</a:t>
            </a:r>
          </a:p>
        </p:txBody>
      </p:sp>
      <p:sp>
        <p:nvSpPr>
          <p:cNvPr id="19459" name="Line 2">
            <a:extLst>
              <a:ext uri="{FF2B5EF4-FFF2-40B4-BE49-F238E27FC236}">
                <a16:creationId xmlns:a16="http://schemas.microsoft.com/office/drawing/2014/main" id="{25A93348-0E10-0543-BA88-0B392DADDF8C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1295400"/>
            <a:ext cx="0" cy="426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0" name="Line 3">
            <a:extLst>
              <a:ext uri="{FF2B5EF4-FFF2-40B4-BE49-F238E27FC236}">
                <a16:creationId xmlns:a16="http://schemas.microsoft.com/office/drawing/2014/main" id="{5CADFDF1-4073-9D47-836E-A8BEFF055CD0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1295400"/>
            <a:ext cx="0" cy="426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1" name="Text Box 4">
            <a:extLst>
              <a:ext uri="{FF2B5EF4-FFF2-40B4-BE49-F238E27FC236}">
                <a16:creationId xmlns:a16="http://schemas.microsoft.com/office/drawing/2014/main" id="{E1ACDAF3-09DC-4D4C-BA75-D4C912ACB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63246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10</a:t>
            </a:r>
          </a:p>
        </p:txBody>
      </p:sp>
      <p:sp>
        <p:nvSpPr>
          <p:cNvPr id="19462" name="Litebulb">
            <a:extLst>
              <a:ext uri="{FF2B5EF4-FFF2-40B4-BE49-F238E27FC236}">
                <a16:creationId xmlns:a16="http://schemas.microsoft.com/office/drawing/2014/main" id="{9046CE2B-CD72-EF4D-A949-75117AD13B23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57200" y="2209800"/>
            <a:ext cx="1905000" cy="29337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56 w 21600"/>
              <a:gd name="T13" fmla="*/ 2188 h 21600"/>
              <a:gd name="T14" fmla="*/ 18277 w 21600"/>
              <a:gd name="T15" fmla="*/ 92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CC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9463" name="Picture 6" descr="MCj03974700000[1]">
            <a:extLst>
              <a:ext uri="{FF2B5EF4-FFF2-40B4-BE49-F238E27FC236}">
                <a16:creationId xmlns:a16="http://schemas.microsoft.com/office/drawing/2014/main" id="{3905F3B9-A649-944B-9C2A-74DD9F590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557463"/>
            <a:ext cx="25908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7" descr="MCj02508230000[1]">
            <a:extLst>
              <a:ext uri="{FF2B5EF4-FFF2-40B4-BE49-F238E27FC236}">
                <a16:creationId xmlns:a16="http://schemas.microsoft.com/office/drawing/2014/main" id="{64B13371-7184-994E-A682-D0DD03828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3276600"/>
            <a:ext cx="299085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0" descr="MCj01311130000[1]">
            <a:extLst>
              <a:ext uri="{FF2B5EF4-FFF2-40B4-BE49-F238E27FC236}">
                <a16:creationId xmlns:a16="http://schemas.microsoft.com/office/drawing/2014/main" id="{D328B692-2B6A-DB4A-90FB-94FAD4019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9747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10-Rev">
            <a:hlinkClick r:id="" action="ppaction://media"/>
            <a:extLst>
              <a:ext uri="{FF2B5EF4-FFF2-40B4-BE49-F238E27FC236}">
                <a16:creationId xmlns:a16="http://schemas.microsoft.com/office/drawing/2014/main" id="{B0A52B10-CFB5-3942-AF7E-3BBD6F0A7403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333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oter Placeholder 4">
            <a:extLst>
              <a:ext uri="{FF2B5EF4-FFF2-40B4-BE49-F238E27FC236}">
                <a16:creationId xmlns:a16="http://schemas.microsoft.com/office/drawing/2014/main" id="{0C41D873-23F3-4C49-B24D-E73A20D24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Blending</a:t>
            </a:r>
          </a:p>
        </p:txBody>
      </p:sp>
      <p:sp>
        <p:nvSpPr>
          <p:cNvPr id="20483" name="Line 2">
            <a:extLst>
              <a:ext uri="{FF2B5EF4-FFF2-40B4-BE49-F238E27FC236}">
                <a16:creationId xmlns:a16="http://schemas.microsoft.com/office/drawing/2014/main" id="{853103C7-D7FF-2340-87A8-873A23B6D03D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1295400"/>
            <a:ext cx="0" cy="426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4" name="Line 3">
            <a:extLst>
              <a:ext uri="{FF2B5EF4-FFF2-40B4-BE49-F238E27FC236}">
                <a16:creationId xmlns:a16="http://schemas.microsoft.com/office/drawing/2014/main" id="{6AB96E0B-B7B9-A347-949B-291416A582F6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1295400"/>
            <a:ext cx="0" cy="426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5" name="Text Box 4">
            <a:extLst>
              <a:ext uri="{FF2B5EF4-FFF2-40B4-BE49-F238E27FC236}">
                <a16:creationId xmlns:a16="http://schemas.microsoft.com/office/drawing/2014/main" id="{F04849ED-51F1-3140-8144-F75822326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63246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11</a:t>
            </a:r>
          </a:p>
        </p:txBody>
      </p:sp>
      <p:pic>
        <p:nvPicPr>
          <p:cNvPr id="20486" name="Picture 5" descr="MCj04080560000[1]">
            <a:extLst>
              <a:ext uri="{FF2B5EF4-FFF2-40B4-BE49-F238E27FC236}">
                <a16:creationId xmlns:a16="http://schemas.microsoft.com/office/drawing/2014/main" id="{CBCE6370-247C-8645-B7B1-4A20B8801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2366963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6" descr="MCj03974460000[1]">
            <a:extLst>
              <a:ext uri="{FF2B5EF4-FFF2-40B4-BE49-F238E27FC236}">
                <a16:creationId xmlns:a16="http://schemas.microsoft.com/office/drawing/2014/main" id="{1A350563-C667-C849-B976-A9AC6893C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86000"/>
            <a:ext cx="25908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7">
            <a:extLst>
              <a:ext uri="{FF2B5EF4-FFF2-40B4-BE49-F238E27FC236}">
                <a16:creationId xmlns:a16="http://schemas.microsoft.com/office/drawing/2014/main" id="{899ED559-6B66-BF46-BCE5-BBA9E893A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514600"/>
            <a:ext cx="22860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0" descr="MCj01311130000[1]">
            <a:extLst>
              <a:ext uri="{FF2B5EF4-FFF2-40B4-BE49-F238E27FC236}">
                <a16:creationId xmlns:a16="http://schemas.microsoft.com/office/drawing/2014/main" id="{9934A70F-C92D-C644-A3CB-DDF74B212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9747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11-Rev">
            <a:hlinkClick r:id="" action="ppaction://media"/>
            <a:extLst>
              <a:ext uri="{FF2B5EF4-FFF2-40B4-BE49-F238E27FC236}">
                <a16:creationId xmlns:a16="http://schemas.microsoft.com/office/drawing/2014/main" id="{4EC219F3-C209-C142-AF69-10C10C0864AE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oter Placeholder 4">
            <a:extLst>
              <a:ext uri="{FF2B5EF4-FFF2-40B4-BE49-F238E27FC236}">
                <a16:creationId xmlns:a16="http://schemas.microsoft.com/office/drawing/2014/main" id="{094FF42C-7326-4140-9F0E-668553F4F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Blending</a:t>
            </a:r>
          </a:p>
        </p:txBody>
      </p:sp>
      <p:sp>
        <p:nvSpPr>
          <p:cNvPr id="21507" name="Line 2">
            <a:extLst>
              <a:ext uri="{FF2B5EF4-FFF2-40B4-BE49-F238E27FC236}">
                <a16:creationId xmlns:a16="http://schemas.microsoft.com/office/drawing/2014/main" id="{2AE66B3B-8395-0D46-844D-7955FC7AE0DA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1295400"/>
            <a:ext cx="0" cy="426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Line 3">
            <a:extLst>
              <a:ext uri="{FF2B5EF4-FFF2-40B4-BE49-F238E27FC236}">
                <a16:creationId xmlns:a16="http://schemas.microsoft.com/office/drawing/2014/main" id="{C2A8946E-A3CD-F04F-BEA7-6ECCD72E0C30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1295400"/>
            <a:ext cx="0" cy="426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9" name="Text Box 4">
            <a:extLst>
              <a:ext uri="{FF2B5EF4-FFF2-40B4-BE49-F238E27FC236}">
                <a16:creationId xmlns:a16="http://schemas.microsoft.com/office/drawing/2014/main" id="{EE581D92-35F8-0F4E-8088-EB2220884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63246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12</a:t>
            </a:r>
          </a:p>
        </p:txBody>
      </p:sp>
      <p:pic>
        <p:nvPicPr>
          <p:cNvPr id="21510" name="Picture 5" descr="MCj02962110000[1]">
            <a:extLst>
              <a:ext uri="{FF2B5EF4-FFF2-40B4-BE49-F238E27FC236}">
                <a16:creationId xmlns:a16="http://schemas.microsoft.com/office/drawing/2014/main" id="{20E2C38A-846E-8A4B-8A7A-4F2554FAC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25700"/>
            <a:ext cx="2590800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6" descr="MCj04078560000[1]">
            <a:extLst>
              <a:ext uri="{FF2B5EF4-FFF2-40B4-BE49-F238E27FC236}">
                <a16:creationId xmlns:a16="http://schemas.microsoft.com/office/drawing/2014/main" id="{61A32A52-070D-4948-8EAB-44C87E045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81200"/>
            <a:ext cx="251301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7">
            <a:extLst>
              <a:ext uri="{FF2B5EF4-FFF2-40B4-BE49-F238E27FC236}">
                <a16:creationId xmlns:a16="http://schemas.microsoft.com/office/drawing/2014/main" id="{02F14D46-C07F-F648-9C45-A7675C40A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03538"/>
            <a:ext cx="2819400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10" descr="MCj01311130000[1]">
            <a:extLst>
              <a:ext uri="{FF2B5EF4-FFF2-40B4-BE49-F238E27FC236}">
                <a16:creationId xmlns:a16="http://schemas.microsoft.com/office/drawing/2014/main" id="{BBE3C7CB-E39D-B241-8037-1A2DD49B5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9747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12-Rev">
            <a:hlinkClick r:id="" action="ppaction://media"/>
            <a:extLst>
              <a:ext uri="{FF2B5EF4-FFF2-40B4-BE49-F238E27FC236}">
                <a16:creationId xmlns:a16="http://schemas.microsoft.com/office/drawing/2014/main" id="{9172B378-9DAF-6A4E-937B-0AA05797FD6F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8">
            <a:extLst>
              <a:ext uri="{FF2B5EF4-FFF2-40B4-BE49-F238E27FC236}">
                <a16:creationId xmlns:a16="http://schemas.microsoft.com/office/drawing/2014/main" id="{F1A4995C-FB39-854B-A0DF-602FE58936C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888038" y="1981200"/>
            <a:ext cx="3027362" cy="3124200"/>
            <a:chOff x="0" y="0"/>
            <a:chExt cx="2775" cy="2865"/>
          </a:xfrm>
        </p:grpSpPr>
        <p:sp>
          <p:nvSpPr>
            <p:cNvPr id="4111" name="AutoShape 9">
              <a:extLst>
                <a:ext uri="{FF2B5EF4-FFF2-40B4-BE49-F238E27FC236}">
                  <a16:creationId xmlns:a16="http://schemas.microsoft.com/office/drawing/2014/main" id="{9884B46B-7052-6F44-8C3F-6EEB5511F05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2775" cy="2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2" name="Freeform 10">
              <a:extLst>
                <a:ext uri="{FF2B5EF4-FFF2-40B4-BE49-F238E27FC236}">
                  <a16:creationId xmlns:a16="http://schemas.microsoft.com/office/drawing/2014/main" id="{7D2A988D-5C35-6F46-82DB-342B3E93EB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" y="715"/>
              <a:ext cx="817" cy="1917"/>
            </a:xfrm>
            <a:custGeom>
              <a:avLst/>
              <a:gdLst>
                <a:gd name="T0" fmla="*/ 808 w 817"/>
                <a:gd name="T1" fmla="*/ 1884 h 1917"/>
                <a:gd name="T2" fmla="*/ 784 w 817"/>
                <a:gd name="T3" fmla="*/ 1857 h 1917"/>
                <a:gd name="T4" fmla="*/ 391 w 817"/>
                <a:gd name="T5" fmla="*/ 1395 h 1917"/>
                <a:gd name="T6" fmla="*/ 176 w 817"/>
                <a:gd name="T7" fmla="*/ 7 h 1917"/>
                <a:gd name="T8" fmla="*/ 169 w 817"/>
                <a:gd name="T9" fmla="*/ 1 h 1917"/>
                <a:gd name="T10" fmla="*/ 159 w 817"/>
                <a:gd name="T11" fmla="*/ 0 h 1917"/>
                <a:gd name="T12" fmla="*/ 149 w 817"/>
                <a:gd name="T13" fmla="*/ 1 h 1917"/>
                <a:gd name="T14" fmla="*/ 143 w 817"/>
                <a:gd name="T15" fmla="*/ 10 h 1917"/>
                <a:gd name="T16" fmla="*/ 355 w 817"/>
                <a:gd name="T17" fmla="*/ 1379 h 1917"/>
                <a:gd name="T18" fmla="*/ 2 w 817"/>
                <a:gd name="T19" fmla="*/ 1578 h 1917"/>
                <a:gd name="T20" fmla="*/ 0 w 817"/>
                <a:gd name="T21" fmla="*/ 1585 h 1917"/>
                <a:gd name="T22" fmla="*/ 5 w 817"/>
                <a:gd name="T23" fmla="*/ 1595 h 1917"/>
                <a:gd name="T24" fmla="*/ 11 w 817"/>
                <a:gd name="T25" fmla="*/ 1605 h 1917"/>
                <a:gd name="T26" fmla="*/ 18 w 817"/>
                <a:gd name="T27" fmla="*/ 1606 h 1917"/>
                <a:gd name="T28" fmla="*/ 362 w 817"/>
                <a:gd name="T29" fmla="*/ 1412 h 1917"/>
                <a:gd name="T30" fmla="*/ 362 w 817"/>
                <a:gd name="T31" fmla="*/ 1412 h 1917"/>
                <a:gd name="T32" fmla="*/ 363 w 817"/>
                <a:gd name="T33" fmla="*/ 1412 h 1917"/>
                <a:gd name="T34" fmla="*/ 363 w 817"/>
                <a:gd name="T35" fmla="*/ 1412 h 1917"/>
                <a:gd name="T36" fmla="*/ 363 w 817"/>
                <a:gd name="T37" fmla="*/ 1412 h 1917"/>
                <a:gd name="T38" fmla="*/ 744 w 817"/>
                <a:gd name="T39" fmla="*/ 1859 h 1917"/>
                <a:gd name="T40" fmla="*/ 792 w 817"/>
                <a:gd name="T41" fmla="*/ 1917 h 1917"/>
                <a:gd name="T42" fmla="*/ 808 w 817"/>
                <a:gd name="T43" fmla="*/ 1917 h 1917"/>
                <a:gd name="T44" fmla="*/ 816 w 817"/>
                <a:gd name="T45" fmla="*/ 1911 h 1917"/>
                <a:gd name="T46" fmla="*/ 817 w 817"/>
                <a:gd name="T47" fmla="*/ 1900 h 1917"/>
                <a:gd name="T48" fmla="*/ 808 w 817"/>
                <a:gd name="T49" fmla="*/ 1884 h 19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817" h="1917">
                  <a:moveTo>
                    <a:pt x="808" y="1884"/>
                  </a:moveTo>
                  <a:lnTo>
                    <a:pt x="784" y="1857"/>
                  </a:lnTo>
                  <a:lnTo>
                    <a:pt x="391" y="1395"/>
                  </a:lnTo>
                  <a:lnTo>
                    <a:pt x="176" y="7"/>
                  </a:lnTo>
                  <a:lnTo>
                    <a:pt x="169" y="1"/>
                  </a:lnTo>
                  <a:lnTo>
                    <a:pt x="159" y="0"/>
                  </a:lnTo>
                  <a:lnTo>
                    <a:pt x="149" y="1"/>
                  </a:lnTo>
                  <a:lnTo>
                    <a:pt x="143" y="10"/>
                  </a:lnTo>
                  <a:lnTo>
                    <a:pt x="355" y="1379"/>
                  </a:lnTo>
                  <a:lnTo>
                    <a:pt x="2" y="1578"/>
                  </a:lnTo>
                  <a:lnTo>
                    <a:pt x="0" y="1585"/>
                  </a:lnTo>
                  <a:lnTo>
                    <a:pt x="5" y="1595"/>
                  </a:lnTo>
                  <a:lnTo>
                    <a:pt x="11" y="1605"/>
                  </a:lnTo>
                  <a:lnTo>
                    <a:pt x="18" y="1606"/>
                  </a:lnTo>
                  <a:lnTo>
                    <a:pt x="362" y="1412"/>
                  </a:lnTo>
                  <a:lnTo>
                    <a:pt x="363" y="1412"/>
                  </a:lnTo>
                  <a:lnTo>
                    <a:pt x="744" y="1859"/>
                  </a:lnTo>
                  <a:lnTo>
                    <a:pt x="792" y="1917"/>
                  </a:lnTo>
                  <a:lnTo>
                    <a:pt x="808" y="1917"/>
                  </a:lnTo>
                  <a:lnTo>
                    <a:pt x="816" y="1911"/>
                  </a:lnTo>
                  <a:lnTo>
                    <a:pt x="817" y="1900"/>
                  </a:lnTo>
                  <a:lnTo>
                    <a:pt x="808" y="188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3" name="Freeform 11">
              <a:extLst>
                <a:ext uri="{FF2B5EF4-FFF2-40B4-BE49-F238E27FC236}">
                  <a16:creationId xmlns:a16="http://schemas.microsoft.com/office/drawing/2014/main" id="{4F1E75B1-47F1-1042-8E73-32C54EDBB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8" y="1447"/>
              <a:ext cx="633" cy="548"/>
            </a:xfrm>
            <a:custGeom>
              <a:avLst/>
              <a:gdLst>
                <a:gd name="T0" fmla="*/ 633 w 633"/>
                <a:gd name="T1" fmla="*/ 32 h 548"/>
                <a:gd name="T2" fmla="*/ 629 w 633"/>
                <a:gd name="T3" fmla="*/ 0 h 548"/>
                <a:gd name="T4" fmla="*/ 4 w 633"/>
                <a:gd name="T5" fmla="*/ 525 h 548"/>
                <a:gd name="T6" fmla="*/ 1 w 633"/>
                <a:gd name="T7" fmla="*/ 529 h 548"/>
                <a:gd name="T8" fmla="*/ 0 w 633"/>
                <a:gd name="T9" fmla="*/ 533 h 548"/>
                <a:gd name="T10" fmla="*/ 0 w 633"/>
                <a:gd name="T11" fmla="*/ 539 h 548"/>
                <a:gd name="T12" fmla="*/ 3 w 633"/>
                <a:gd name="T13" fmla="*/ 544 h 548"/>
                <a:gd name="T14" fmla="*/ 3 w 633"/>
                <a:gd name="T15" fmla="*/ 544 h 548"/>
                <a:gd name="T16" fmla="*/ 7 w 633"/>
                <a:gd name="T17" fmla="*/ 546 h 548"/>
                <a:gd name="T18" fmla="*/ 11 w 633"/>
                <a:gd name="T19" fmla="*/ 548 h 548"/>
                <a:gd name="T20" fmla="*/ 17 w 633"/>
                <a:gd name="T21" fmla="*/ 548 h 548"/>
                <a:gd name="T22" fmla="*/ 21 w 633"/>
                <a:gd name="T23" fmla="*/ 545 h 548"/>
                <a:gd name="T24" fmla="*/ 633 w 633"/>
                <a:gd name="T25" fmla="*/ 32 h 5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33" h="548">
                  <a:moveTo>
                    <a:pt x="633" y="32"/>
                  </a:moveTo>
                  <a:lnTo>
                    <a:pt x="629" y="0"/>
                  </a:lnTo>
                  <a:lnTo>
                    <a:pt x="4" y="525"/>
                  </a:lnTo>
                  <a:lnTo>
                    <a:pt x="1" y="529"/>
                  </a:lnTo>
                  <a:lnTo>
                    <a:pt x="0" y="533"/>
                  </a:lnTo>
                  <a:lnTo>
                    <a:pt x="0" y="539"/>
                  </a:lnTo>
                  <a:lnTo>
                    <a:pt x="3" y="544"/>
                  </a:lnTo>
                  <a:lnTo>
                    <a:pt x="7" y="546"/>
                  </a:lnTo>
                  <a:lnTo>
                    <a:pt x="11" y="548"/>
                  </a:lnTo>
                  <a:lnTo>
                    <a:pt x="17" y="548"/>
                  </a:lnTo>
                  <a:lnTo>
                    <a:pt x="21" y="545"/>
                  </a:lnTo>
                  <a:lnTo>
                    <a:pt x="633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4" name="Freeform 12">
              <a:extLst>
                <a:ext uri="{FF2B5EF4-FFF2-40B4-BE49-F238E27FC236}">
                  <a16:creationId xmlns:a16="http://schemas.microsoft.com/office/drawing/2014/main" id="{C875EB29-E999-D44E-A1E6-2BDF8A1BF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4" y="587"/>
              <a:ext cx="507" cy="335"/>
            </a:xfrm>
            <a:custGeom>
              <a:avLst/>
              <a:gdLst>
                <a:gd name="T0" fmla="*/ 462 w 507"/>
                <a:gd name="T1" fmla="*/ 0 h 335"/>
                <a:gd name="T2" fmla="*/ 469 w 507"/>
                <a:gd name="T3" fmla="*/ 89 h 335"/>
                <a:gd name="T4" fmla="*/ 442 w 507"/>
                <a:gd name="T5" fmla="*/ 152 h 335"/>
                <a:gd name="T6" fmla="*/ 420 w 507"/>
                <a:gd name="T7" fmla="*/ 170 h 335"/>
                <a:gd name="T8" fmla="*/ 394 w 507"/>
                <a:gd name="T9" fmla="*/ 180 h 335"/>
                <a:gd name="T10" fmla="*/ 367 w 507"/>
                <a:gd name="T11" fmla="*/ 180 h 335"/>
                <a:gd name="T12" fmla="*/ 343 w 507"/>
                <a:gd name="T13" fmla="*/ 170 h 335"/>
                <a:gd name="T14" fmla="*/ 302 w 507"/>
                <a:gd name="T15" fmla="*/ 116 h 335"/>
                <a:gd name="T16" fmla="*/ 285 w 507"/>
                <a:gd name="T17" fmla="*/ 164 h 335"/>
                <a:gd name="T18" fmla="*/ 273 w 507"/>
                <a:gd name="T19" fmla="*/ 182 h 335"/>
                <a:gd name="T20" fmla="*/ 259 w 507"/>
                <a:gd name="T21" fmla="*/ 167 h 335"/>
                <a:gd name="T22" fmla="*/ 242 w 507"/>
                <a:gd name="T23" fmla="*/ 147 h 335"/>
                <a:gd name="T24" fmla="*/ 227 w 507"/>
                <a:gd name="T25" fmla="*/ 132 h 335"/>
                <a:gd name="T26" fmla="*/ 219 w 507"/>
                <a:gd name="T27" fmla="*/ 135 h 335"/>
                <a:gd name="T28" fmla="*/ 209 w 507"/>
                <a:gd name="T29" fmla="*/ 157 h 335"/>
                <a:gd name="T30" fmla="*/ 196 w 507"/>
                <a:gd name="T31" fmla="*/ 188 h 335"/>
                <a:gd name="T32" fmla="*/ 180 w 507"/>
                <a:gd name="T33" fmla="*/ 220 h 335"/>
                <a:gd name="T34" fmla="*/ 167 w 507"/>
                <a:gd name="T35" fmla="*/ 234 h 335"/>
                <a:gd name="T36" fmla="*/ 152 w 507"/>
                <a:gd name="T37" fmla="*/ 227 h 335"/>
                <a:gd name="T38" fmla="*/ 134 w 507"/>
                <a:gd name="T39" fmla="*/ 214 h 335"/>
                <a:gd name="T40" fmla="*/ 119 w 507"/>
                <a:gd name="T41" fmla="*/ 204 h 335"/>
                <a:gd name="T42" fmla="*/ 108 w 507"/>
                <a:gd name="T43" fmla="*/ 214 h 335"/>
                <a:gd name="T44" fmla="*/ 92 w 507"/>
                <a:gd name="T45" fmla="*/ 239 h 335"/>
                <a:gd name="T46" fmla="*/ 79 w 507"/>
                <a:gd name="T47" fmla="*/ 262 h 335"/>
                <a:gd name="T48" fmla="*/ 63 w 507"/>
                <a:gd name="T49" fmla="*/ 285 h 335"/>
                <a:gd name="T50" fmla="*/ 49 w 507"/>
                <a:gd name="T51" fmla="*/ 295 h 335"/>
                <a:gd name="T52" fmla="*/ 34 w 507"/>
                <a:gd name="T53" fmla="*/ 277 h 335"/>
                <a:gd name="T54" fmla="*/ 17 w 507"/>
                <a:gd name="T55" fmla="*/ 256 h 335"/>
                <a:gd name="T56" fmla="*/ 3 w 507"/>
                <a:gd name="T57" fmla="*/ 237 h 335"/>
                <a:gd name="T58" fmla="*/ 0 w 507"/>
                <a:gd name="T59" fmla="*/ 241 h 335"/>
                <a:gd name="T60" fmla="*/ 7 w 507"/>
                <a:gd name="T61" fmla="*/ 270 h 335"/>
                <a:gd name="T62" fmla="*/ 19 w 507"/>
                <a:gd name="T63" fmla="*/ 305 h 335"/>
                <a:gd name="T64" fmla="*/ 34 w 507"/>
                <a:gd name="T65" fmla="*/ 329 h 335"/>
                <a:gd name="T66" fmla="*/ 59 w 507"/>
                <a:gd name="T67" fmla="*/ 328 h 335"/>
                <a:gd name="T68" fmla="*/ 80 w 507"/>
                <a:gd name="T69" fmla="*/ 306 h 335"/>
                <a:gd name="T70" fmla="*/ 96 w 507"/>
                <a:gd name="T71" fmla="*/ 280 h 335"/>
                <a:gd name="T72" fmla="*/ 112 w 507"/>
                <a:gd name="T73" fmla="*/ 252 h 335"/>
                <a:gd name="T74" fmla="*/ 124 w 507"/>
                <a:gd name="T75" fmla="*/ 241 h 335"/>
                <a:gd name="T76" fmla="*/ 135 w 507"/>
                <a:gd name="T77" fmla="*/ 252 h 335"/>
                <a:gd name="T78" fmla="*/ 150 w 507"/>
                <a:gd name="T79" fmla="*/ 266 h 335"/>
                <a:gd name="T80" fmla="*/ 164 w 507"/>
                <a:gd name="T81" fmla="*/ 277 h 335"/>
                <a:gd name="T82" fmla="*/ 183 w 507"/>
                <a:gd name="T83" fmla="*/ 270 h 335"/>
                <a:gd name="T84" fmla="*/ 207 w 507"/>
                <a:gd name="T85" fmla="*/ 237 h 335"/>
                <a:gd name="T86" fmla="*/ 226 w 507"/>
                <a:gd name="T87" fmla="*/ 200 h 335"/>
                <a:gd name="T88" fmla="*/ 236 w 507"/>
                <a:gd name="T89" fmla="*/ 175 h 335"/>
                <a:gd name="T90" fmla="*/ 240 w 507"/>
                <a:gd name="T91" fmla="*/ 174 h 335"/>
                <a:gd name="T92" fmla="*/ 252 w 507"/>
                <a:gd name="T93" fmla="*/ 188 h 335"/>
                <a:gd name="T94" fmla="*/ 268 w 507"/>
                <a:gd name="T95" fmla="*/ 207 h 335"/>
                <a:gd name="T96" fmla="*/ 279 w 507"/>
                <a:gd name="T97" fmla="*/ 221 h 335"/>
                <a:gd name="T98" fmla="*/ 285 w 507"/>
                <a:gd name="T99" fmla="*/ 216 h 335"/>
                <a:gd name="T100" fmla="*/ 305 w 507"/>
                <a:gd name="T101" fmla="*/ 172 h 335"/>
                <a:gd name="T102" fmla="*/ 321 w 507"/>
                <a:gd name="T103" fmla="*/ 167 h 335"/>
                <a:gd name="T104" fmla="*/ 335 w 507"/>
                <a:gd name="T105" fmla="*/ 185 h 335"/>
                <a:gd name="T106" fmla="*/ 350 w 507"/>
                <a:gd name="T107" fmla="*/ 200 h 335"/>
                <a:gd name="T108" fmla="*/ 364 w 507"/>
                <a:gd name="T109" fmla="*/ 210 h 335"/>
                <a:gd name="T110" fmla="*/ 389 w 507"/>
                <a:gd name="T111" fmla="*/ 214 h 335"/>
                <a:gd name="T112" fmla="*/ 423 w 507"/>
                <a:gd name="T113" fmla="*/ 207 h 335"/>
                <a:gd name="T114" fmla="*/ 453 w 507"/>
                <a:gd name="T115" fmla="*/ 187 h 335"/>
                <a:gd name="T116" fmla="*/ 478 w 507"/>
                <a:gd name="T117" fmla="*/ 159 h 335"/>
                <a:gd name="T118" fmla="*/ 497 w 507"/>
                <a:gd name="T119" fmla="*/ 119 h 335"/>
                <a:gd name="T120" fmla="*/ 507 w 507"/>
                <a:gd name="T121" fmla="*/ 62 h 33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507" h="335">
                  <a:moveTo>
                    <a:pt x="504" y="36"/>
                  </a:moveTo>
                  <a:lnTo>
                    <a:pt x="462" y="0"/>
                  </a:lnTo>
                  <a:lnTo>
                    <a:pt x="469" y="47"/>
                  </a:lnTo>
                  <a:lnTo>
                    <a:pt x="469" y="89"/>
                  </a:lnTo>
                  <a:lnTo>
                    <a:pt x="461" y="123"/>
                  </a:lnTo>
                  <a:lnTo>
                    <a:pt x="442" y="152"/>
                  </a:lnTo>
                  <a:lnTo>
                    <a:pt x="432" y="161"/>
                  </a:lnTo>
                  <a:lnTo>
                    <a:pt x="420" y="170"/>
                  </a:lnTo>
                  <a:lnTo>
                    <a:pt x="409" y="175"/>
                  </a:lnTo>
                  <a:lnTo>
                    <a:pt x="394" y="180"/>
                  </a:lnTo>
                  <a:lnTo>
                    <a:pt x="381" y="181"/>
                  </a:lnTo>
                  <a:lnTo>
                    <a:pt x="367" y="180"/>
                  </a:lnTo>
                  <a:lnTo>
                    <a:pt x="354" y="177"/>
                  </a:lnTo>
                  <a:lnTo>
                    <a:pt x="343" y="170"/>
                  </a:lnTo>
                  <a:lnTo>
                    <a:pt x="314" y="105"/>
                  </a:lnTo>
                  <a:lnTo>
                    <a:pt x="302" y="116"/>
                  </a:lnTo>
                  <a:lnTo>
                    <a:pt x="294" y="138"/>
                  </a:lnTo>
                  <a:lnTo>
                    <a:pt x="285" y="164"/>
                  </a:lnTo>
                  <a:lnTo>
                    <a:pt x="276" y="185"/>
                  </a:lnTo>
                  <a:lnTo>
                    <a:pt x="273" y="182"/>
                  </a:lnTo>
                  <a:lnTo>
                    <a:pt x="268" y="175"/>
                  </a:lnTo>
                  <a:lnTo>
                    <a:pt x="259" y="167"/>
                  </a:lnTo>
                  <a:lnTo>
                    <a:pt x="250" y="157"/>
                  </a:lnTo>
                  <a:lnTo>
                    <a:pt x="242" y="147"/>
                  </a:lnTo>
                  <a:lnTo>
                    <a:pt x="233" y="138"/>
                  </a:lnTo>
                  <a:lnTo>
                    <a:pt x="227" y="132"/>
                  </a:lnTo>
                  <a:lnTo>
                    <a:pt x="224" y="129"/>
                  </a:lnTo>
                  <a:lnTo>
                    <a:pt x="219" y="135"/>
                  </a:lnTo>
                  <a:lnTo>
                    <a:pt x="214" y="144"/>
                  </a:lnTo>
                  <a:lnTo>
                    <a:pt x="209" y="157"/>
                  </a:lnTo>
                  <a:lnTo>
                    <a:pt x="203" y="172"/>
                  </a:lnTo>
                  <a:lnTo>
                    <a:pt x="196" y="188"/>
                  </a:lnTo>
                  <a:lnTo>
                    <a:pt x="188" y="205"/>
                  </a:lnTo>
                  <a:lnTo>
                    <a:pt x="180" y="220"/>
                  </a:lnTo>
                  <a:lnTo>
                    <a:pt x="170" y="234"/>
                  </a:lnTo>
                  <a:lnTo>
                    <a:pt x="167" y="234"/>
                  </a:lnTo>
                  <a:lnTo>
                    <a:pt x="161" y="231"/>
                  </a:lnTo>
                  <a:lnTo>
                    <a:pt x="152" y="227"/>
                  </a:lnTo>
                  <a:lnTo>
                    <a:pt x="144" y="221"/>
                  </a:lnTo>
                  <a:lnTo>
                    <a:pt x="134" y="214"/>
                  </a:lnTo>
                  <a:lnTo>
                    <a:pt x="127" y="208"/>
                  </a:lnTo>
                  <a:lnTo>
                    <a:pt x="119" y="204"/>
                  </a:lnTo>
                  <a:lnTo>
                    <a:pt x="116" y="201"/>
                  </a:lnTo>
                  <a:lnTo>
                    <a:pt x="108" y="214"/>
                  </a:lnTo>
                  <a:lnTo>
                    <a:pt x="99" y="226"/>
                  </a:lnTo>
                  <a:lnTo>
                    <a:pt x="92" y="239"/>
                  </a:lnTo>
                  <a:lnTo>
                    <a:pt x="86" y="250"/>
                  </a:lnTo>
                  <a:lnTo>
                    <a:pt x="79" y="262"/>
                  </a:lnTo>
                  <a:lnTo>
                    <a:pt x="72" y="273"/>
                  </a:lnTo>
                  <a:lnTo>
                    <a:pt x="63" y="285"/>
                  </a:lnTo>
                  <a:lnTo>
                    <a:pt x="52" y="296"/>
                  </a:lnTo>
                  <a:lnTo>
                    <a:pt x="49" y="295"/>
                  </a:lnTo>
                  <a:lnTo>
                    <a:pt x="43" y="287"/>
                  </a:lnTo>
                  <a:lnTo>
                    <a:pt x="34" y="277"/>
                  </a:lnTo>
                  <a:lnTo>
                    <a:pt x="26" y="267"/>
                  </a:lnTo>
                  <a:lnTo>
                    <a:pt x="17" y="256"/>
                  </a:lnTo>
                  <a:lnTo>
                    <a:pt x="8" y="246"/>
                  </a:lnTo>
                  <a:lnTo>
                    <a:pt x="3" y="237"/>
                  </a:lnTo>
                  <a:lnTo>
                    <a:pt x="0" y="234"/>
                  </a:lnTo>
                  <a:lnTo>
                    <a:pt x="0" y="241"/>
                  </a:lnTo>
                  <a:lnTo>
                    <a:pt x="3" y="254"/>
                  </a:lnTo>
                  <a:lnTo>
                    <a:pt x="7" y="270"/>
                  </a:lnTo>
                  <a:lnTo>
                    <a:pt x="11" y="287"/>
                  </a:lnTo>
                  <a:lnTo>
                    <a:pt x="19" y="305"/>
                  </a:lnTo>
                  <a:lnTo>
                    <a:pt x="26" y="319"/>
                  </a:lnTo>
                  <a:lnTo>
                    <a:pt x="34" y="329"/>
                  </a:lnTo>
                  <a:lnTo>
                    <a:pt x="44" y="335"/>
                  </a:lnTo>
                  <a:lnTo>
                    <a:pt x="59" y="328"/>
                  </a:lnTo>
                  <a:lnTo>
                    <a:pt x="70" y="318"/>
                  </a:lnTo>
                  <a:lnTo>
                    <a:pt x="80" y="306"/>
                  </a:lnTo>
                  <a:lnTo>
                    <a:pt x="89" y="293"/>
                  </a:lnTo>
                  <a:lnTo>
                    <a:pt x="96" y="280"/>
                  </a:lnTo>
                  <a:lnTo>
                    <a:pt x="105" y="266"/>
                  </a:lnTo>
                  <a:lnTo>
                    <a:pt x="112" y="252"/>
                  </a:lnTo>
                  <a:lnTo>
                    <a:pt x="122" y="239"/>
                  </a:lnTo>
                  <a:lnTo>
                    <a:pt x="124" y="241"/>
                  </a:lnTo>
                  <a:lnTo>
                    <a:pt x="128" y="246"/>
                  </a:lnTo>
                  <a:lnTo>
                    <a:pt x="135" y="252"/>
                  </a:lnTo>
                  <a:lnTo>
                    <a:pt x="142" y="259"/>
                  </a:lnTo>
                  <a:lnTo>
                    <a:pt x="150" y="266"/>
                  </a:lnTo>
                  <a:lnTo>
                    <a:pt x="157" y="272"/>
                  </a:lnTo>
                  <a:lnTo>
                    <a:pt x="164" y="277"/>
                  </a:lnTo>
                  <a:lnTo>
                    <a:pt x="170" y="280"/>
                  </a:lnTo>
                  <a:lnTo>
                    <a:pt x="183" y="270"/>
                  </a:lnTo>
                  <a:lnTo>
                    <a:pt x="196" y="254"/>
                  </a:lnTo>
                  <a:lnTo>
                    <a:pt x="207" y="237"/>
                  </a:lnTo>
                  <a:lnTo>
                    <a:pt x="217" y="217"/>
                  </a:lnTo>
                  <a:lnTo>
                    <a:pt x="226" y="200"/>
                  </a:lnTo>
                  <a:lnTo>
                    <a:pt x="232" y="185"/>
                  </a:lnTo>
                  <a:lnTo>
                    <a:pt x="236" y="175"/>
                  </a:lnTo>
                  <a:lnTo>
                    <a:pt x="239" y="172"/>
                  </a:lnTo>
                  <a:lnTo>
                    <a:pt x="240" y="174"/>
                  </a:lnTo>
                  <a:lnTo>
                    <a:pt x="246" y="180"/>
                  </a:lnTo>
                  <a:lnTo>
                    <a:pt x="252" y="188"/>
                  </a:lnTo>
                  <a:lnTo>
                    <a:pt x="260" y="198"/>
                  </a:lnTo>
                  <a:lnTo>
                    <a:pt x="268" y="207"/>
                  </a:lnTo>
                  <a:lnTo>
                    <a:pt x="275" y="216"/>
                  </a:lnTo>
                  <a:lnTo>
                    <a:pt x="279" y="221"/>
                  </a:lnTo>
                  <a:lnTo>
                    <a:pt x="281" y="224"/>
                  </a:lnTo>
                  <a:lnTo>
                    <a:pt x="285" y="216"/>
                  </a:lnTo>
                  <a:lnTo>
                    <a:pt x="295" y="195"/>
                  </a:lnTo>
                  <a:lnTo>
                    <a:pt x="305" y="172"/>
                  </a:lnTo>
                  <a:lnTo>
                    <a:pt x="315" y="157"/>
                  </a:lnTo>
                  <a:lnTo>
                    <a:pt x="321" y="167"/>
                  </a:lnTo>
                  <a:lnTo>
                    <a:pt x="328" y="177"/>
                  </a:lnTo>
                  <a:lnTo>
                    <a:pt x="335" y="185"/>
                  </a:lnTo>
                  <a:lnTo>
                    <a:pt x="343" y="193"/>
                  </a:lnTo>
                  <a:lnTo>
                    <a:pt x="350" y="200"/>
                  </a:lnTo>
                  <a:lnTo>
                    <a:pt x="357" y="205"/>
                  </a:lnTo>
                  <a:lnTo>
                    <a:pt x="364" y="210"/>
                  </a:lnTo>
                  <a:lnTo>
                    <a:pt x="371" y="213"/>
                  </a:lnTo>
                  <a:lnTo>
                    <a:pt x="389" y="214"/>
                  </a:lnTo>
                  <a:lnTo>
                    <a:pt x="406" y="213"/>
                  </a:lnTo>
                  <a:lnTo>
                    <a:pt x="423" y="207"/>
                  </a:lnTo>
                  <a:lnTo>
                    <a:pt x="439" y="198"/>
                  </a:lnTo>
                  <a:lnTo>
                    <a:pt x="453" y="187"/>
                  </a:lnTo>
                  <a:lnTo>
                    <a:pt x="468" y="174"/>
                  </a:lnTo>
                  <a:lnTo>
                    <a:pt x="478" y="159"/>
                  </a:lnTo>
                  <a:lnTo>
                    <a:pt x="487" y="144"/>
                  </a:lnTo>
                  <a:lnTo>
                    <a:pt x="497" y="119"/>
                  </a:lnTo>
                  <a:lnTo>
                    <a:pt x="504" y="90"/>
                  </a:lnTo>
                  <a:lnTo>
                    <a:pt x="507" y="62"/>
                  </a:lnTo>
                  <a:lnTo>
                    <a:pt x="504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5" name="Freeform 13">
              <a:extLst>
                <a:ext uri="{FF2B5EF4-FFF2-40B4-BE49-F238E27FC236}">
                  <a16:creationId xmlns:a16="http://schemas.microsoft.com/office/drawing/2014/main" id="{6EF3949B-892E-1847-8DBE-5E6A6DCCE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2" y="122"/>
              <a:ext cx="753" cy="646"/>
            </a:xfrm>
            <a:custGeom>
              <a:avLst/>
              <a:gdLst>
                <a:gd name="T0" fmla="*/ 76 w 753"/>
                <a:gd name="T1" fmla="*/ 645 h 646"/>
                <a:gd name="T2" fmla="*/ 76 w 753"/>
                <a:gd name="T3" fmla="*/ 338 h 646"/>
                <a:gd name="T4" fmla="*/ 138 w 753"/>
                <a:gd name="T5" fmla="*/ 309 h 646"/>
                <a:gd name="T6" fmla="*/ 186 w 753"/>
                <a:gd name="T7" fmla="*/ 325 h 646"/>
                <a:gd name="T8" fmla="*/ 226 w 753"/>
                <a:gd name="T9" fmla="*/ 341 h 646"/>
                <a:gd name="T10" fmla="*/ 290 w 753"/>
                <a:gd name="T11" fmla="*/ 274 h 646"/>
                <a:gd name="T12" fmla="*/ 321 w 753"/>
                <a:gd name="T13" fmla="*/ 251 h 646"/>
                <a:gd name="T14" fmla="*/ 349 w 753"/>
                <a:gd name="T15" fmla="*/ 282 h 646"/>
                <a:gd name="T16" fmla="*/ 385 w 753"/>
                <a:gd name="T17" fmla="*/ 276 h 646"/>
                <a:gd name="T18" fmla="*/ 444 w 753"/>
                <a:gd name="T19" fmla="*/ 222 h 646"/>
                <a:gd name="T20" fmla="*/ 465 w 753"/>
                <a:gd name="T21" fmla="*/ 219 h 646"/>
                <a:gd name="T22" fmla="*/ 510 w 753"/>
                <a:gd name="T23" fmla="*/ 259 h 646"/>
                <a:gd name="T24" fmla="*/ 549 w 753"/>
                <a:gd name="T25" fmla="*/ 256 h 646"/>
                <a:gd name="T26" fmla="*/ 614 w 753"/>
                <a:gd name="T27" fmla="*/ 215 h 646"/>
                <a:gd name="T28" fmla="*/ 634 w 753"/>
                <a:gd name="T29" fmla="*/ 217 h 646"/>
                <a:gd name="T30" fmla="*/ 671 w 753"/>
                <a:gd name="T31" fmla="*/ 265 h 646"/>
                <a:gd name="T32" fmla="*/ 706 w 753"/>
                <a:gd name="T33" fmla="*/ 263 h 646"/>
                <a:gd name="T34" fmla="*/ 746 w 753"/>
                <a:gd name="T35" fmla="*/ 222 h 646"/>
                <a:gd name="T36" fmla="*/ 734 w 753"/>
                <a:gd name="T37" fmla="*/ 216 h 646"/>
                <a:gd name="T38" fmla="*/ 700 w 753"/>
                <a:gd name="T39" fmla="*/ 230 h 646"/>
                <a:gd name="T40" fmla="*/ 675 w 753"/>
                <a:gd name="T41" fmla="*/ 223 h 646"/>
                <a:gd name="T42" fmla="*/ 645 w 753"/>
                <a:gd name="T43" fmla="*/ 184 h 646"/>
                <a:gd name="T44" fmla="*/ 507 w 753"/>
                <a:gd name="T45" fmla="*/ 226 h 646"/>
                <a:gd name="T46" fmla="*/ 471 w 753"/>
                <a:gd name="T47" fmla="*/ 194 h 646"/>
                <a:gd name="T48" fmla="*/ 436 w 753"/>
                <a:gd name="T49" fmla="*/ 183 h 646"/>
                <a:gd name="T50" fmla="*/ 370 w 753"/>
                <a:gd name="T51" fmla="*/ 235 h 646"/>
                <a:gd name="T52" fmla="*/ 346 w 753"/>
                <a:gd name="T53" fmla="*/ 252 h 646"/>
                <a:gd name="T54" fmla="*/ 317 w 753"/>
                <a:gd name="T55" fmla="*/ 219 h 646"/>
                <a:gd name="T56" fmla="*/ 291 w 753"/>
                <a:gd name="T57" fmla="*/ 212 h 646"/>
                <a:gd name="T58" fmla="*/ 225 w 753"/>
                <a:gd name="T59" fmla="*/ 276 h 646"/>
                <a:gd name="T60" fmla="*/ 189 w 753"/>
                <a:gd name="T61" fmla="*/ 298 h 646"/>
                <a:gd name="T62" fmla="*/ 144 w 753"/>
                <a:gd name="T63" fmla="*/ 272 h 646"/>
                <a:gd name="T64" fmla="*/ 81 w 753"/>
                <a:gd name="T65" fmla="*/ 297 h 646"/>
                <a:gd name="T66" fmla="*/ 48 w 753"/>
                <a:gd name="T67" fmla="*/ 304 h 646"/>
                <a:gd name="T68" fmla="*/ 75 w 753"/>
                <a:gd name="T69" fmla="*/ 278 h 646"/>
                <a:gd name="T70" fmla="*/ 99 w 753"/>
                <a:gd name="T71" fmla="*/ 246 h 646"/>
                <a:gd name="T72" fmla="*/ 68 w 753"/>
                <a:gd name="T73" fmla="*/ 217 h 646"/>
                <a:gd name="T74" fmla="*/ 107 w 753"/>
                <a:gd name="T75" fmla="*/ 130 h 646"/>
                <a:gd name="T76" fmla="*/ 74 w 753"/>
                <a:gd name="T77" fmla="*/ 87 h 646"/>
                <a:gd name="T78" fmla="*/ 101 w 753"/>
                <a:gd name="T79" fmla="*/ 69 h 646"/>
                <a:gd name="T80" fmla="*/ 128 w 753"/>
                <a:gd name="T81" fmla="*/ 52 h 646"/>
                <a:gd name="T82" fmla="*/ 182 w 753"/>
                <a:gd name="T83" fmla="*/ 243 h 646"/>
                <a:gd name="T84" fmla="*/ 128 w 753"/>
                <a:gd name="T85" fmla="*/ 18 h 646"/>
                <a:gd name="T86" fmla="*/ 65 w 753"/>
                <a:gd name="T87" fmla="*/ 53 h 646"/>
                <a:gd name="T88" fmla="*/ 56 w 753"/>
                <a:gd name="T89" fmla="*/ 92 h 646"/>
                <a:gd name="T90" fmla="*/ 62 w 753"/>
                <a:gd name="T91" fmla="*/ 134 h 646"/>
                <a:gd name="T92" fmla="*/ 25 w 753"/>
                <a:gd name="T93" fmla="*/ 169 h 646"/>
                <a:gd name="T94" fmla="*/ 16 w 753"/>
                <a:gd name="T95" fmla="*/ 199 h 646"/>
                <a:gd name="T96" fmla="*/ 49 w 753"/>
                <a:gd name="T97" fmla="*/ 235 h 646"/>
                <a:gd name="T98" fmla="*/ 43 w 753"/>
                <a:gd name="T99" fmla="*/ 263 h 646"/>
                <a:gd name="T100" fmla="*/ 7 w 753"/>
                <a:gd name="T101" fmla="*/ 297 h 64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753" h="646">
                  <a:moveTo>
                    <a:pt x="50" y="630"/>
                  </a:moveTo>
                  <a:lnTo>
                    <a:pt x="58" y="642"/>
                  </a:lnTo>
                  <a:lnTo>
                    <a:pt x="68" y="646"/>
                  </a:lnTo>
                  <a:lnTo>
                    <a:pt x="76" y="645"/>
                  </a:lnTo>
                  <a:lnTo>
                    <a:pt x="81" y="633"/>
                  </a:lnTo>
                  <a:lnTo>
                    <a:pt x="36" y="347"/>
                  </a:lnTo>
                  <a:lnTo>
                    <a:pt x="58" y="343"/>
                  </a:lnTo>
                  <a:lnTo>
                    <a:pt x="76" y="338"/>
                  </a:lnTo>
                  <a:lnTo>
                    <a:pt x="94" y="331"/>
                  </a:lnTo>
                  <a:lnTo>
                    <a:pt x="110" y="324"/>
                  </a:lnTo>
                  <a:lnTo>
                    <a:pt x="124" y="317"/>
                  </a:lnTo>
                  <a:lnTo>
                    <a:pt x="138" y="309"/>
                  </a:lnTo>
                  <a:lnTo>
                    <a:pt x="153" y="302"/>
                  </a:lnTo>
                  <a:lnTo>
                    <a:pt x="169" y="295"/>
                  </a:lnTo>
                  <a:lnTo>
                    <a:pt x="174" y="305"/>
                  </a:lnTo>
                  <a:lnTo>
                    <a:pt x="186" y="325"/>
                  </a:lnTo>
                  <a:lnTo>
                    <a:pt x="199" y="345"/>
                  </a:lnTo>
                  <a:lnTo>
                    <a:pt x="209" y="354"/>
                  </a:lnTo>
                  <a:lnTo>
                    <a:pt x="216" y="351"/>
                  </a:lnTo>
                  <a:lnTo>
                    <a:pt x="226" y="341"/>
                  </a:lnTo>
                  <a:lnTo>
                    <a:pt x="241" y="327"/>
                  </a:lnTo>
                  <a:lnTo>
                    <a:pt x="256" y="309"/>
                  </a:lnTo>
                  <a:lnTo>
                    <a:pt x="272" y="292"/>
                  </a:lnTo>
                  <a:lnTo>
                    <a:pt x="290" y="274"/>
                  </a:lnTo>
                  <a:lnTo>
                    <a:pt x="304" y="256"/>
                  </a:lnTo>
                  <a:lnTo>
                    <a:pt x="317" y="243"/>
                  </a:lnTo>
                  <a:lnTo>
                    <a:pt x="318" y="245"/>
                  </a:lnTo>
                  <a:lnTo>
                    <a:pt x="321" y="251"/>
                  </a:lnTo>
                  <a:lnTo>
                    <a:pt x="327" y="258"/>
                  </a:lnTo>
                  <a:lnTo>
                    <a:pt x="334" y="266"/>
                  </a:lnTo>
                  <a:lnTo>
                    <a:pt x="341" y="275"/>
                  </a:lnTo>
                  <a:lnTo>
                    <a:pt x="349" y="282"/>
                  </a:lnTo>
                  <a:lnTo>
                    <a:pt x="356" y="288"/>
                  </a:lnTo>
                  <a:lnTo>
                    <a:pt x="363" y="289"/>
                  </a:lnTo>
                  <a:lnTo>
                    <a:pt x="372" y="285"/>
                  </a:lnTo>
                  <a:lnTo>
                    <a:pt x="385" y="276"/>
                  </a:lnTo>
                  <a:lnTo>
                    <a:pt x="399" y="263"/>
                  </a:lnTo>
                  <a:lnTo>
                    <a:pt x="416" y="249"/>
                  </a:lnTo>
                  <a:lnTo>
                    <a:pt x="431" y="235"/>
                  </a:lnTo>
                  <a:lnTo>
                    <a:pt x="444" y="222"/>
                  </a:lnTo>
                  <a:lnTo>
                    <a:pt x="454" y="213"/>
                  </a:lnTo>
                  <a:lnTo>
                    <a:pt x="457" y="210"/>
                  </a:lnTo>
                  <a:lnTo>
                    <a:pt x="459" y="213"/>
                  </a:lnTo>
                  <a:lnTo>
                    <a:pt x="465" y="219"/>
                  </a:lnTo>
                  <a:lnTo>
                    <a:pt x="475" y="229"/>
                  </a:lnTo>
                  <a:lnTo>
                    <a:pt x="487" y="239"/>
                  </a:lnTo>
                  <a:lnTo>
                    <a:pt x="498" y="251"/>
                  </a:lnTo>
                  <a:lnTo>
                    <a:pt x="510" y="259"/>
                  </a:lnTo>
                  <a:lnTo>
                    <a:pt x="520" y="266"/>
                  </a:lnTo>
                  <a:lnTo>
                    <a:pt x="527" y="268"/>
                  </a:lnTo>
                  <a:lnTo>
                    <a:pt x="536" y="265"/>
                  </a:lnTo>
                  <a:lnTo>
                    <a:pt x="549" y="256"/>
                  </a:lnTo>
                  <a:lnTo>
                    <a:pt x="566" y="248"/>
                  </a:lnTo>
                  <a:lnTo>
                    <a:pt x="583" y="236"/>
                  </a:lnTo>
                  <a:lnTo>
                    <a:pt x="599" y="225"/>
                  </a:lnTo>
                  <a:lnTo>
                    <a:pt x="614" y="215"/>
                  </a:lnTo>
                  <a:lnTo>
                    <a:pt x="622" y="209"/>
                  </a:lnTo>
                  <a:lnTo>
                    <a:pt x="626" y="206"/>
                  </a:lnTo>
                  <a:lnTo>
                    <a:pt x="628" y="209"/>
                  </a:lnTo>
                  <a:lnTo>
                    <a:pt x="634" y="217"/>
                  </a:lnTo>
                  <a:lnTo>
                    <a:pt x="641" y="227"/>
                  </a:lnTo>
                  <a:lnTo>
                    <a:pt x="651" y="240"/>
                  </a:lnTo>
                  <a:lnTo>
                    <a:pt x="661" y="253"/>
                  </a:lnTo>
                  <a:lnTo>
                    <a:pt x="671" y="265"/>
                  </a:lnTo>
                  <a:lnTo>
                    <a:pt x="681" y="272"/>
                  </a:lnTo>
                  <a:lnTo>
                    <a:pt x="688" y="275"/>
                  </a:lnTo>
                  <a:lnTo>
                    <a:pt x="696" y="272"/>
                  </a:lnTo>
                  <a:lnTo>
                    <a:pt x="706" y="263"/>
                  </a:lnTo>
                  <a:lnTo>
                    <a:pt x="716" y="255"/>
                  </a:lnTo>
                  <a:lnTo>
                    <a:pt x="727" y="243"/>
                  </a:lnTo>
                  <a:lnTo>
                    <a:pt x="737" y="232"/>
                  </a:lnTo>
                  <a:lnTo>
                    <a:pt x="746" y="222"/>
                  </a:lnTo>
                  <a:lnTo>
                    <a:pt x="752" y="216"/>
                  </a:lnTo>
                  <a:lnTo>
                    <a:pt x="753" y="213"/>
                  </a:lnTo>
                  <a:lnTo>
                    <a:pt x="743" y="215"/>
                  </a:lnTo>
                  <a:lnTo>
                    <a:pt x="734" y="216"/>
                  </a:lnTo>
                  <a:lnTo>
                    <a:pt x="724" y="219"/>
                  </a:lnTo>
                  <a:lnTo>
                    <a:pt x="716" y="222"/>
                  </a:lnTo>
                  <a:lnTo>
                    <a:pt x="709" y="226"/>
                  </a:lnTo>
                  <a:lnTo>
                    <a:pt x="700" y="230"/>
                  </a:lnTo>
                  <a:lnTo>
                    <a:pt x="693" y="235"/>
                  </a:lnTo>
                  <a:lnTo>
                    <a:pt x="687" y="239"/>
                  </a:lnTo>
                  <a:lnTo>
                    <a:pt x="683" y="232"/>
                  </a:lnTo>
                  <a:lnTo>
                    <a:pt x="675" y="223"/>
                  </a:lnTo>
                  <a:lnTo>
                    <a:pt x="668" y="215"/>
                  </a:lnTo>
                  <a:lnTo>
                    <a:pt x="661" y="204"/>
                  </a:lnTo>
                  <a:lnTo>
                    <a:pt x="652" y="194"/>
                  </a:lnTo>
                  <a:lnTo>
                    <a:pt x="645" y="184"/>
                  </a:lnTo>
                  <a:lnTo>
                    <a:pt x="638" y="174"/>
                  </a:lnTo>
                  <a:lnTo>
                    <a:pt x="634" y="164"/>
                  </a:lnTo>
                  <a:lnTo>
                    <a:pt x="514" y="232"/>
                  </a:lnTo>
                  <a:lnTo>
                    <a:pt x="507" y="226"/>
                  </a:lnTo>
                  <a:lnTo>
                    <a:pt x="498" y="220"/>
                  </a:lnTo>
                  <a:lnTo>
                    <a:pt x="490" y="212"/>
                  </a:lnTo>
                  <a:lnTo>
                    <a:pt x="480" y="203"/>
                  </a:lnTo>
                  <a:lnTo>
                    <a:pt x="471" y="194"/>
                  </a:lnTo>
                  <a:lnTo>
                    <a:pt x="462" y="186"/>
                  </a:lnTo>
                  <a:lnTo>
                    <a:pt x="457" y="179"/>
                  </a:lnTo>
                  <a:lnTo>
                    <a:pt x="452" y="173"/>
                  </a:lnTo>
                  <a:lnTo>
                    <a:pt x="436" y="183"/>
                  </a:lnTo>
                  <a:lnTo>
                    <a:pt x="421" y="196"/>
                  </a:lnTo>
                  <a:lnTo>
                    <a:pt x="402" y="210"/>
                  </a:lnTo>
                  <a:lnTo>
                    <a:pt x="386" y="223"/>
                  </a:lnTo>
                  <a:lnTo>
                    <a:pt x="370" y="235"/>
                  </a:lnTo>
                  <a:lnTo>
                    <a:pt x="359" y="245"/>
                  </a:lnTo>
                  <a:lnTo>
                    <a:pt x="350" y="252"/>
                  </a:lnTo>
                  <a:lnTo>
                    <a:pt x="347" y="255"/>
                  </a:lnTo>
                  <a:lnTo>
                    <a:pt x="346" y="252"/>
                  </a:lnTo>
                  <a:lnTo>
                    <a:pt x="340" y="246"/>
                  </a:lnTo>
                  <a:lnTo>
                    <a:pt x="333" y="239"/>
                  </a:lnTo>
                  <a:lnTo>
                    <a:pt x="326" y="229"/>
                  </a:lnTo>
                  <a:lnTo>
                    <a:pt x="317" y="219"/>
                  </a:lnTo>
                  <a:lnTo>
                    <a:pt x="310" y="210"/>
                  </a:lnTo>
                  <a:lnTo>
                    <a:pt x="305" y="203"/>
                  </a:lnTo>
                  <a:lnTo>
                    <a:pt x="302" y="200"/>
                  </a:lnTo>
                  <a:lnTo>
                    <a:pt x="291" y="212"/>
                  </a:lnTo>
                  <a:lnTo>
                    <a:pt x="275" y="226"/>
                  </a:lnTo>
                  <a:lnTo>
                    <a:pt x="259" y="243"/>
                  </a:lnTo>
                  <a:lnTo>
                    <a:pt x="242" y="259"/>
                  </a:lnTo>
                  <a:lnTo>
                    <a:pt x="225" y="276"/>
                  </a:lnTo>
                  <a:lnTo>
                    <a:pt x="212" y="291"/>
                  </a:lnTo>
                  <a:lnTo>
                    <a:pt x="202" y="302"/>
                  </a:lnTo>
                  <a:lnTo>
                    <a:pt x="197" y="309"/>
                  </a:lnTo>
                  <a:lnTo>
                    <a:pt x="189" y="298"/>
                  </a:lnTo>
                  <a:lnTo>
                    <a:pt x="179" y="284"/>
                  </a:lnTo>
                  <a:lnTo>
                    <a:pt x="169" y="271"/>
                  </a:lnTo>
                  <a:lnTo>
                    <a:pt x="163" y="265"/>
                  </a:lnTo>
                  <a:lnTo>
                    <a:pt x="144" y="272"/>
                  </a:lnTo>
                  <a:lnTo>
                    <a:pt x="127" y="279"/>
                  </a:lnTo>
                  <a:lnTo>
                    <a:pt x="111" y="285"/>
                  </a:lnTo>
                  <a:lnTo>
                    <a:pt x="95" y="291"/>
                  </a:lnTo>
                  <a:lnTo>
                    <a:pt x="81" y="297"/>
                  </a:lnTo>
                  <a:lnTo>
                    <a:pt x="66" y="302"/>
                  </a:lnTo>
                  <a:lnTo>
                    <a:pt x="53" y="307"/>
                  </a:lnTo>
                  <a:lnTo>
                    <a:pt x="42" y="309"/>
                  </a:lnTo>
                  <a:lnTo>
                    <a:pt x="48" y="304"/>
                  </a:lnTo>
                  <a:lnTo>
                    <a:pt x="55" y="298"/>
                  </a:lnTo>
                  <a:lnTo>
                    <a:pt x="61" y="292"/>
                  </a:lnTo>
                  <a:lnTo>
                    <a:pt x="68" y="285"/>
                  </a:lnTo>
                  <a:lnTo>
                    <a:pt x="75" y="278"/>
                  </a:lnTo>
                  <a:lnTo>
                    <a:pt x="84" y="271"/>
                  </a:lnTo>
                  <a:lnTo>
                    <a:pt x="92" y="262"/>
                  </a:lnTo>
                  <a:lnTo>
                    <a:pt x="101" y="253"/>
                  </a:lnTo>
                  <a:lnTo>
                    <a:pt x="99" y="246"/>
                  </a:lnTo>
                  <a:lnTo>
                    <a:pt x="95" y="239"/>
                  </a:lnTo>
                  <a:lnTo>
                    <a:pt x="88" y="232"/>
                  </a:lnTo>
                  <a:lnTo>
                    <a:pt x="78" y="225"/>
                  </a:lnTo>
                  <a:lnTo>
                    <a:pt x="68" y="217"/>
                  </a:lnTo>
                  <a:lnTo>
                    <a:pt x="58" y="209"/>
                  </a:lnTo>
                  <a:lnTo>
                    <a:pt x="49" y="202"/>
                  </a:lnTo>
                  <a:lnTo>
                    <a:pt x="42" y="193"/>
                  </a:lnTo>
                  <a:lnTo>
                    <a:pt x="107" y="130"/>
                  </a:lnTo>
                  <a:lnTo>
                    <a:pt x="102" y="112"/>
                  </a:lnTo>
                  <a:lnTo>
                    <a:pt x="92" y="99"/>
                  </a:lnTo>
                  <a:lnTo>
                    <a:pt x="79" y="91"/>
                  </a:lnTo>
                  <a:lnTo>
                    <a:pt x="74" y="87"/>
                  </a:lnTo>
                  <a:lnTo>
                    <a:pt x="81" y="82"/>
                  </a:lnTo>
                  <a:lnTo>
                    <a:pt x="88" y="78"/>
                  </a:lnTo>
                  <a:lnTo>
                    <a:pt x="95" y="74"/>
                  </a:lnTo>
                  <a:lnTo>
                    <a:pt x="101" y="69"/>
                  </a:lnTo>
                  <a:lnTo>
                    <a:pt x="108" y="65"/>
                  </a:lnTo>
                  <a:lnTo>
                    <a:pt x="115" y="61"/>
                  </a:lnTo>
                  <a:lnTo>
                    <a:pt x="121" y="56"/>
                  </a:lnTo>
                  <a:lnTo>
                    <a:pt x="128" y="52"/>
                  </a:lnTo>
                  <a:lnTo>
                    <a:pt x="157" y="243"/>
                  </a:lnTo>
                  <a:lnTo>
                    <a:pt x="161" y="246"/>
                  </a:lnTo>
                  <a:lnTo>
                    <a:pt x="171" y="246"/>
                  </a:lnTo>
                  <a:lnTo>
                    <a:pt x="182" y="243"/>
                  </a:lnTo>
                  <a:lnTo>
                    <a:pt x="189" y="238"/>
                  </a:lnTo>
                  <a:lnTo>
                    <a:pt x="151" y="0"/>
                  </a:lnTo>
                  <a:lnTo>
                    <a:pt x="141" y="9"/>
                  </a:lnTo>
                  <a:lnTo>
                    <a:pt x="128" y="18"/>
                  </a:lnTo>
                  <a:lnTo>
                    <a:pt x="114" y="26"/>
                  </a:lnTo>
                  <a:lnTo>
                    <a:pt x="98" y="36"/>
                  </a:lnTo>
                  <a:lnTo>
                    <a:pt x="81" y="45"/>
                  </a:lnTo>
                  <a:lnTo>
                    <a:pt x="65" y="53"/>
                  </a:lnTo>
                  <a:lnTo>
                    <a:pt x="50" y="62"/>
                  </a:lnTo>
                  <a:lnTo>
                    <a:pt x="37" y="68"/>
                  </a:lnTo>
                  <a:lnTo>
                    <a:pt x="43" y="76"/>
                  </a:lnTo>
                  <a:lnTo>
                    <a:pt x="56" y="92"/>
                  </a:lnTo>
                  <a:lnTo>
                    <a:pt x="69" y="108"/>
                  </a:lnTo>
                  <a:lnTo>
                    <a:pt x="76" y="115"/>
                  </a:lnTo>
                  <a:lnTo>
                    <a:pt x="69" y="125"/>
                  </a:lnTo>
                  <a:lnTo>
                    <a:pt x="62" y="134"/>
                  </a:lnTo>
                  <a:lnTo>
                    <a:pt x="53" y="143"/>
                  </a:lnTo>
                  <a:lnTo>
                    <a:pt x="43" y="151"/>
                  </a:lnTo>
                  <a:lnTo>
                    <a:pt x="33" y="160"/>
                  </a:lnTo>
                  <a:lnTo>
                    <a:pt x="25" y="169"/>
                  </a:lnTo>
                  <a:lnTo>
                    <a:pt x="16" y="177"/>
                  </a:lnTo>
                  <a:lnTo>
                    <a:pt x="7" y="184"/>
                  </a:lnTo>
                  <a:lnTo>
                    <a:pt x="10" y="190"/>
                  </a:lnTo>
                  <a:lnTo>
                    <a:pt x="16" y="199"/>
                  </a:lnTo>
                  <a:lnTo>
                    <a:pt x="25" y="207"/>
                  </a:lnTo>
                  <a:lnTo>
                    <a:pt x="32" y="217"/>
                  </a:lnTo>
                  <a:lnTo>
                    <a:pt x="40" y="227"/>
                  </a:lnTo>
                  <a:lnTo>
                    <a:pt x="49" y="235"/>
                  </a:lnTo>
                  <a:lnTo>
                    <a:pt x="56" y="242"/>
                  </a:lnTo>
                  <a:lnTo>
                    <a:pt x="61" y="245"/>
                  </a:lnTo>
                  <a:lnTo>
                    <a:pt x="53" y="255"/>
                  </a:lnTo>
                  <a:lnTo>
                    <a:pt x="43" y="263"/>
                  </a:lnTo>
                  <a:lnTo>
                    <a:pt x="33" y="274"/>
                  </a:lnTo>
                  <a:lnTo>
                    <a:pt x="25" y="282"/>
                  </a:lnTo>
                  <a:lnTo>
                    <a:pt x="14" y="291"/>
                  </a:lnTo>
                  <a:lnTo>
                    <a:pt x="7" y="297"/>
                  </a:lnTo>
                  <a:lnTo>
                    <a:pt x="1" y="301"/>
                  </a:lnTo>
                  <a:lnTo>
                    <a:pt x="0" y="302"/>
                  </a:lnTo>
                  <a:lnTo>
                    <a:pt x="50" y="6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6" name="Freeform 14">
              <a:extLst>
                <a:ext uri="{FF2B5EF4-FFF2-40B4-BE49-F238E27FC236}">
                  <a16:creationId xmlns:a16="http://schemas.microsoft.com/office/drawing/2014/main" id="{4F7914D6-DB7B-C84F-A84B-9296E94BA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" y="201"/>
              <a:ext cx="2131" cy="2654"/>
            </a:xfrm>
            <a:custGeom>
              <a:avLst/>
              <a:gdLst>
                <a:gd name="T0" fmla="*/ 1723 w 2131"/>
                <a:gd name="T1" fmla="*/ 200 h 2654"/>
                <a:gd name="T2" fmla="*/ 1646 w 2131"/>
                <a:gd name="T3" fmla="*/ 219 h 2654"/>
                <a:gd name="T4" fmla="*/ 1615 w 2131"/>
                <a:gd name="T5" fmla="*/ 272 h 2654"/>
                <a:gd name="T6" fmla="*/ 1572 w 2131"/>
                <a:gd name="T7" fmla="*/ 259 h 2654"/>
                <a:gd name="T8" fmla="*/ 1551 w 2131"/>
                <a:gd name="T9" fmla="*/ 370 h 2654"/>
                <a:gd name="T10" fmla="*/ 1507 w 2131"/>
                <a:gd name="T11" fmla="*/ 347 h 2654"/>
                <a:gd name="T12" fmla="*/ 1532 w 2131"/>
                <a:gd name="T13" fmla="*/ 386 h 2654"/>
                <a:gd name="T14" fmla="*/ 1575 w 2131"/>
                <a:gd name="T15" fmla="*/ 381 h 2654"/>
                <a:gd name="T16" fmla="*/ 1617 w 2131"/>
                <a:gd name="T17" fmla="*/ 304 h 2654"/>
                <a:gd name="T18" fmla="*/ 1654 w 2131"/>
                <a:gd name="T19" fmla="*/ 255 h 2654"/>
                <a:gd name="T20" fmla="*/ 1693 w 2131"/>
                <a:gd name="T21" fmla="*/ 228 h 2654"/>
                <a:gd name="T22" fmla="*/ 1772 w 2131"/>
                <a:gd name="T23" fmla="*/ 1236 h 2654"/>
                <a:gd name="T24" fmla="*/ 1865 w 2131"/>
                <a:gd name="T25" fmla="*/ 1388 h 2654"/>
                <a:gd name="T26" fmla="*/ 2020 w 2131"/>
                <a:gd name="T27" fmla="*/ 1641 h 2654"/>
                <a:gd name="T28" fmla="*/ 1266 w 2131"/>
                <a:gd name="T29" fmla="*/ 2585 h 2654"/>
                <a:gd name="T30" fmla="*/ 181 w 2131"/>
                <a:gd name="T31" fmla="*/ 1164 h 2654"/>
                <a:gd name="T32" fmla="*/ 72 w 2131"/>
                <a:gd name="T33" fmla="*/ 499 h 2654"/>
                <a:gd name="T34" fmla="*/ 138 w 2131"/>
                <a:gd name="T35" fmla="*/ 406 h 2654"/>
                <a:gd name="T36" fmla="*/ 187 w 2131"/>
                <a:gd name="T37" fmla="*/ 417 h 2654"/>
                <a:gd name="T38" fmla="*/ 246 w 2131"/>
                <a:gd name="T39" fmla="*/ 383 h 2654"/>
                <a:gd name="T40" fmla="*/ 308 w 2131"/>
                <a:gd name="T41" fmla="*/ 312 h 2654"/>
                <a:gd name="T42" fmla="*/ 345 w 2131"/>
                <a:gd name="T43" fmla="*/ 346 h 2654"/>
                <a:gd name="T44" fmla="*/ 412 w 2131"/>
                <a:gd name="T45" fmla="*/ 287 h 2654"/>
                <a:gd name="T46" fmla="*/ 466 w 2131"/>
                <a:gd name="T47" fmla="*/ 269 h 2654"/>
                <a:gd name="T48" fmla="*/ 525 w 2131"/>
                <a:gd name="T49" fmla="*/ 278 h 2654"/>
                <a:gd name="T50" fmla="*/ 610 w 2131"/>
                <a:gd name="T51" fmla="*/ 177 h 2654"/>
                <a:gd name="T52" fmla="*/ 662 w 2131"/>
                <a:gd name="T53" fmla="*/ 184 h 2654"/>
                <a:gd name="T54" fmla="*/ 720 w 2131"/>
                <a:gd name="T55" fmla="*/ 156 h 2654"/>
                <a:gd name="T56" fmla="*/ 786 w 2131"/>
                <a:gd name="T57" fmla="*/ 91 h 2654"/>
                <a:gd name="T58" fmla="*/ 859 w 2131"/>
                <a:gd name="T59" fmla="*/ 71 h 2654"/>
                <a:gd name="T60" fmla="*/ 900 w 2131"/>
                <a:gd name="T61" fmla="*/ 0 h 2654"/>
                <a:gd name="T62" fmla="*/ 822 w 2131"/>
                <a:gd name="T63" fmla="*/ 61 h 2654"/>
                <a:gd name="T64" fmla="*/ 783 w 2131"/>
                <a:gd name="T65" fmla="*/ 62 h 2654"/>
                <a:gd name="T66" fmla="*/ 737 w 2131"/>
                <a:gd name="T67" fmla="*/ 75 h 2654"/>
                <a:gd name="T68" fmla="*/ 659 w 2131"/>
                <a:gd name="T69" fmla="*/ 154 h 2654"/>
                <a:gd name="T70" fmla="*/ 626 w 2131"/>
                <a:gd name="T71" fmla="*/ 138 h 2654"/>
                <a:gd name="T72" fmla="*/ 554 w 2131"/>
                <a:gd name="T73" fmla="*/ 195 h 2654"/>
                <a:gd name="T74" fmla="*/ 494 w 2131"/>
                <a:gd name="T75" fmla="*/ 255 h 2654"/>
                <a:gd name="T76" fmla="*/ 453 w 2131"/>
                <a:gd name="T77" fmla="*/ 212 h 2654"/>
                <a:gd name="T78" fmla="*/ 377 w 2131"/>
                <a:gd name="T79" fmla="*/ 289 h 2654"/>
                <a:gd name="T80" fmla="*/ 325 w 2131"/>
                <a:gd name="T81" fmla="*/ 298 h 2654"/>
                <a:gd name="T82" fmla="*/ 275 w 2131"/>
                <a:gd name="T83" fmla="*/ 305 h 2654"/>
                <a:gd name="T84" fmla="*/ 191 w 2131"/>
                <a:gd name="T85" fmla="*/ 387 h 2654"/>
                <a:gd name="T86" fmla="*/ 142 w 2131"/>
                <a:gd name="T87" fmla="*/ 371 h 2654"/>
                <a:gd name="T88" fmla="*/ 43 w 2131"/>
                <a:gd name="T89" fmla="*/ 445 h 2654"/>
                <a:gd name="T90" fmla="*/ 27 w 2131"/>
                <a:gd name="T91" fmla="*/ 656 h 2654"/>
                <a:gd name="T92" fmla="*/ 178 w 2131"/>
                <a:gd name="T93" fmla="*/ 1429 h 2654"/>
                <a:gd name="T94" fmla="*/ 1260 w 2131"/>
                <a:gd name="T95" fmla="*/ 2654 h 2654"/>
                <a:gd name="T96" fmla="*/ 1330 w 2131"/>
                <a:gd name="T97" fmla="*/ 2629 h 2654"/>
                <a:gd name="T98" fmla="*/ 1391 w 2131"/>
                <a:gd name="T99" fmla="*/ 2562 h 2654"/>
                <a:gd name="T100" fmla="*/ 1515 w 2131"/>
                <a:gd name="T101" fmla="*/ 2425 h 2654"/>
                <a:gd name="T102" fmla="*/ 1723 w 2131"/>
                <a:gd name="T103" fmla="*/ 2188 h 2654"/>
                <a:gd name="T104" fmla="*/ 1986 w 2131"/>
                <a:gd name="T105" fmla="*/ 1889 h 2654"/>
                <a:gd name="T106" fmla="*/ 2128 w 2131"/>
                <a:gd name="T107" fmla="*/ 1723 h 265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131" h="2654">
                  <a:moveTo>
                    <a:pt x="1814" y="1207"/>
                  </a:moveTo>
                  <a:lnTo>
                    <a:pt x="1778" y="213"/>
                  </a:lnTo>
                  <a:lnTo>
                    <a:pt x="1774" y="210"/>
                  </a:lnTo>
                  <a:lnTo>
                    <a:pt x="1761" y="206"/>
                  </a:lnTo>
                  <a:lnTo>
                    <a:pt x="1744" y="203"/>
                  </a:lnTo>
                  <a:lnTo>
                    <a:pt x="1723" y="200"/>
                  </a:lnTo>
                  <a:lnTo>
                    <a:pt x="1702" y="199"/>
                  </a:lnTo>
                  <a:lnTo>
                    <a:pt x="1683" y="199"/>
                  </a:lnTo>
                  <a:lnTo>
                    <a:pt x="1667" y="200"/>
                  </a:lnTo>
                  <a:lnTo>
                    <a:pt x="1659" y="203"/>
                  </a:lnTo>
                  <a:lnTo>
                    <a:pt x="1651" y="210"/>
                  </a:lnTo>
                  <a:lnTo>
                    <a:pt x="1646" y="219"/>
                  </a:lnTo>
                  <a:lnTo>
                    <a:pt x="1641" y="228"/>
                  </a:lnTo>
                  <a:lnTo>
                    <a:pt x="1637" y="238"/>
                  </a:lnTo>
                  <a:lnTo>
                    <a:pt x="1633" y="246"/>
                  </a:lnTo>
                  <a:lnTo>
                    <a:pt x="1628" y="256"/>
                  </a:lnTo>
                  <a:lnTo>
                    <a:pt x="1623" y="265"/>
                  </a:lnTo>
                  <a:lnTo>
                    <a:pt x="1615" y="272"/>
                  </a:lnTo>
                  <a:lnTo>
                    <a:pt x="1610" y="274"/>
                  </a:lnTo>
                  <a:lnTo>
                    <a:pt x="1604" y="274"/>
                  </a:lnTo>
                  <a:lnTo>
                    <a:pt x="1595" y="271"/>
                  </a:lnTo>
                  <a:lnTo>
                    <a:pt x="1588" y="266"/>
                  </a:lnTo>
                  <a:lnTo>
                    <a:pt x="1579" y="262"/>
                  </a:lnTo>
                  <a:lnTo>
                    <a:pt x="1572" y="259"/>
                  </a:lnTo>
                  <a:lnTo>
                    <a:pt x="1566" y="259"/>
                  </a:lnTo>
                  <a:lnTo>
                    <a:pt x="1562" y="261"/>
                  </a:lnTo>
                  <a:lnTo>
                    <a:pt x="1552" y="285"/>
                  </a:lnTo>
                  <a:lnTo>
                    <a:pt x="1549" y="320"/>
                  </a:lnTo>
                  <a:lnTo>
                    <a:pt x="1549" y="351"/>
                  </a:lnTo>
                  <a:lnTo>
                    <a:pt x="1551" y="370"/>
                  </a:lnTo>
                  <a:lnTo>
                    <a:pt x="1543" y="366"/>
                  </a:lnTo>
                  <a:lnTo>
                    <a:pt x="1536" y="360"/>
                  </a:lnTo>
                  <a:lnTo>
                    <a:pt x="1529" y="357"/>
                  </a:lnTo>
                  <a:lnTo>
                    <a:pt x="1522" y="353"/>
                  </a:lnTo>
                  <a:lnTo>
                    <a:pt x="1515" y="350"/>
                  </a:lnTo>
                  <a:lnTo>
                    <a:pt x="1507" y="347"/>
                  </a:lnTo>
                  <a:lnTo>
                    <a:pt x="1499" y="344"/>
                  </a:lnTo>
                  <a:lnTo>
                    <a:pt x="1490" y="341"/>
                  </a:lnTo>
                  <a:lnTo>
                    <a:pt x="1509" y="374"/>
                  </a:lnTo>
                  <a:lnTo>
                    <a:pt x="1518" y="377"/>
                  </a:lnTo>
                  <a:lnTo>
                    <a:pt x="1525" y="381"/>
                  </a:lnTo>
                  <a:lnTo>
                    <a:pt x="1532" y="386"/>
                  </a:lnTo>
                  <a:lnTo>
                    <a:pt x="1539" y="390"/>
                  </a:lnTo>
                  <a:lnTo>
                    <a:pt x="1546" y="394"/>
                  </a:lnTo>
                  <a:lnTo>
                    <a:pt x="1554" y="400"/>
                  </a:lnTo>
                  <a:lnTo>
                    <a:pt x="1561" y="406"/>
                  </a:lnTo>
                  <a:lnTo>
                    <a:pt x="1568" y="412"/>
                  </a:lnTo>
                  <a:lnTo>
                    <a:pt x="1575" y="381"/>
                  </a:lnTo>
                  <a:lnTo>
                    <a:pt x="1578" y="351"/>
                  </a:lnTo>
                  <a:lnTo>
                    <a:pt x="1579" y="321"/>
                  </a:lnTo>
                  <a:lnTo>
                    <a:pt x="1587" y="292"/>
                  </a:lnTo>
                  <a:lnTo>
                    <a:pt x="1598" y="294"/>
                  </a:lnTo>
                  <a:lnTo>
                    <a:pt x="1608" y="300"/>
                  </a:lnTo>
                  <a:lnTo>
                    <a:pt x="1617" y="304"/>
                  </a:lnTo>
                  <a:lnTo>
                    <a:pt x="1626" y="301"/>
                  </a:lnTo>
                  <a:lnTo>
                    <a:pt x="1633" y="294"/>
                  </a:lnTo>
                  <a:lnTo>
                    <a:pt x="1640" y="284"/>
                  </a:lnTo>
                  <a:lnTo>
                    <a:pt x="1644" y="275"/>
                  </a:lnTo>
                  <a:lnTo>
                    <a:pt x="1650" y="265"/>
                  </a:lnTo>
                  <a:lnTo>
                    <a:pt x="1654" y="255"/>
                  </a:lnTo>
                  <a:lnTo>
                    <a:pt x="1659" y="245"/>
                  </a:lnTo>
                  <a:lnTo>
                    <a:pt x="1666" y="236"/>
                  </a:lnTo>
                  <a:lnTo>
                    <a:pt x="1673" y="229"/>
                  </a:lnTo>
                  <a:lnTo>
                    <a:pt x="1679" y="226"/>
                  </a:lnTo>
                  <a:lnTo>
                    <a:pt x="1686" y="226"/>
                  </a:lnTo>
                  <a:lnTo>
                    <a:pt x="1693" y="228"/>
                  </a:lnTo>
                  <a:lnTo>
                    <a:pt x="1702" y="229"/>
                  </a:lnTo>
                  <a:lnTo>
                    <a:pt x="1710" y="230"/>
                  </a:lnTo>
                  <a:lnTo>
                    <a:pt x="1718" y="232"/>
                  </a:lnTo>
                  <a:lnTo>
                    <a:pt x="1723" y="233"/>
                  </a:lnTo>
                  <a:lnTo>
                    <a:pt x="1726" y="232"/>
                  </a:lnTo>
                  <a:lnTo>
                    <a:pt x="1772" y="1236"/>
                  </a:lnTo>
                  <a:lnTo>
                    <a:pt x="1775" y="1242"/>
                  </a:lnTo>
                  <a:lnTo>
                    <a:pt x="1785" y="1256"/>
                  </a:lnTo>
                  <a:lnTo>
                    <a:pt x="1800" y="1280"/>
                  </a:lnTo>
                  <a:lnTo>
                    <a:pt x="1818" y="1311"/>
                  </a:lnTo>
                  <a:lnTo>
                    <a:pt x="1840" y="1347"/>
                  </a:lnTo>
                  <a:lnTo>
                    <a:pt x="1865" y="1388"/>
                  </a:lnTo>
                  <a:lnTo>
                    <a:pt x="1892" y="1431"/>
                  </a:lnTo>
                  <a:lnTo>
                    <a:pt x="1919" y="1476"/>
                  </a:lnTo>
                  <a:lnTo>
                    <a:pt x="1947" y="1521"/>
                  </a:lnTo>
                  <a:lnTo>
                    <a:pt x="1973" y="1565"/>
                  </a:lnTo>
                  <a:lnTo>
                    <a:pt x="1997" y="1605"/>
                  </a:lnTo>
                  <a:lnTo>
                    <a:pt x="2020" y="1641"/>
                  </a:lnTo>
                  <a:lnTo>
                    <a:pt x="2039" y="1673"/>
                  </a:lnTo>
                  <a:lnTo>
                    <a:pt x="2053" y="1696"/>
                  </a:lnTo>
                  <a:lnTo>
                    <a:pt x="2062" y="1712"/>
                  </a:lnTo>
                  <a:lnTo>
                    <a:pt x="2065" y="1718"/>
                  </a:lnTo>
                  <a:lnTo>
                    <a:pt x="1493" y="2342"/>
                  </a:lnTo>
                  <a:lnTo>
                    <a:pt x="1266" y="2585"/>
                  </a:lnTo>
                  <a:lnTo>
                    <a:pt x="862" y="2414"/>
                  </a:lnTo>
                  <a:lnTo>
                    <a:pt x="247" y="2153"/>
                  </a:lnTo>
                  <a:lnTo>
                    <a:pt x="229" y="1424"/>
                  </a:lnTo>
                  <a:lnTo>
                    <a:pt x="223" y="1388"/>
                  </a:lnTo>
                  <a:lnTo>
                    <a:pt x="206" y="1296"/>
                  </a:lnTo>
                  <a:lnTo>
                    <a:pt x="181" y="1164"/>
                  </a:lnTo>
                  <a:lnTo>
                    <a:pt x="152" y="1009"/>
                  </a:lnTo>
                  <a:lnTo>
                    <a:pt x="122" y="849"/>
                  </a:lnTo>
                  <a:lnTo>
                    <a:pt x="95" y="702"/>
                  </a:lnTo>
                  <a:lnTo>
                    <a:pt x="73" y="586"/>
                  </a:lnTo>
                  <a:lnTo>
                    <a:pt x="60" y="517"/>
                  </a:lnTo>
                  <a:lnTo>
                    <a:pt x="72" y="499"/>
                  </a:lnTo>
                  <a:lnTo>
                    <a:pt x="80" y="482"/>
                  </a:lnTo>
                  <a:lnTo>
                    <a:pt x="90" y="463"/>
                  </a:lnTo>
                  <a:lnTo>
                    <a:pt x="101" y="445"/>
                  </a:lnTo>
                  <a:lnTo>
                    <a:pt x="111" y="429"/>
                  </a:lnTo>
                  <a:lnTo>
                    <a:pt x="124" y="416"/>
                  </a:lnTo>
                  <a:lnTo>
                    <a:pt x="138" y="406"/>
                  </a:lnTo>
                  <a:lnTo>
                    <a:pt x="157" y="400"/>
                  </a:lnTo>
                  <a:lnTo>
                    <a:pt x="161" y="402"/>
                  </a:lnTo>
                  <a:lnTo>
                    <a:pt x="167" y="405"/>
                  </a:lnTo>
                  <a:lnTo>
                    <a:pt x="174" y="409"/>
                  </a:lnTo>
                  <a:lnTo>
                    <a:pt x="180" y="413"/>
                  </a:lnTo>
                  <a:lnTo>
                    <a:pt x="187" y="417"/>
                  </a:lnTo>
                  <a:lnTo>
                    <a:pt x="194" y="422"/>
                  </a:lnTo>
                  <a:lnTo>
                    <a:pt x="201" y="422"/>
                  </a:lnTo>
                  <a:lnTo>
                    <a:pt x="207" y="420"/>
                  </a:lnTo>
                  <a:lnTo>
                    <a:pt x="220" y="410"/>
                  </a:lnTo>
                  <a:lnTo>
                    <a:pt x="233" y="397"/>
                  </a:lnTo>
                  <a:lnTo>
                    <a:pt x="246" y="383"/>
                  </a:lnTo>
                  <a:lnTo>
                    <a:pt x="259" y="367"/>
                  </a:lnTo>
                  <a:lnTo>
                    <a:pt x="270" y="351"/>
                  </a:lnTo>
                  <a:lnTo>
                    <a:pt x="282" y="337"/>
                  </a:lnTo>
                  <a:lnTo>
                    <a:pt x="295" y="323"/>
                  </a:lnTo>
                  <a:lnTo>
                    <a:pt x="306" y="311"/>
                  </a:lnTo>
                  <a:lnTo>
                    <a:pt x="308" y="312"/>
                  </a:lnTo>
                  <a:lnTo>
                    <a:pt x="312" y="315"/>
                  </a:lnTo>
                  <a:lnTo>
                    <a:pt x="318" y="323"/>
                  </a:lnTo>
                  <a:lnTo>
                    <a:pt x="324" y="328"/>
                  </a:lnTo>
                  <a:lnTo>
                    <a:pt x="331" y="335"/>
                  </a:lnTo>
                  <a:lnTo>
                    <a:pt x="338" y="343"/>
                  </a:lnTo>
                  <a:lnTo>
                    <a:pt x="345" y="346"/>
                  </a:lnTo>
                  <a:lnTo>
                    <a:pt x="351" y="347"/>
                  </a:lnTo>
                  <a:lnTo>
                    <a:pt x="365" y="334"/>
                  </a:lnTo>
                  <a:lnTo>
                    <a:pt x="377" y="321"/>
                  </a:lnTo>
                  <a:lnTo>
                    <a:pt x="389" y="310"/>
                  </a:lnTo>
                  <a:lnTo>
                    <a:pt x="400" y="297"/>
                  </a:lnTo>
                  <a:lnTo>
                    <a:pt x="412" y="287"/>
                  </a:lnTo>
                  <a:lnTo>
                    <a:pt x="425" y="275"/>
                  </a:lnTo>
                  <a:lnTo>
                    <a:pt x="439" y="265"/>
                  </a:lnTo>
                  <a:lnTo>
                    <a:pt x="455" y="255"/>
                  </a:lnTo>
                  <a:lnTo>
                    <a:pt x="456" y="256"/>
                  </a:lnTo>
                  <a:lnTo>
                    <a:pt x="461" y="262"/>
                  </a:lnTo>
                  <a:lnTo>
                    <a:pt x="466" y="269"/>
                  </a:lnTo>
                  <a:lnTo>
                    <a:pt x="473" y="277"/>
                  </a:lnTo>
                  <a:lnTo>
                    <a:pt x="482" y="285"/>
                  </a:lnTo>
                  <a:lnTo>
                    <a:pt x="492" y="291"/>
                  </a:lnTo>
                  <a:lnTo>
                    <a:pt x="502" y="295"/>
                  </a:lnTo>
                  <a:lnTo>
                    <a:pt x="514" y="295"/>
                  </a:lnTo>
                  <a:lnTo>
                    <a:pt x="525" y="278"/>
                  </a:lnTo>
                  <a:lnTo>
                    <a:pt x="538" y="259"/>
                  </a:lnTo>
                  <a:lnTo>
                    <a:pt x="551" y="242"/>
                  </a:lnTo>
                  <a:lnTo>
                    <a:pt x="566" y="225"/>
                  </a:lnTo>
                  <a:lnTo>
                    <a:pt x="580" y="209"/>
                  </a:lnTo>
                  <a:lnTo>
                    <a:pt x="594" y="193"/>
                  </a:lnTo>
                  <a:lnTo>
                    <a:pt x="610" y="177"/>
                  </a:lnTo>
                  <a:lnTo>
                    <a:pt x="626" y="163"/>
                  </a:lnTo>
                  <a:lnTo>
                    <a:pt x="633" y="166"/>
                  </a:lnTo>
                  <a:lnTo>
                    <a:pt x="641" y="169"/>
                  </a:lnTo>
                  <a:lnTo>
                    <a:pt x="648" y="174"/>
                  </a:lnTo>
                  <a:lnTo>
                    <a:pt x="655" y="179"/>
                  </a:lnTo>
                  <a:lnTo>
                    <a:pt x="662" y="184"/>
                  </a:lnTo>
                  <a:lnTo>
                    <a:pt x="671" y="187"/>
                  </a:lnTo>
                  <a:lnTo>
                    <a:pt x="677" y="189"/>
                  </a:lnTo>
                  <a:lnTo>
                    <a:pt x="684" y="187"/>
                  </a:lnTo>
                  <a:lnTo>
                    <a:pt x="694" y="180"/>
                  </a:lnTo>
                  <a:lnTo>
                    <a:pt x="705" y="169"/>
                  </a:lnTo>
                  <a:lnTo>
                    <a:pt x="720" y="156"/>
                  </a:lnTo>
                  <a:lnTo>
                    <a:pt x="733" y="141"/>
                  </a:lnTo>
                  <a:lnTo>
                    <a:pt x="747" y="125"/>
                  </a:lnTo>
                  <a:lnTo>
                    <a:pt x="759" y="111"/>
                  </a:lnTo>
                  <a:lnTo>
                    <a:pt x="770" y="97"/>
                  </a:lnTo>
                  <a:lnTo>
                    <a:pt x="777" y="87"/>
                  </a:lnTo>
                  <a:lnTo>
                    <a:pt x="786" y="91"/>
                  </a:lnTo>
                  <a:lnTo>
                    <a:pt x="795" y="97"/>
                  </a:lnTo>
                  <a:lnTo>
                    <a:pt x="802" y="101"/>
                  </a:lnTo>
                  <a:lnTo>
                    <a:pt x="808" y="105"/>
                  </a:lnTo>
                  <a:lnTo>
                    <a:pt x="826" y="95"/>
                  </a:lnTo>
                  <a:lnTo>
                    <a:pt x="842" y="84"/>
                  </a:lnTo>
                  <a:lnTo>
                    <a:pt x="859" y="71"/>
                  </a:lnTo>
                  <a:lnTo>
                    <a:pt x="875" y="56"/>
                  </a:lnTo>
                  <a:lnTo>
                    <a:pt x="890" y="42"/>
                  </a:lnTo>
                  <a:lnTo>
                    <a:pt x="905" y="28"/>
                  </a:lnTo>
                  <a:lnTo>
                    <a:pt x="921" y="15"/>
                  </a:lnTo>
                  <a:lnTo>
                    <a:pt x="937" y="2"/>
                  </a:lnTo>
                  <a:lnTo>
                    <a:pt x="900" y="0"/>
                  </a:lnTo>
                  <a:lnTo>
                    <a:pt x="885" y="10"/>
                  </a:lnTo>
                  <a:lnTo>
                    <a:pt x="871" y="22"/>
                  </a:lnTo>
                  <a:lnTo>
                    <a:pt x="857" y="33"/>
                  </a:lnTo>
                  <a:lnTo>
                    <a:pt x="844" y="44"/>
                  </a:lnTo>
                  <a:lnTo>
                    <a:pt x="832" y="54"/>
                  </a:lnTo>
                  <a:lnTo>
                    <a:pt x="822" y="61"/>
                  </a:lnTo>
                  <a:lnTo>
                    <a:pt x="816" y="67"/>
                  </a:lnTo>
                  <a:lnTo>
                    <a:pt x="813" y="69"/>
                  </a:lnTo>
                  <a:lnTo>
                    <a:pt x="808" y="71"/>
                  </a:lnTo>
                  <a:lnTo>
                    <a:pt x="800" y="69"/>
                  </a:lnTo>
                  <a:lnTo>
                    <a:pt x="792" y="67"/>
                  </a:lnTo>
                  <a:lnTo>
                    <a:pt x="783" y="62"/>
                  </a:lnTo>
                  <a:lnTo>
                    <a:pt x="776" y="58"/>
                  </a:lnTo>
                  <a:lnTo>
                    <a:pt x="769" y="52"/>
                  </a:lnTo>
                  <a:lnTo>
                    <a:pt x="764" y="49"/>
                  </a:lnTo>
                  <a:lnTo>
                    <a:pt x="761" y="46"/>
                  </a:lnTo>
                  <a:lnTo>
                    <a:pt x="749" y="61"/>
                  </a:lnTo>
                  <a:lnTo>
                    <a:pt x="737" y="75"/>
                  </a:lnTo>
                  <a:lnTo>
                    <a:pt x="725" y="90"/>
                  </a:lnTo>
                  <a:lnTo>
                    <a:pt x="713" y="104"/>
                  </a:lnTo>
                  <a:lnTo>
                    <a:pt x="701" y="118"/>
                  </a:lnTo>
                  <a:lnTo>
                    <a:pt x="688" y="131"/>
                  </a:lnTo>
                  <a:lnTo>
                    <a:pt x="674" y="143"/>
                  </a:lnTo>
                  <a:lnTo>
                    <a:pt x="659" y="154"/>
                  </a:lnTo>
                  <a:lnTo>
                    <a:pt x="653" y="156"/>
                  </a:lnTo>
                  <a:lnTo>
                    <a:pt x="648" y="156"/>
                  </a:lnTo>
                  <a:lnTo>
                    <a:pt x="642" y="153"/>
                  </a:lnTo>
                  <a:lnTo>
                    <a:pt x="638" y="147"/>
                  </a:lnTo>
                  <a:lnTo>
                    <a:pt x="632" y="143"/>
                  </a:lnTo>
                  <a:lnTo>
                    <a:pt x="626" y="138"/>
                  </a:lnTo>
                  <a:lnTo>
                    <a:pt x="619" y="134"/>
                  </a:lnTo>
                  <a:lnTo>
                    <a:pt x="612" y="133"/>
                  </a:lnTo>
                  <a:lnTo>
                    <a:pt x="596" y="147"/>
                  </a:lnTo>
                  <a:lnTo>
                    <a:pt x="581" y="163"/>
                  </a:lnTo>
                  <a:lnTo>
                    <a:pt x="567" y="179"/>
                  </a:lnTo>
                  <a:lnTo>
                    <a:pt x="554" y="195"/>
                  </a:lnTo>
                  <a:lnTo>
                    <a:pt x="541" y="212"/>
                  </a:lnTo>
                  <a:lnTo>
                    <a:pt x="528" y="229"/>
                  </a:lnTo>
                  <a:lnTo>
                    <a:pt x="514" y="245"/>
                  </a:lnTo>
                  <a:lnTo>
                    <a:pt x="499" y="261"/>
                  </a:lnTo>
                  <a:lnTo>
                    <a:pt x="498" y="259"/>
                  </a:lnTo>
                  <a:lnTo>
                    <a:pt x="494" y="255"/>
                  </a:lnTo>
                  <a:lnTo>
                    <a:pt x="486" y="248"/>
                  </a:lnTo>
                  <a:lnTo>
                    <a:pt x="479" y="241"/>
                  </a:lnTo>
                  <a:lnTo>
                    <a:pt x="472" y="232"/>
                  </a:lnTo>
                  <a:lnTo>
                    <a:pt x="465" y="223"/>
                  </a:lnTo>
                  <a:lnTo>
                    <a:pt x="458" y="216"/>
                  </a:lnTo>
                  <a:lnTo>
                    <a:pt x="453" y="212"/>
                  </a:lnTo>
                  <a:lnTo>
                    <a:pt x="439" y="225"/>
                  </a:lnTo>
                  <a:lnTo>
                    <a:pt x="425" y="238"/>
                  </a:lnTo>
                  <a:lnTo>
                    <a:pt x="413" y="251"/>
                  </a:lnTo>
                  <a:lnTo>
                    <a:pt x="401" y="264"/>
                  </a:lnTo>
                  <a:lnTo>
                    <a:pt x="390" y="277"/>
                  </a:lnTo>
                  <a:lnTo>
                    <a:pt x="377" y="289"/>
                  </a:lnTo>
                  <a:lnTo>
                    <a:pt x="364" y="302"/>
                  </a:lnTo>
                  <a:lnTo>
                    <a:pt x="348" y="315"/>
                  </a:lnTo>
                  <a:lnTo>
                    <a:pt x="344" y="315"/>
                  </a:lnTo>
                  <a:lnTo>
                    <a:pt x="338" y="312"/>
                  </a:lnTo>
                  <a:lnTo>
                    <a:pt x="332" y="305"/>
                  </a:lnTo>
                  <a:lnTo>
                    <a:pt x="325" y="298"/>
                  </a:lnTo>
                  <a:lnTo>
                    <a:pt x="319" y="291"/>
                  </a:lnTo>
                  <a:lnTo>
                    <a:pt x="312" y="284"/>
                  </a:lnTo>
                  <a:lnTo>
                    <a:pt x="306" y="279"/>
                  </a:lnTo>
                  <a:lnTo>
                    <a:pt x="302" y="279"/>
                  </a:lnTo>
                  <a:lnTo>
                    <a:pt x="288" y="291"/>
                  </a:lnTo>
                  <a:lnTo>
                    <a:pt x="275" y="305"/>
                  </a:lnTo>
                  <a:lnTo>
                    <a:pt x="262" y="323"/>
                  </a:lnTo>
                  <a:lnTo>
                    <a:pt x="250" y="341"/>
                  </a:lnTo>
                  <a:lnTo>
                    <a:pt x="237" y="357"/>
                  </a:lnTo>
                  <a:lnTo>
                    <a:pt x="224" y="371"/>
                  </a:lnTo>
                  <a:lnTo>
                    <a:pt x="209" y="383"/>
                  </a:lnTo>
                  <a:lnTo>
                    <a:pt x="191" y="387"/>
                  </a:lnTo>
                  <a:lnTo>
                    <a:pt x="187" y="386"/>
                  </a:lnTo>
                  <a:lnTo>
                    <a:pt x="180" y="384"/>
                  </a:lnTo>
                  <a:lnTo>
                    <a:pt x="171" y="381"/>
                  </a:lnTo>
                  <a:lnTo>
                    <a:pt x="161" y="379"/>
                  </a:lnTo>
                  <a:lnTo>
                    <a:pt x="151" y="374"/>
                  </a:lnTo>
                  <a:lnTo>
                    <a:pt x="142" y="371"/>
                  </a:lnTo>
                  <a:lnTo>
                    <a:pt x="137" y="370"/>
                  </a:lnTo>
                  <a:lnTo>
                    <a:pt x="132" y="370"/>
                  </a:lnTo>
                  <a:lnTo>
                    <a:pt x="109" y="379"/>
                  </a:lnTo>
                  <a:lnTo>
                    <a:pt x="86" y="397"/>
                  </a:lnTo>
                  <a:lnTo>
                    <a:pt x="64" y="419"/>
                  </a:lnTo>
                  <a:lnTo>
                    <a:pt x="43" y="445"/>
                  </a:lnTo>
                  <a:lnTo>
                    <a:pt x="26" y="469"/>
                  </a:lnTo>
                  <a:lnTo>
                    <a:pt x="11" y="491"/>
                  </a:lnTo>
                  <a:lnTo>
                    <a:pt x="3" y="507"/>
                  </a:lnTo>
                  <a:lnTo>
                    <a:pt x="0" y="514"/>
                  </a:lnTo>
                  <a:lnTo>
                    <a:pt x="7" y="553"/>
                  </a:lnTo>
                  <a:lnTo>
                    <a:pt x="27" y="656"/>
                  </a:lnTo>
                  <a:lnTo>
                    <a:pt x="56" y="803"/>
                  </a:lnTo>
                  <a:lnTo>
                    <a:pt x="89" y="970"/>
                  </a:lnTo>
                  <a:lnTo>
                    <a:pt x="122" y="1138"/>
                  </a:lnTo>
                  <a:lnTo>
                    <a:pt x="151" y="1285"/>
                  </a:lnTo>
                  <a:lnTo>
                    <a:pt x="171" y="1388"/>
                  </a:lnTo>
                  <a:lnTo>
                    <a:pt x="178" y="1429"/>
                  </a:lnTo>
                  <a:lnTo>
                    <a:pt x="209" y="2199"/>
                  </a:lnTo>
                  <a:lnTo>
                    <a:pt x="766" y="2445"/>
                  </a:lnTo>
                  <a:lnTo>
                    <a:pt x="1218" y="2647"/>
                  </a:lnTo>
                  <a:lnTo>
                    <a:pt x="1231" y="2652"/>
                  </a:lnTo>
                  <a:lnTo>
                    <a:pt x="1244" y="2654"/>
                  </a:lnTo>
                  <a:lnTo>
                    <a:pt x="1260" y="2654"/>
                  </a:lnTo>
                  <a:lnTo>
                    <a:pt x="1276" y="2652"/>
                  </a:lnTo>
                  <a:lnTo>
                    <a:pt x="1290" y="2648"/>
                  </a:lnTo>
                  <a:lnTo>
                    <a:pt x="1304" y="2644"/>
                  </a:lnTo>
                  <a:lnTo>
                    <a:pt x="1317" y="2638"/>
                  </a:lnTo>
                  <a:lnTo>
                    <a:pt x="1329" y="2631"/>
                  </a:lnTo>
                  <a:lnTo>
                    <a:pt x="1330" y="2629"/>
                  </a:lnTo>
                  <a:lnTo>
                    <a:pt x="1335" y="2625"/>
                  </a:lnTo>
                  <a:lnTo>
                    <a:pt x="1342" y="2617"/>
                  </a:lnTo>
                  <a:lnTo>
                    <a:pt x="1350" y="2606"/>
                  </a:lnTo>
                  <a:lnTo>
                    <a:pt x="1362" y="2594"/>
                  </a:lnTo>
                  <a:lnTo>
                    <a:pt x="1376" y="2579"/>
                  </a:lnTo>
                  <a:lnTo>
                    <a:pt x="1391" y="2562"/>
                  </a:lnTo>
                  <a:lnTo>
                    <a:pt x="1408" y="2543"/>
                  </a:lnTo>
                  <a:lnTo>
                    <a:pt x="1427" y="2522"/>
                  </a:lnTo>
                  <a:lnTo>
                    <a:pt x="1447" y="2500"/>
                  </a:lnTo>
                  <a:lnTo>
                    <a:pt x="1469" y="2476"/>
                  </a:lnTo>
                  <a:lnTo>
                    <a:pt x="1492" y="2451"/>
                  </a:lnTo>
                  <a:lnTo>
                    <a:pt x="1515" y="2425"/>
                  </a:lnTo>
                  <a:lnTo>
                    <a:pt x="1538" y="2398"/>
                  </a:lnTo>
                  <a:lnTo>
                    <a:pt x="1562" y="2371"/>
                  </a:lnTo>
                  <a:lnTo>
                    <a:pt x="1587" y="2343"/>
                  </a:lnTo>
                  <a:lnTo>
                    <a:pt x="1631" y="2293"/>
                  </a:lnTo>
                  <a:lnTo>
                    <a:pt x="1677" y="2241"/>
                  </a:lnTo>
                  <a:lnTo>
                    <a:pt x="1723" y="2188"/>
                  </a:lnTo>
                  <a:lnTo>
                    <a:pt x="1771" y="2135"/>
                  </a:lnTo>
                  <a:lnTo>
                    <a:pt x="1817" y="2083"/>
                  </a:lnTo>
                  <a:lnTo>
                    <a:pt x="1862" y="2031"/>
                  </a:lnTo>
                  <a:lnTo>
                    <a:pt x="1905" y="1981"/>
                  </a:lnTo>
                  <a:lnTo>
                    <a:pt x="1947" y="1933"/>
                  </a:lnTo>
                  <a:lnTo>
                    <a:pt x="1986" y="1889"/>
                  </a:lnTo>
                  <a:lnTo>
                    <a:pt x="2022" y="1849"/>
                  </a:lnTo>
                  <a:lnTo>
                    <a:pt x="2052" y="1813"/>
                  </a:lnTo>
                  <a:lnTo>
                    <a:pt x="2079" y="1781"/>
                  </a:lnTo>
                  <a:lnTo>
                    <a:pt x="2101" y="1755"/>
                  </a:lnTo>
                  <a:lnTo>
                    <a:pt x="2118" y="1736"/>
                  </a:lnTo>
                  <a:lnTo>
                    <a:pt x="2128" y="1723"/>
                  </a:lnTo>
                  <a:lnTo>
                    <a:pt x="2131" y="1719"/>
                  </a:lnTo>
                  <a:lnTo>
                    <a:pt x="1814" y="12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7" name="Freeform 15">
              <a:extLst>
                <a:ext uri="{FF2B5EF4-FFF2-40B4-BE49-F238E27FC236}">
                  <a16:creationId xmlns:a16="http://schemas.microsoft.com/office/drawing/2014/main" id="{7FA170C9-6F8D-F14C-AD18-32F2240098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" y="535"/>
              <a:ext cx="1165" cy="2214"/>
            </a:xfrm>
            <a:custGeom>
              <a:avLst/>
              <a:gdLst>
                <a:gd name="T0" fmla="*/ 905 w 1165"/>
                <a:gd name="T1" fmla="*/ 1407 h 2214"/>
                <a:gd name="T2" fmla="*/ 884 w 1165"/>
                <a:gd name="T3" fmla="*/ 1072 h 2214"/>
                <a:gd name="T4" fmla="*/ 848 w 1165"/>
                <a:gd name="T5" fmla="*/ 513 h 2214"/>
                <a:gd name="T6" fmla="*/ 700 w 1165"/>
                <a:gd name="T7" fmla="*/ 227 h 2214"/>
                <a:gd name="T8" fmla="*/ 683 w 1165"/>
                <a:gd name="T9" fmla="*/ 239 h 2214"/>
                <a:gd name="T10" fmla="*/ 653 w 1165"/>
                <a:gd name="T11" fmla="*/ 265 h 2214"/>
                <a:gd name="T12" fmla="*/ 635 w 1165"/>
                <a:gd name="T13" fmla="*/ 269 h 2214"/>
                <a:gd name="T14" fmla="*/ 624 w 1165"/>
                <a:gd name="T15" fmla="*/ 219 h 2214"/>
                <a:gd name="T16" fmla="*/ 602 w 1165"/>
                <a:gd name="T17" fmla="*/ 175 h 2214"/>
                <a:gd name="T18" fmla="*/ 579 w 1165"/>
                <a:gd name="T19" fmla="*/ 170 h 2214"/>
                <a:gd name="T20" fmla="*/ 556 w 1165"/>
                <a:gd name="T21" fmla="*/ 180 h 2214"/>
                <a:gd name="T22" fmla="*/ 539 w 1165"/>
                <a:gd name="T23" fmla="*/ 191 h 2214"/>
                <a:gd name="T24" fmla="*/ 514 w 1165"/>
                <a:gd name="T25" fmla="*/ 109 h 2214"/>
                <a:gd name="T26" fmla="*/ 487 w 1165"/>
                <a:gd name="T27" fmla="*/ 105 h 2214"/>
                <a:gd name="T28" fmla="*/ 458 w 1165"/>
                <a:gd name="T29" fmla="*/ 127 h 2214"/>
                <a:gd name="T30" fmla="*/ 431 w 1165"/>
                <a:gd name="T31" fmla="*/ 145 h 2214"/>
                <a:gd name="T32" fmla="*/ 396 w 1165"/>
                <a:gd name="T33" fmla="*/ 23 h 2214"/>
                <a:gd name="T34" fmla="*/ 365 w 1165"/>
                <a:gd name="T35" fmla="*/ 27 h 2214"/>
                <a:gd name="T36" fmla="*/ 329 w 1165"/>
                <a:gd name="T37" fmla="*/ 72 h 2214"/>
                <a:gd name="T38" fmla="*/ 290 w 1165"/>
                <a:gd name="T39" fmla="*/ 114 h 2214"/>
                <a:gd name="T40" fmla="*/ 264 w 1165"/>
                <a:gd name="T41" fmla="*/ 95 h 2214"/>
                <a:gd name="T42" fmla="*/ 234 w 1165"/>
                <a:gd name="T43" fmla="*/ 115 h 2214"/>
                <a:gd name="T44" fmla="*/ 199 w 1165"/>
                <a:gd name="T45" fmla="*/ 151 h 2214"/>
                <a:gd name="T46" fmla="*/ 160 w 1165"/>
                <a:gd name="T47" fmla="*/ 184 h 2214"/>
                <a:gd name="T48" fmla="*/ 143 w 1165"/>
                <a:gd name="T49" fmla="*/ 178 h 2214"/>
                <a:gd name="T50" fmla="*/ 118 w 1165"/>
                <a:gd name="T51" fmla="*/ 163 h 2214"/>
                <a:gd name="T52" fmla="*/ 105 w 1165"/>
                <a:gd name="T53" fmla="*/ 155 h 2214"/>
                <a:gd name="T54" fmla="*/ 69 w 1165"/>
                <a:gd name="T55" fmla="*/ 177 h 2214"/>
                <a:gd name="T56" fmla="*/ 19 w 1165"/>
                <a:gd name="T57" fmla="*/ 207 h 2214"/>
                <a:gd name="T58" fmla="*/ 15 w 1165"/>
                <a:gd name="T59" fmla="*/ 246 h 2214"/>
                <a:gd name="T60" fmla="*/ 58 w 1165"/>
                <a:gd name="T61" fmla="*/ 217 h 2214"/>
                <a:gd name="T62" fmla="*/ 100 w 1165"/>
                <a:gd name="T63" fmla="*/ 187 h 2214"/>
                <a:gd name="T64" fmla="*/ 121 w 1165"/>
                <a:gd name="T65" fmla="*/ 186 h 2214"/>
                <a:gd name="T66" fmla="*/ 147 w 1165"/>
                <a:gd name="T67" fmla="*/ 201 h 2214"/>
                <a:gd name="T68" fmla="*/ 170 w 1165"/>
                <a:gd name="T69" fmla="*/ 211 h 2214"/>
                <a:gd name="T70" fmla="*/ 206 w 1165"/>
                <a:gd name="T71" fmla="*/ 178 h 2214"/>
                <a:gd name="T72" fmla="*/ 239 w 1165"/>
                <a:gd name="T73" fmla="*/ 147 h 2214"/>
                <a:gd name="T74" fmla="*/ 271 w 1165"/>
                <a:gd name="T75" fmla="*/ 128 h 2214"/>
                <a:gd name="T76" fmla="*/ 294 w 1165"/>
                <a:gd name="T77" fmla="*/ 141 h 2214"/>
                <a:gd name="T78" fmla="*/ 329 w 1165"/>
                <a:gd name="T79" fmla="*/ 108 h 2214"/>
                <a:gd name="T80" fmla="*/ 359 w 1165"/>
                <a:gd name="T81" fmla="*/ 71 h 2214"/>
                <a:gd name="T82" fmla="*/ 382 w 1165"/>
                <a:gd name="T83" fmla="*/ 65 h 2214"/>
                <a:gd name="T84" fmla="*/ 395 w 1165"/>
                <a:gd name="T85" fmla="*/ 118 h 2214"/>
                <a:gd name="T86" fmla="*/ 419 w 1165"/>
                <a:gd name="T87" fmla="*/ 168 h 2214"/>
                <a:gd name="T88" fmla="*/ 450 w 1165"/>
                <a:gd name="T89" fmla="*/ 171 h 2214"/>
                <a:gd name="T90" fmla="*/ 477 w 1165"/>
                <a:gd name="T91" fmla="*/ 148 h 2214"/>
                <a:gd name="T92" fmla="*/ 503 w 1165"/>
                <a:gd name="T93" fmla="*/ 129 h 2214"/>
                <a:gd name="T94" fmla="*/ 530 w 1165"/>
                <a:gd name="T95" fmla="*/ 219 h 2214"/>
                <a:gd name="T96" fmla="*/ 549 w 1165"/>
                <a:gd name="T97" fmla="*/ 223 h 2214"/>
                <a:gd name="T98" fmla="*/ 568 w 1165"/>
                <a:gd name="T99" fmla="*/ 209 h 2214"/>
                <a:gd name="T100" fmla="*/ 586 w 1165"/>
                <a:gd name="T101" fmla="*/ 196 h 2214"/>
                <a:gd name="T102" fmla="*/ 602 w 1165"/>
                <a:gd name="T103" fmla="*/ 246 h 2214"/>
                <a:gd name="T104" fmla="*/ 625 w 1165"/>
                <a:gd name="T105" fmla="*/ 309 h 2214"/>
                <a:gd name="T106" fmla="*/ 638 w 1165"/>
                <a:gd name="T107" fmla="*/ 319 h 2214"/>
                <a:gd name="T108" fmla="*/ 661 w 1165"/>
                <a:gd name="T109" fmla="*/ 289 h 2214"/>
                <a:gd name="T110" fmla="*/ 684 w 1165"/>
                <a:gd name="T111" fmla="*/ 260 h 2214"/>
                <a:gd name="T112" fmla="*/ 799 w 1165"/>
                <a:gd name="T113" fmla="*/ 470 h 2214"/>
                <a:gd name="T114" fmla="*/ 835 w 1165"/>
                <a:gd name="T115" fmla="*/ 961 h 2214"/>
                <a:gd name="T116" fmla="*/ 866 w 1165"/>
                <a:gd name="T117" fmla="*/ 1365 h 2214"/>
                <a:gd name="T118" fmla="*/ 1138 w 1165"/>
                <a:gd name="T119" fmla="*/ 2214 h 2214"/>
                <a:gd name="T120" fmla="*/ 1164 w 1165"/>
                <a:gd name="T121" fmla="*/ 2198 h 221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165" h="2214">
                  <a:moveTo>
                    <a:pt x="1165" y="2190"/>
                  </a:moveTo>
                  <a:lnTo>
                    <a:pt x="1111" y="2016"/>
                  </a:lnTo>
                  <a:lnTo>
                    <a:pt x="905" y="1407"/>
                  </a:lnTo>
                  <a:lnTo>
                    <a:pt x="902" y="1361"/>
                  </a:lnTo>
                  <a:lnTo>
                    <a:pt x="895" y="1241"/>
                  </a:lnTo>
                  <a:lnTo>
                    <a:pt x="884" y="1072"/>
                  </a:lnTo>
                  <a:lnTo>
                    <a:pt x="871" y="877"/>
                  </a:lnTo>
                  <a:lnTo>
                    <a:pt x="860" y="683"/>
                  </a:lnTo>
                  <a:lnTo>
                    <a:pt x="848" y="513"/>
                  </a:lnTo>
                  <a:lnTo>
                    <a:pt x="841" y="393"/>
                  </a:lnTo>
                  <a:lnTo>
                    <a:pt x="837" y="347"/>
                  </a:lnTo>
                  <a:lnTo>
                    <a:pt x="700" y="227"/>
                  </a:lnTo>
                  <a:lnTo>
                    <a:pt x="697" y="229"/>
                  </a:lnTo>
                  <a:lnTo>
                    <a:pt x="691" y="233"/>
                  </a:lnTo>
                  <a:lnTo>
                    <a:pt x="683" y="239"/>
                  </a:lnTo>
                  <a:lnTo>
                    <a:pt x="673" y="246"/>
                  </a:lnTo>
                  <a:lnTo>
                    <a:pt x="663" y="255"/>
                  </a:lnTo>
                  <a:lnTo>
                    <a:pt x="653" y="265"/>
                  </a:lnTo>
                  <a:lnTo>
                    <a:pt x="644" y="273"/>
                  </a:lnTo>
                  <a:lnTo>
                    <a:pt x="638" y="283"/>
                  </a:lnTo>
                  <a:lnTo>
                    <a:pt x="635" y="269"/>
                  </a:lnTo>
                  <a:lnTo>
                    <a:pt x="632" y="253"/>
                  </a:lnTo>
                  <a:lnTo>
                    <a:pt x="628" y="236"/>
                  </a:lnTo>
                  <a:lnTo>
                    <a:pt x="624" y="219"/>
                  </a:lnTo>
                  <a:lnTo>
                    <a:pt x="618" y="203"/>
                  </a:lnTo>
                  <a:lnTo>
                    <a:pt x="611" y="188"/>
                  </a:lnTo>
                  <a:lnTo>
                    <a:pt x="602" y="175"/>
                  </a:lnTo>
                  <a:lnTo>
                    <a:pt x="592" y="164"/>
                  </a:lnTo>
                  <a:lnTo>
                    <a:pt x="586" y="167"/>
                  </a:lnTo>
                  <a:lnTo>
                    <a:pt x="579" y="170"/>
                  </a:lnTo>
                  <a:lnTo>
                    <a:pt x="571" y="173"/>
                  </a:lnTo>
                  <a:lnTo>
                    <a:pt x="563" y="175"/>
                  </a:lnTo>
                  <a:lnTo>
                    <a:pt x="556" y="180"/>
                  </a:lnTo>
                  <a:lnTo>
                    <a:pt x="549" y="183"/>
                  </a:lnTo>
                  <a:lnTo>
                    <a:pt x="543" y="187"/>
                  </a:lnTo>
                  <a:lnTo>
                    <a:pt x="539" y="191"/>
                  </a:lnTo>
                  <a:lnTo>
                    <a:pt x="533" y="168"/>
                  </a:lnTo>
                  <a:lnTo>
                    <a:pt x="524" y="138"/>
                  </a:lnTo>
                  <a:lnTo>
                    <a:pt x="514" y="109"/>
                  </a:lnTo>
                  <a:lnTo>
                    <a:pt x="506" y="94"/>
                  </a:lnTo>
                  <a:lnTo>
                    <a:pt x="496" y="98"/>
                  </a:lnTo>
                  <a:lnTo>
                    <a:pt x="487" y="105"/>
                  </a:lnTo>
                  <a:lnTo>
                    <a:pt x="477" y="112"/>
                  </a:lnTo>
                  <a:lnTo>
                    <a:pt x="468" y="119"/>
                  </a:lnTo>
                  <a:lnTo>
                    <a:pt x="458" y="127"/>
                  </a:lnTo>
                  <a:lnTo>
                    <a:pt x="450" y="134"/>
                  </a:lnTo>
                  <a:lnTo>
                    <a:pt x="439" y="140"/>
                  </a:lnTo>
                  <a:lnTo>
                    <a:pt x="431" y="145"/>
                  </a:lnTo>
                  <a:lnTo>
                    <a:pt x="416" y="112"/>
                  </a:lnTo>
                  <a:lnTo>
                    <a:pt x="406" y="66"/>
                  </a:lnTo>
                  <a:lnTo>
                    <a:pt x="396" y="23"/>
                  </a:lnTo>
                  <a:lnTo>
                    <a:pt x="389" y="0"/>
                  </a:lnTo>
                  <a:lnTo>
                    <a:pt x="376" y="13"/>
                  </a:lnTo>
                  <a:lnTo>
                    <a:pt x="365" y="27"/>
                  </a:lnTo>
                  <a:lnTo>
                    <a:pt x="352" y="42"/>
                  </a:lnTo>
                  <a:lnTo>
                    <a:pt x="340" y="56"/>
                  </a:lnTo>
                  <a:lnTo>
                    <a:pt x="329" y="72"/>
                  </a:lnTo>
                  <a:lnTo>
                    <a:pt x="316" y="86"/>
                  </a:lnTo>
                  <a:lnTo>
                    <a:pt x="303" y="101"/>
                  </a:lnTo>
                  <a:lnTo>
                    <a:pt x="290" y="114"/>
                  </a:lnTo>
                  <a:lnTo>
                    <a:pt x="284" y="109"/>
                  </a:lnTo>
                  <a:lnTo>
                    <a:pt x="274" y="102"/>
                  </a:lnTo>
                  <a:lnTo>
                    <a:pt x="264" y="95"/>
                  </a:lnTo>
                  <a:lnTo>
                    <a:pt x="258" y="91"/>
                  </a:lnTo>
                  <a:lnTo>
                    <a:pt x="245" y="102"/>
                  </a:lnTo>
                  <a:lnTo>
                    <a:pt x="234" y="115"/>
                  </a:lnTo>
                  <a:lnTo>
                    <a:pt x="222" y="127"/>
                  </a:lnTo>
                  <a:lnTo>
                    <a:pt x="211" y="140"/>
                  </a:lnTo>
                  <a:lnTo>
                    <a:pt x="199" y="151"/>
                  </a:lnTo>
                  <a:lnTo>
                    <a:pt x="187" y="163"/>
                  </a:lnTo>
                  <a:lnTo>
                    <a:pt x="175" y="174"/>
                  </a:lnTo>
                  <a:lnTo>
                    <a:pt x="160" y="184"/>
                  </a:lnTo>
                  <a:lnTo>
                    <a:pt x="157" y="184"/>
                  </a:lnTo>
                  <a:lnTo>
                    <a:pt x="151" y="181"/>
                  </a:lnTo>
                  <a:lnTo>
                    <a:pt x="143" y="178"/>
                  </a:lnTo>
                  <a:lnTo>
                    <a:pt x="136" y="173"/>
                  </a:lnTo>
                  <a:lnTo>
                    <a:pt x="127" y="167"/>
                  </a:lnTo>
                  <a:lnTo>
                    <a:pt x="118" y="163"/>
                  </a:lnTo>
                  <a:lnTo>
                    <a:pt x="113" y="157"/>
                  </a:lnTo>
                  <a:lnTo>
                    <a:pt x="110" y="154"/>
                  </a:lnTo>
                  <a:lnTo>
                    <a:pt x="105" y="155"/>
                  </a:lnTo>
                  <a:lnTo>
                    <a:pt x="97" y="160"/>
                  </a:lnTo>
                  <a:lnTo>
                    <a:pt x="84" y="167"/>
                  </a:lnTo>
                  <a:lnTo>
                    <a:pt x="69" y="177"/>
                  </a:lnTo>
                  <a:lnTo>
                    <a:pt x="52" y="187"/>
                  </a:lnTo>
                  <a:lnTo>
                    <a:pt x="35" y="197"/>
                  </a:lnTo>
                  <a:lnTo>
                    <a:pt x="19" y="207"/>
                  </a:lnTo>
                  <a:lnTo>
                    <a:pt x="5" y="214"/>
                  </a:lnTo>
                  <a:lnTo>
                    <a:pt x="0" y="253"/>
                  </a:lnTo>
                  <a:lnTo>
                    <a:pt x="15" y="246"/>
                  </a:lnTo>
                  <a:lnTo>
                    <a:pt x="29" y="237"/>
                  </a:lnTo>
                  <a:lnTo>
                    <a:pt x="43" y="227"/>
                  </a:lnTo>
                  <a:lnTo>
                    <a:pt x="58" y="217"/>
                  </a:lnTo>
                  <a:lnTo>
                    <a:pt x="72" y="207"/>
                  </a:lnTo>
                  <a:lnTo>
                    <a:pt x="87" y="197"/>
                  </a:lnTo>
                  <a:lnTo>
                    <a:pt x="100" y="187"/>
                  </a:lnTo>
                  <a:lnTo>
                    <a:pt x="113" y="178"/>
                  </a:lnTo>
                  <a:lnTo>
                    <a:pt x="115" y="181"/>
                  </a:lnTo>
                  <a:lnTo>
                    <a:pt x="121" y="186"/>
                  </a:lnTo>
                  <a:lnTo>
                    <a:pt x="128" y="190"/>
                  </a:lnTo>
                  <a:lnTo>
                    <a:pt x="139" y="196"/>
                  </a:lnTo>
                  <a:lnTo>
                    <a:pt x="147" y="201"/>
                  </a:lnTo>
                  <a:lnTo>
                    <a:pt x="157" y="206"/>
                  </a:lnTo>
                  <a:lnTo>
                    <a:pt x="164" y="210"/>
                  </a:lnTo>
                  <a:lnTo>
                    <a:pt x="170" y="211"/>
                  </a:lnTo>
                  <a:lnTo>
                    <a:pt x="183" y="200"/>
                  </a:lnTo>
                  <a:lnTo>
                    <a:pt x="195" y="190"/>
                  </a:lnTo>
                  <a:lnTo>
                    <a:pt x="206" y="178"/>
                  </a:lnTo>
                  <a:lnTo>
                    <a:pt x="218" y="168"/>
                  </a:lnTo>
                  <a:lnTo>
                    <a:pt x="228" y="157"/>
                  </a:lnTo>
                  <a:lnTo>
                    <a:pt x="239" y="147"/>
                  </a:lnTo>
                  <a:lnTo>
                    <a:pt x="251" y="135"/>
                  </a:lnTo>
                  <a:lnTo>
                    <a:pt x="264" y="124"/>
                  </a:lnTo>
                  <a:lnTo>
                    <a:pt x="271" y="128"/>
                  </a:lnTo>
                  <a:lnTo>
                    <a:pt x="281" y="132"/>
                  </a:lnTo>
                  <a:lnTo>
                    <a:pt x="288" y="137"/>
                  </a:lnTo>
                  <a:lnTo>
                    <a:pt x="294" y="141"/>
                  </a:lnTo>
                  <a:lnTo>
                    <a:pt x="307" y="131"/>
                  </a:lnTo>
                  <a:lnTo>
                    <a:pt x="319" y="119"/>
                  </a:lnTo>
                  <a:lnTo>
                    <a:pt x="329" y="108"/>
                  </a:lnTo>
                  <a:lnTo>
                    <a:pt x="339" y="96"/>
                  </a:lnTo>
                  <a:lnTo>
                    <a:pt x="349" y="83"/>
                  </a:lnTo>
                  <a:lnTo>
                    <a:pt x="359" y="71"/>
                  </a:lnTo>
                  <a:lnTo>
                    <a:pt x="369" y="59"/>
                  </a:lnTo>
                  <a:lnTo>
                    <a:pt x="380" y="47"/>
                  </a:lnTo>
                  <a:lnTo>
                    <a:pt x="382" y="65"/>
                  </a:lnTo>
                  <a:lnTo>
                    <a:pt x="386" y="82"/>
                  </a:lnTo>
                  <a:lnTo>
                    <a:pt x="391" y="101"/>
                  </a:lnTo>
                  <a:lnTo>
                    <a:pt x="395" y="118"/>
                  </a:lnTo>
                  <a:lnTo>
                    <a:pt x="402" y="135"/>
                  </a:lnTo>
                  <a:lnTo>
                    <a:pt x="411" y="152"/>
                  </a:lnTo>
                  <a:lnTo>
                    <a:pt x="419" y="168"/>
                  </a:lnTo>
                  <a:lnTo>
                    <a:pt x="431" y="181"/>
                  </a:lnTo>
                  <a:lnTo>
                    <a:pt x="439" y="177"/>
                  </a:lnTo>
                  <a:lnTo>
                    <a:pt x="450" y="171"/>
                  </a:lnTo>
                  <a:lnTo>
                    <a:pt x="458" y="164"/>
                  </a:lnTo>
                  <a:lnTo>
                    <a:pt x="467" y="155"/>
                  </a:lnTo>
                  <a:lnTo>
                    <a:pt x="477" y="148"/>
                  </a:lnTo>
                  <a:lnTo>
                    <a:pt x="486" y="141"/>
                  </a:lnTo>
                  <a:lnTo>
                    <a:pt x="494" y="135"/>
                  </a:lnTo>
                  <a:lnTo>
                    <a:pt x="503" y="129"/>
                  </a:lnTo>
                  <a:lnTo>
                    <a:pt x="509" y="160"/>
                  </a:lnTo>
                  <a:lnTo>
                    <a:pt x="520" y="191"/>
                  </a:lnTo>
                  <a:lnTo>
                    <a:pt x="530" y="219"/>
                  </a:lnTo>
                  <a:lnTo>
                    <a:pt x="536" y="232"/>
                  </a:lnTo>
                  <a:lnTo>
                    <a:pt x="542" y="227"/>
                  </a:lnTo>
                  <a:lnTo>
                    <a:pt x="549" y="223"/>
                  </a:lnTo>
                  <a:lnTo>
                    <a:pt x="555" y="219"/>
                  </a:lnTo>
                  <a:lnTo>
                    <a:pt x="562" y="213"/>
                  </a:lnTo>
                  <a:lnTo>
                    <a:pt x="568" y="209"/>
                  </a:lnTo>
                  <a:lnTo>
                    <a:pt x="575" y="204"/>
                  </a:lnTo>
                  <a:lnTo>
                    <a:pt x="581" y="200"/>
                  </a:lnTo>
                  <a:lnTo>
                    <a:pt x="586" y="196"/>
                  </a:lnTo>
                  <a:lnTo>
                    <a:pt x="589" y="207"/>
                  </a:lnTo>
                  <a:lnTo>
                    <a:pt x="595" y="226"/>
                  </a:lnTo>
                  <a:lnTo>
                    <a:pt x="602" y="246"/>
                  </a:lnTo>
                  <a:lnTo>
                    <a:pt x="611" y="269"/>
                  </a:lnTo>
                  <a:lnTo>
                    <a:pt x="618" y="291"/>
                  </a:lnTo>
                  <a:lnTo>
                    <a:pt x="625" y="309"/>
                  </a:lnTo>
                  <a:lnTo>
                    <a:pt x="630" y="322"/>
                  </a:lnTo>
                  <a:lnTo>
                    <a:pt x="632" y="328"/>
                  </a:lnTo>
                  <a:lnTo>
                    <a:pt x="638" y="319"/>
                  </a:lnTo>
                  <a:lnTo>
                    <a:pt x="645" y="311"/>
                  </a:lnTo>
                  <a:lnTo>
                    <a:pt x="653" y="299"/>
                  </a:lnTo>
                  <a:lnTo>
                    <a:pt x="661" y="289"/>
                  </a:lnTo>
                  <a:lnTo>
                    <a:pt x="668" y="279"/>
                  </a:lnTo>
                  <a:lnTo>
                    <a:pt x="677" y="269"/>
                  </a:lnTo>
                  <a:lnTo>
                    <a:pt x="684" y="260"/>
                  </a:lnTo>
                  <a:lnTo>
                    <a:pt x="693" y="255"/>
                  </a:lnTo>
                  <a:lnTo>
                    <a:pt x="792" y="367"/>
                  </a:lnTo>
                  <a:lnTo>
                    <a:pt x="799" y="470"/>
                  </a:lnTo>
                  <a:lnTo>
                    <a:pt x="810" y="616"/>
                  </a:lnTo>
                  <a:lnTo>
                    <a:pt x="823" y="784"/>
                  </a:lnTo>
                  <a:lnTo>
                    <a:pt x="835" y="961"/>
                  </a:lnTo>
                  <a:lnTo>
                    <a:pt x="847" y="1128"/>
                  </a:lnTo>
                  <a:lnTo>
                    <a:pt x="859" y="1267"/>
                  </a:lnTo>
                  <a:lnTo>
                    <a:pt x="866" y="1365"/>
                  </a:lnTo>
                  <a:lnTo>
                    <a:pt x="869" y="1402"/>
                  </a:lnTo>
                  <a:lnTo>
                    <a:pt x="1075" y="2022"/>
                  </a:lnTo>
                  <a:lnTo>
                    <a:pt x="1138" y="2214"/>
                  </a:lnTo>
                  <a:lnTo>
                    <a:pt x="1148" y="2209"/>
                  </a:lnTo>
                  <a:lnTo>
                    <a:pt x="1158" y="2203"/>
                  </a:lnTo>
                  <a:lnTo>
                    <a:pt x="1164" y="2198"/>
                  </a:lnTo>
                  <a:lnTo>
                    <a:pt x="1165" y="21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8" name="Freeform 16">
              <a:extLst>
                <a:ext uri="{FF2B5EF4-FFF2-40B4-BE49-F238E27FC236}">
                  <a16:creationId xmlns:a16="http://schemas.microsoft.com/office/drawing/2014/main" id="{BA1EB9EF-FB43-DA47-98F0-18D283A9A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7" y="833"/>
              <a:ext cx="247" cy="172"/>
            </a:xfrm>
            <a:custGeom>
              <a:avLst/>
              <a:gdLst>
                <a:gd name="T0" fmla="*/ 237 w 247"/>
                <a:gd name="T1" fmla="*/ 16 h 172"/>
                <a:gd name="T2" fmla="*/ 221 w 247"/>
                <a:gd name="T3" fmla="*/ 4 h 172"/>
                <a:gd name="T4" fmla="*/ 197 w 247"/>
                <a:gd name="T5" fmla="*/ 0 h 172"/>
                <a:gd name="T6" fmla="*/ 169 w 247"/>
                <a:gd name="T7" fmla="*/ 1 h 172"/>
                <a:gd name="T8" fmla="*/ 155 w 247"/>
                <a:gd name="T9" fmla="*/ 14 h 172"/>
                <a:gd name="T10" fmla="*/ 181 w 247"/>
                <a:gd name="T11" fmla="*/ 10 h 172"/>
                <a:gd name="T12" fmla="*/ 203 w 247"/>
                <a:gd name="T13" fmla="*/ 8 h 172"/>
                <a:gd name="T14" fmla="*/ 218 w 247"/>
                <a:gd name="T15" fmla="*/ 14 h 172"/>
                <a:gd name="T16" fmla="*/ 230 w 247"/>
                <a:gd name="T17" fmla="*/ 24 h 172"/>
                <a:gd name="T18" fmla="*/ 231 w 247"/>
                <a:gd name="T19" fmla="*/ 47 h 172"/>
                <a:gd name="T20" fmla="*/ 218 w 247"/>
                <a:gd name="T21" fmla="*/ 75 h 172"/>
                <a:gd name="T22" fmla="*/ 191 w 247"/>
                <a:gd name="T23" fmla="*/ 103 h 172"/>
                <a:gd name="T24" fmla="*/ 154 w 247"/>
                <a:gd name="T25" fmla="*/ 128 h 172"/>
                <a:gd name="T26" fmla="*/ 112 w 247"/>
                <a:gd name="T27" fmla="*/ 145 h 172"/>
                <a:gd name="T28" fmla="*/ 74 w 247"/>
                <a:gd name="T29" fmla="*/ 151 h 172"/>
                <a:gd name="T30" fmla="*/ 44 w 247"/>
                <a:gd name="T31" fmla="*/ 146 h 172"/>
                <a:gd name="T32" fmla="*/ 25 w 247"/>
                <a:gd name="T33" fmla="*/ 132 h 172"/>
                <a:gd name="T34" fmla="*/ 24 w 247"/>
                <a:gd name="T35" fmla="*/ 110 h 172"/>
                <a:gd name="T36" fmla="*/ 37 w 247"/>
                <a:gd name="T37" fmla="*/ 86 h 172"/>
                <a:gd name="T38" fmla="*/ 63 w 247"/>
                <a:gd name="T39" fmla="*/ 62 h 172"/>
                <a:gd name="T40" fmla="*/ 97 w 247"/>
                <a:gd name="T41" fmla="*/ 37 h 172"/>
                <a:gd name="T42" fmla="*/ 69 w 247"/>
                <a:gd name="T43" fmla="*/ 41 h 172"/>
                <a:gd name="T44" fmla="*/ 31 w 247"/>
                <a:gd name="T45" fmla="*/ 72 h 172"/>
                <a:gd name="T46" fmla="*/ 7 w 247"/>
                <a:gd name="T47" fmla="*/ 103 h 172"/>
                <a:gd name="T48" fmla="*/ 0 w 247"/>
                <a:gd name="T49" fmla="*/ 134 h 172"/>
                <a:gd name="T50" fmla="*/ 13 w 247"/>
                <a:gd name="T51" fmla="*/ 158 h 172"/>
                <a:gd name="T52" fmla="*/ 43 w 247"/>
                <a:gd name="T53" fmla="*/ 169 h 172"/>
                <a:gd name="T54" fmla="*/ 85 w 247"/>
                <a:gd name="T55" fmla="*/ 171 h 172"/>
                <a:gd name="T56" fmla="*/ 133 w 247"/>
                <a:gd name="T57" fmla="*/ 159 h 172"/>
                <a:gd name="T58" fmla="*/ 185 w 247"/>
                <a:gd name="T59" fmla="*/ 132 h 172"/>
                <a:gd name="T60" fmla="*/ 226 w 247"/>
                <a:gd name="T61" fmla="*/ 98 h 172"/>
                <a:gd name="T62" fmla="*/ 244 w 247"/>
                <a:gd name="T63" fmla="*/ 64 h 172"/>
                <a:gd name="T64" fmla="*/ 247 w 247"/>
                <a:gd name="T65" fmla="*/ 36 h 17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47" h="172">
                  <a:moveTo>
                    <a:pt x="243" y="23"/>
                  </a:moveTo>
                  <a:lnTo>
                    <a:pt x="237" y="16"/>
                  </a:lnTo>
                  <a:lnTo>
                    <a:pt x="230" y="8"/>
                  </a:lnTo>
                  <a:lnTo>
                    <a:pt x="221" y="4"/>
                  </a:lnTo>
                  <a:lnTo>
                    <a:pt x="210" y="1"/>
                  </a:lnTo>
                  <a:lnTo>
                    <a:pt x="197" y="0"/>
                  </a:lnTo>
                  <a:lnTo>
                    <a:pt x="184" y="0"/>
                  </a:lnTo>
                  <a:lnTo>
                    <a:pt x="169" y="1"/>
                  </a:lnTo>
                  <a:lnTo>
                    <a:pt x="154" y="4"/>
                  </a:lnTo>
                  <a:lnTo>
                    <a:pt x="155" y="14"/>
                  </a:lnTo>
                  <a:lnTo>
                    <a:pt x="168" y="11"/>
                  </a:lnTo>
                  <a:lnTo>
                    <a:pt x="181" y="10"/>
                  </a:lnTo>
                  <a:lnTo>
                    <a:pt x="193" y="8"/>
                  </a:lnTo>
                  <a:lnTo>
                    <a:pt x="203" y="8"/>
                  </a:lnTo>
                  <a:lnTo>
                    <a:pt x="211" y="10"/>
                  </a:lnTo>
                  <a:lnTo>
                    <a:pt x="218" y="14"/>
                  </a:lnTo>
                  <a:lnTo>
                    <a:pt x="226" y="18"/>
                  </a:lnTo>
                  <a:lnTo>
                    <a:pt x="230" y="24"/>
                  </a:lnTo>
                  <a:lnTo>
                    <a:pt x="233" y="36"/>
                  </a:lnTo>
                  <a:lnTo>
                    <a:pt x="231" y="47"/>
                  </a:lnTo>
                  <a:lnTo>
                    <a:pt x="227" y="62"/>
                  </a:lnTo>
                  <a:lnTo>
                    <a:pt x="218" y="75"/>
                  </a:lnTo>
                  <a:lnTo>
                    <a:pt x="207" y="89"/>
                  </a:lnTo>
                  <a:lnTo>
                    <a:pt x="191" y="103"/>
                  </a:lnTo>
                  <a:lnTo>
                    <a:pt x="174" y="116"/>
                  </a:lnTo>
                  <a:lnTo>
                    <a:pt x="154" y="128"/>
                  </a:lnTo>
                  <a:lnTo>
                    <a:pt x="132" y="138"/>
                  </a:lnTo>
                  <a:lnTo>
                    <a:pt x="112" y="145"/>
                  </a:lnTo>
                  <a:lnTo>
                    <a:pt x="92" y="149"/>
                  </a:lnTo>
                  <a:lnTo>
                    <a:pt x="74" y="151"/>
                  </a:lnTo>
                  <a:lnTo>
                    <a:pt x="57" y="151"/>
                  </a:lnTo>
                  <a:lnTo>
                    <a:pt x="44" y="146"/>
                  </a:lnTo>
                  <a:lnTo>
                    <a:pt x="33" y="141"/>
                  </a:lnTo>
                  <a:lnTo>
                    <a:pt x="25" y="132"/>
                  </a:lnTo>
                  <a:lnTo>
                    <a:pt x="23" y="122"/>
                  </a:lnTo>
                  <a:lnTo>
                    <a:pt x="24" y="110"/>
                  </a:lnTo>
                  <a:lnTo>
                    <a:pt x="28" y="99"/>
                  </a:lnTo>
                  <a:lnTo>
                    <a:pt x="37" y="86"/>
                  </a:lnTo>
                  <a:lnTo>
                    <a:pt x="49" y="73"/>
                  </a:lnTo>
                  <a:lnTo>
                    <a:pt x="63" y="62"/>
                  </a:lnTo>
                  <a:lnTo>
                    <a:pt x="79" y="49"/>
                  </a:lnTo>
                  <a:lnTo>
                    <a:pt x="97" y="37"/>
                  </a:lnTo>
                  <a:lnTo>
                    <a:pt x="92" y="27"/>
                  </a:lnTo>
                  <a:lnTo>
                    <a:pt x="69" y="41"/>
                  </a:lnTo>
                  <a:lnTo>
                    <a:pt x="49" y="56"/>
                  </a:lnTo>
                  <a:lnTo>
                    <a:pt x="31" y="72"/>
                  </a:lnTo>
                  <a:lnTo>
                    <a:pt x="17" y="87"/>
                  </a:lnTo>
                  <a:lnTo>
                    <a:pt x="7" y="103"/>
                  </a:lnTo>
                  <a:lnTo>
                    <a:pt x="1" y="119"/>
                  </a:lnTo>
                  <a:lnTo>
                    <a:pt x="0" y="134"/>
                  </a:lnTo>
                  <a:lnTo>
                    <a:pt x="4" y="146"/>
                  </a:lnTo>
                  <a:lnTo>
                    <a:pt x="13" y="158"/>
                  </a:lnTo>
                  <a:lnTo>
                    <a:pt x="25" y="165"/>
                  </a:lnTo>
                  <a:lnTo>
                    <a:pt x="43" y="169"/>
                  </a:lnTo>
                  <a:lnTo>
                    <a:pt x="63" y="172"/>
                  </a:lnTo>
                  <a:lnTo>
                    <a:pt x="85" y="171"/>
                  </a:lnTo>
                  <a:lnTo>
                    <a:pt x="109" y="167"/>
                  </a:lnTo>
                  <a:lnTo>
                    <a:pt x="133" y="159"/>
                  </a:lnTo>
                  <a:lnTo>
                    <a:pt x="158" y="148"/>
                  </a:lnTo>
                  <a:lnTo>
                    <a:pt x="185" y="132"/>
                  </a:lnTo>
                  <a:lnTo>
                    <a:pt x="208" y="115"/>
                  </a:lnTo>
                  <a:lnTo>
                    <a:pt x="226" y="98"/>
                  </a:lnTo>
                  <a:lnTo>
                    <a:pt x="237" y="80"/>
                  </a:lnTo>
                  <a:lnTo>
                    <a:pt x="244" y="64"/>
                  </a:lnTo>
                  <a:lnTo>
                    <a:pt x="247" y="50"/>
                  </a:lnTo>
                  <a:lnTo>
                    <a:pt x="247" y="36"/>
                  </a:lnTo>
                  <a:lnTo>
                    <a:pt x="243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BT1top">
            <a:hlinkClick r:id="" action="ppaction://media"/>
            <a:extLst>
              <a:ext uri="{FF2B5EF4-FFF2-40B4-BE49-F238E27FC236}">
                <a16:creationId xmlns:a16="http://schemas.microsoft.com/office/drawing/2014/main" id="{28375B33-916E-244C-9F5E-1644885C229D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2286000"/>
            <a:ext cx="29337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8" descr="MCj02321460000[1]">
            <a:hlinkClick r:id="" action="ppaction://noaction">
              <a:snd r:embed="rId11" name="BT1top.wav"/>
            </a:hlinkClick>
            <a:extLst>
              <a:ext uri="{FF2B5EF4-FFF2-40B4-BE49-F238E27FC236}">
                <a16:creationId xmlns:a16="http://schemas.microsoft.com/office/drawing/2014/main" id="{AE866A5E-3E41-364F-8CDD-7FE7BCE5C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2286000"/>
            <a:ext cx="26035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T1tag">
            <a:hlinkClick r:id="" action="ppaction://media"/>
            <a:extLst>
              <a:ext uri="{FF2B5EF4-FFF2-40B4-BE49-F238E27FC236}">
                <a16:creationId xmlns:a16="http://schemas.microsoft.com/office/drawing/2014/main" id="{BB961D00-82F4-FB4D-8E2B-38E4C0AB8319}"/>
              </a:ext>
            </a:extLst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288" y="2540000"/>
            <a:ext cx="2851150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23" descr="MCj04098470000[1]">
            <a:extLst>
              <a:ext uri="{FF2B5EF4-FFF2-40B4-BE49-F238E27FC236}">
                <a16:creationId xmlns:a16="http://schemas.microsoft.com/office/drawing/2014/main" id="{C0399602-25B7-234C-B7DB-FEA72F9CB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667000"/>
            <a:ext cx="166687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MCj03315600000[1]">
            <a:hlinkClick r:id="" action="ppaction://noaction" highlightClick="1">
              <a:snd r:embed="rId14" name="BT1tag.wav"/>
            </a:hlinkClick>
            <a:extLst>
              <a:ext uri="{FF2B5EF4-FFF2-40B4-BE49-F238E27FC236}">
                <a16:creationId xmlns:a16="http://schemas.microsoft.com/office/drawing/2014/main" id="{B0AF64F5-0B06-5C4A-B5FB-922306AE5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514600"/>
            <a:ext cx="261937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Footer Placeholder 4">
            <a:extLst>
              <a:ext uri="{FF2B5EF4-FFF2-40B4-BE49-F238E27FC236}">
                <a16:creationId xmlns:a16="http://schemas.microsoft.com/office/drawing/2014/main" id="{030900FC-EDBF-4B44-AAAF-5AC39607A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Blending</a:t>
            </a:r>
          </a:p>
        </p:txBody>
      </p:sp>
      <p:sp>
        <p:nvSpPr>
          <p:cNvPr id="4105" name="Line 4">
            <a:extLst>
              <a:ext uri="{FF2B5EF4-FFF2-40B4-BE49-F238E27FC236}">
                <a16:creationId xmlns:a16="http://schemas.microsoft.com/office/drawing/2014/main" id="{37757EFD-C780-C64F-BF35-C61C8F105FD0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1295400"/>
            <a:ext cx="0" cy="426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6" name="Line 5">
            <a:extLst>
              <a:ext uri="{FF2B5EF4-FFF2-40B4-BE49-F238E27FC236}">
                <a16:creationId xmlns:a16="http://schemas.microsoft.com/office/drawing/2014/main" id="{4D645338-03EE-1D46-99DD-C2FBCC15EBA0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1295400"/>
            <a:ext cx="0" cy="426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7" name="Text Box 7">
            <a:extLst>
              <a:ext uri="{FF2B5EF4-FFF2-40B4-BE49-F238E27FC236}">
                <a16:creationId xmlns:a16="http://schemas.microsoft.com/office/drawing/2014/main" id="{0B75B0CE-961E-2845-9405-0E7B61670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63246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T1</a:t>
            </a:r>
          </a:p>
        </p:txBody>
      </p:sp>
      <p:pic>
        <p:nvPicPr>
          <p:cNvPr id="2072" name="BT1-Rev.wav">
            <a:hlinkClick r:id="" action="ppaction://media"/>
            <a:extLst>
              <a:ext uri="{FF2B5EF4-FFF2-40B4-BE49-F238E27FC236}">
                <a16:creationId xmlns:a16="http://schemas.microsoft.com/office/drawing/2014/main" id="{9AB525A1-6ACE-7746-8F35-E90EF448021F}"/>
              </a:ext>
            </a:extLst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527050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5" descr="MCj01415510000[1]">
            <a:extLst>
              <a:ext uri="{FF2B5EF4-FFF2-40B4-BE49-F238E27FC236}">
                <a16:creationId xmlns:a16="http://schemas.microsoft.com/office/drawing/2014/main" id="{4CC59E81-615D-1D46-B376-C6C8D811C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1524000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T1bag">
            <a:hlinkClick r:id="" action="ppaction://media"/>
            <a:extLst>
              <a:ext uri="{FF2B5EF4-FFF2-40B4-BE49-F238E27FC236}">
                <a16:creationId xmlns:a16="http://schemas.microsoft.com/office/drawing/2014/main" id="{7B89C8C4-656A-1F4D-9DA0-22EAA274AE49}"/>
              </a:ext>
            </a:extLst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317750"/>
            <a:ext cx="2660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20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2">
            <a:extLst>
              <a:ext uri="{FF2B5EF4-FFF2-40B4-BE49-F238E27FC236}">
                <a16:creationId xmlns:a16="http://schemas.microsoft.com/office/drawing/2014/main" id="{2827D8A9-B7FF-C44B-B357-F392C611A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Blending</a:t>
            </a:r>
          </a:p>
        </p:txBody>
      </p:sp>
      <p:sp>
        <p:nvSpPr>
          <p:cNvPr id="22531" name="AutoShape 2">
            <a:hlinkClick r:id="" action="ppaction://noaction">
              <a:snd r:embed="rId2" name="clap.wav"/>
            </a:hlinkClick>
            <a:extLst>
              <a:ext uri="{FF2B5EF4-FFF2-40B4-BE49-F238E27FC236}">
                <a16:creationId xmlns:a16="http://schemas.microsoft.com/office/drawing/2014/main" id="{4B3700F5-FAF5-954F-ACA3-4DEAF49BA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990600"/>
            <a:ext cx="4648200" cy="42672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T2sheet">
            <a:hlinkClick r:id="" action="ppaction://media"/>
            <a:extLst>
              <a:ext uri="{FF2B5EF4-FFF2-40B4-BE49-F238E27FC236}">
                <a16:creationId xmlns:a16="http://schemas.microsoft.com/office/drawing/2014/main" id="{6B7A0DB6-65BE-FE43-A2A6-3D5269AB6B95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1716088"/>
            <a:ext cx="3082925" cy="30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T2meat">
            <a:hlinkClick r:id="" action="ppaction://media"/>
            <a:extLst>
              <a:ext uri="{FF2B5EF4-FFF2-40B4-BE49-F238E27FC236}">
                <a16:creationId xmlns:a16="http://schemas.microsoft.com/office/drawing/2014/main" id="{2EDB72A1-AAC5-C44C-8D39-A6F196B22CA4}"/>
              </a:ext>
            </a:extLst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713" y="1917700"/>
            <a:ext cx="2698750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T2shoes">
            <a:hlinkClick r:id="" action="ppaction://media"/>
            <a:extLst>
              <a:ext uri="{FF2B5EF4-FFF2-40B4-BE49-F238E27FC236}">
                <a16:creationId xmlns:a16="http://schemas.microsoft.com/office/drawing/2014/main" id="{CD1A659C-0CDB-1445-8345-1F67C9D5F98A}"/>
              </a:ext>
            </a:extLst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>
            <a:clrChange>
              <a:clrFrom>
                <a:srgbClr val="767779"/>
              </a:clrFrom>
              <a:clrTo>
                <a:srgbClr val="76777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636713"/>
            <a:ext cx="2782887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62" descr="C:\Documents and Settings\Jonathan Preston\Desktop\Dissertation\Picture Stimuli\sheet.JPG">
            <a:hlinkClick r:id="" action="ppaction://noaction" highlightClick="1">
              <a:snd r:embed="rId12" name="BT2sheet.wav"/>
            </a:hlinkClick>
            <a:extLst>
              <a:ext uri="{FF2B5EF4-FFF2-40B4-BE49-F238E27FC236}">
                <a16:creationId xmlns:a16="http://schemas.microsoft.com/office/drawing/2014/main" id="{CE89B298-CC1F-4D4C-860B-50E3103FC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905000"/>
            <a:ext cx="312420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6" name="Group 57">
            <a:extLst>
              <a:ext uri="{FF2B5EF4-FFF2-40B4-BE49-F238E27FC236}">
                <a16:creationId xmlns:a16="http://schemas.microsoft.com/office/drawing/2014/main" id="{31F3D2B9-689D-3E45-B3FA-FDE70611CAC8}"/>
              </a:ext>
            </a:extLst>
          </p:cNvPr>
          <p:cNvGrpSpPr>
            <a:grpSpLocks/>
          </p:cNvGrpSpPr>
          <p:nvPr/>
        </p:nvGrpSpPr>
        <p:grpSpPr bwMode="auto">
          <a:xfrm>
            <a:off x="161925" y="1870075"/>
            <a:ext cx="2647950" cy="2463800"/>
            <a:chOff x="102" y="1178"/>
            <a:chExt cx="1668" cy="1552"/>
          </a:xfrm>
        </p:grpSpPr>
        <p:sp>
          <p:nvSpPr>
            <p:cNvPr id="5135" name="Freeform 8">
              <a:extLst>
                <a:ext uri="{FF2B5EF4-FFF2-40B4-BE49-F238E27FC236}">
                  <a16:creationId xmlns:a16="http://schemas.microsoft.com/office/drawing/2014/main" id="{83D6D08D-CA09-0541-9BF5-259BFDE46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" y="1178"/>
              <a:ext cx="1668" cy="1552"/>
            </a:xfrm>
            <a:custGeom>
              <a:avLst/>
              <a:gdLst>
                <a:gd name="T0" fmla="*/ 1306 w 1668"/>
                <a:gd name="T1" fmla="*/ 1549 h 1552"/>
                <a:gd name="T2" fmla="*/ 1383 w 1668"/>
                <a:gd name="T3" fmla="*/ 1534 h 1552"/>
                <a:gd name="T4" fmla="*/ 1454 w 1668"/>
                <a:gd name="T5" fmla="*/ 1505 h 1552"/>
                <a:gd name="T6" fmla="*/ 1505 w 1668"/>
                <a:gd name="T7" fmla="*/ 1466 h 1552"/>
                <a:gd name="T8" fmla="*/ 1540 w 1668"/>
                <a:gd name="T9" fmla="*/ 1425 h 1552"/>
                <a:gd name="T10" fmla="*/ 1573 w 1668"/>
                <a:gd name="T11" fmla="*/ 1354 h 1552"/>
                <a:gd name="T12" fmla="*/ 1582 w 1668"/>
                <a:gd name="T13" fmla="*/ 1309 h 1552"/>
                <a:gd name="T14" fmla="*/ 1585 w 1668"/>
                <a:gd name="T15" fmla="*/ 1253 h 1552"/>
                <a:gd name="T16" fmla="*/ 1564 w 1668"/>
                <a:gd name="T17" fmla="*/ 1102 h 1552"/>
                <a:gd name="T18" fmla="*/ 1529 w 1668"/>
                <a:gd name="T19" fmla="*/ 995 h 1552"/>
                <a:gd name="T20" fmla="*/ 1502 w 1668"/>
                <a:gd name="T21" fmla="*/ 877 h 1552"/>
                <a:gd name="T22" fmla="*/ 1502 w 1668"/>
                <a:gd name="T23" fmla="*/ 797 h 1552"/>
                <a:gd name="T24" fmla="*/ 1520 w 1668"/>
                <a:gd name="T25" fmla="*/ 743 h 1552"/>
                <a:gd name="T26" fmla="*/ 1564 w 1668"/>
                <a:gd name="T27" fmla="*/ 699 h 1552"/>
                <a:gd name="T28" fmla="*/ 1609 w 1668"/>
                <a:gd name="T29" fmla="*/ 663 h 1552"/>
                <a:gd name="T30" fmla="*/ 1650 w 1668"/>
                <a:gd name="T31" fmla="*/ 601 h 1552"/>
                <a:gd name="T32" fmla="*/ 1665 w 1668"/>
                <a:gd name="T33" fmla="*/ 560 h 1552"/>
                <a:gd name="T34" fmla="*/ 1662 w 1668"/>
                <a:gd name="T35" fmla="*/ 512 h 1552"/>
                <a:gd name="T36" fmla="*/ 1647 w 1668"/>
                <a:gd name="T37" fmla="*/ 477 h 1552"/>
                <a:gd name="T38" fmla="*/ 1621 w 1668"/>
                <a:gd name="T39" fmla="*/ 435 h 1552"/>
                <a:gd name="T40" fmla="*/ 1508 w 1668"/>
                <a:gd name="T41" fmla="*/ 326 h 1552"/>
                <a:gd name="T42" fmla="*/ 1389 w 1668"/>
                <a:gd name="T43" fmla="*/ 237 h 1552"/>
                <a:gd name="T44" fmla="*/ 1125 w 1668"/>
                <a:gd name="T45" fmla="*/ 104 h 1552"/>
                <a:gd name="T46" fmla="*/ 1006 w 1668"/>
                <a:gd name="T47" fmla="*/ 62 h 1552"/>
                <a:gd name="T48" fmla="*/ 825 w 1668"/>
                <a:gd name="T49" fmla="*/ 18 h 1552"/>
                <a:gd name="T50" fmla="*/ 641 w 1668"/>
                <a:gd name="T51" fmla="*/ 0 h 1552"/>
                <a:gd name="T52" fmla="*/ 546 w 1668"/>
                <a:gd name="T53" fmla="*/ 3 h 1552"/>
                <a:gd name="T54" fmla="*/ 407 w 1668"/>
                <a:gd name="T55" fmla="*/ 27 h 1552"/>
                <a:gd name="T56" fmla="*/ 276 w 1668"/>
                <a:gd name="T57" fmla="*/ 77 h 1552"/>
                <a:gd name="T58" fmla="*/ 148 w 1668"/>
                <a:gd name="T59" fmla="*/ 151 h 1552"/>
                <a:gd name="T60" fmla="*/ 65 w 1668"/>
                <a:gd name="T61" fmla="*/ 225 h 1552"/>
                <a:gd name="T62" fmla="*/ 36 w 1668"/>
                <a:gd name="T63" fmla="*/ 267 h 1552"/>
                <a:gd name="T64" fmla="*/ 15 w 1668"/>
                <a:gd name="T65" fmla="*/ 311 h 1552"/>
                <a:gd name="T66" fmla="*/ 3 w 1668"/>
                <a:gd name="T67" fmla="*/ 355 h 1552"/>
                <a:gd name="T68" fmla="*/ 0 w 1668"/>
                <a:gd name="T69" fmla="*/ 406 h 1552"/>
                <a:gd name="T70" fmla="*/ 6 w 1668"/>
                <a:gd name="T71" fmla="*/ 486 h 1552"/>
                <a:gd name="T72" fmla="*/ 44 w 1668"/>
                <a:gd name="T73" fmla="*/ 663 h 1552"/>
                <a:gd name="T74" fmla="*/ 65 w 1668"/>
                <a:gd name="T75" fmla="*/ 835 h 1552"/>
                <a:gd name="T76" fmla="*/ 56 w 1668"/>
                <a:gd name="T77" fmla="*/ 951 h 1552"/>
                <a:gd name="T78" fmla="*/ 39 w 1668"/>
                <a:gd name="T79" fmla="*/ 1034 h 1552"/>
                <a:gd name="T80" fmla="*/ 24 w 1668"/>
                <a:gd name="T81" fmla="*/ 1108 h 1552"/>
                <a:gd name="T82" fmla="*/ 24 w 1668"/>
                <a:gd name="T83" fmla="*/ 1155 h 1552"/>
                <a:gd name="T84" fmla="*/ 39 w 1668"/>
                <a:gd name="T85" fmla="*/ 1217 h 1552"/>
                <a:gd name="T86" fmla="*/ 65 w 1668"/>
                <a:gd name="T87" fmla="*/ 1277 h 1552"/>
                <a:gd name="T88" fmla="*/ 142 w 1668"/>
                <a:gd name="T89" fmla="*/ 1354 h 1552"/>
                <a:gd name="T90" fmla="*/ 187 w 1668"/>
                <a:gd name="T91" fmla="*/ 1377 h 1552"/>
                <a:gd name="T92" fmla="*/ 237 w 1668"/>
                <a:gd name="T93" fmla="*/ 1395 h 1552"/>
                <a:gd name="T94" fmla="*/ 365 w 1668"/>
                <a:gd name="T95" fmla="*/ 1404 h 1552"/>
                <a:gd name="T96" fmla="*/ 499 w 1668"/>
                <a:gd name="T97" fmla="*/ 1371 h 1552"/>
                <a:gd name="T98" fmla="*/ 585 w 1668"/>
                <a:gd name="T99" fmla="*/ 1321 h 1552"/>
                <a:gd name="T100" fmla="*/ 620 w 1668"/>
                <a:gd name="T101" fmla="*/ 1309 h 1552"/>
                <a:gd name="T102" fmla="*/ 694 w 1668"/>
                <a:gd name="T103" fmla="*/ 1321 h 1552"/>
                <a:gd name="T104" fmla="*/ 846 w 1668"/>
                <a:gd name="T105" fmla="*/ 1404 h 1552"/>
                <a:gd name="T106" fmla="*/ 1033 w 1668"/>
                <a:gd name="T107" fmla="*/ 1502 h 1552"/>
                <a:gd name="T108" fmla="*/ 1199 w 1668"/>
                <a:gd name="T109" fmla="*/ 1546 h 155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668" h="1552">
                  <a:moveTo>
                    <a:pt x="1258" y="1552"/>
                  </a:moveTo>
                  <a:lnTo>
                    <a:pt x="1258" y="1552"/>
                  </a:lnTo>
                  <a:lnTo>
                    <a:pt x="1306" y="1549"/>
                  </a:lnTo>
                  <a:lnTo>
                    <a:pt x="1356" y="1540"/>
                  </a:lnTo>
                  <a:lnTo>
                    <a:pt x="1383" y="1534"/>
                  </a:lnTo>
                  <a:lnTo>
                    <a:pt x="1407" y="1525"/>
                  </a:lnTo>
                  <a:lnTo>
                    <a:pt x="1431" y="1517"/>
                  </a:lnTo>
                  <a:lnTo>
                    <a:pt x="1454" y="1505"/>
                  </a:lnTo>
                  <a:lnTo>
                    <a:pt x="1490" y="1481"/>
                  </a:lnTo>
                  <a:lnTo>
                    <a:pt x="1505" y="1466"/>
                  </a:lnTo>
                  <a:lnTo>
                    <a:pt x="1520" y="1451"/>
                  </a:lnTo>
                  <a:lnTo>
                    <a:pt x="1540" y="1425"/>
                  </a:lnTo>
                  <a:lnTo>
                    <a:pt x="1555" y="1395"/>
                  </a:lnTo>
                  <a:lnTo>
                    <a:pt x="1573" y="1354"/>
                  </a:lnTo>
                  <a:lnTo>
                    <a:pt x="1579" y="1333"/>
                  </a:lnTo>
                  <a:lnTo>
                    <a:pt x="1582" y="1309"/>
                  </a:lnTo>
                  <a:lnTo>
                    <a:pt x="1585" y="1283"/>
                  </a:lnTo>
                  <a:lnTo>
                    <a:pt x="1585" y="1253"/>
                  </a:lnTo>
                  <a:lnTo>
                    <a:pt x="1585" y="1206"/>
                  </a:lnTo>
                  <a:lnTo>
                    <a:pt x="1576" y="1158"/>
                  </a:lnTo>
                  <a:lnTo>
                    <a:pt x="1564" y="1102"/>
                  </a:lnTo>
                  <a:lnTo>
                    <a:pt x="1546" y="1043"/>
                  </a:lnTo>
                  <a:lnTo>
                    <a:pt x="1529" y="995"/>
                  </a:lnTo>
                  <a:lnTo>
                    <a:pt x="1517" y="951"/>
                  </a:lnTo>
                  <a:lnTo>
                    <a:pt x="1508" y="909"/>
                  </a:lnTo>
                  <a:lnTo>
                    <a:pt x="1502" y="877"/>
                  </a:lnTo>
                  <a:lnTo>
                    <a:pt x="1499" y="847"/>
                  </a:lnTo>
                  <a:lnTo>
                    <a:pt x="1499" y="820"/>
                  </a:lnTo>
                  <a:lnTo>
                    <a:pt x="1502" y="797"/>
                  </a:lnTo>
                  <a:lnTo>
                    <a:pt x="1505" y="776"/>
                  </a:lnTo>
                  <a:lnTo>
                    <a:pt x="1511" y="758"/>
                  </a:lnTo>
                  <a:lnTo>
                    <a:pt x="1520" y="743"/>
                  </a:lnTo>
                  <a:lnTo>
                    <a:pt x="1529" y="732"/>
                  </a:lnTo>
                  <a:lnTo>
                    <a:pt x="1540" y="720"/>
                  </a:lnTo>
                  <a:lnTo>
                    <a:pt x="1564" y="699"/>
                  </a:lnTo>
                  <a:lnTo>
                    <a:pt x="1591" y="678"/>
                  </a:lnTo>
                  <a:lnTo>
                    <a:pt x="1609" y="663"/>
                  </a:lnTo>
                  <a:lnTo>
                    <a:pt x="1624" y="646"/>
                  </a:lnTo>
                  <a:lnTo>
                    <a:pt x="1638" y="625"/>
                  </a:lnTo>
                  <a:lnTo>
                    <a:pt x="1650" y="601"/>
                  </a:lnTo>
                  <a:lnTo>
                    <a:pt x="1659" y="583"/>
                  </a:lnTo>
                  <a:lnTo>
                    <a:pt x="1665" y="560"/>
                  </a:lnTo>
                  <a:lnTo>
                    <a:pt x="1668" y="539"/>
                  </a:lnTo>
                  <a:lnTo>
                    <a:pt x="1662" y="512"/>
                  </a:lnTo>
                  <a:lnTo>
                    <a:pt x="1656" y="495"/>
                  </a:lnTo>
                  <a:lnTo>
                    <a:pt x="1647" y="477"/>
                  </a:lnTo>
                  <a:lnTo>
                    <a:pt x="1635" y="456"/>
                  </a:lnTo>
                  <a:lnTo>
                    <a:pt x="1621" y="435"/>
                  </a:lnTo>
                  <a:lnTo>
                    <a:pt x="1588" y="400"/>
                  </a:lnTo>
                  <a:lnTo>
                    <a:pt x="1552" y="361"/>
                  </a:lnTo>
                  <a:lnTo>
                    <a:pt x="1508" y="326"/>
                  </a:lnTo>
                  <a:lnTo>
                    <a:pt x="1460" y="287"/>
                  </a:lnTo>
                  <a:lnTo>
                    <a:pt x="1389" y="237"/>
                  </a:lnTo>
                  <a:lnTo>
                    <a:pt x="1306" y="190"/>
                  </a:lnTo>
                  <a:lnTo>
                    <a:pt x="1220" y="145"/>
                  </a:lnTo>
                  <a:lnTo>
                    <a:pt x="1125" y="104"/>
                  </a:lnTo>
                  <a:lnTo>
                    <a:pt x="1066" y="83"/>
                  </a:lnTo>
                  <a:lnTo>
                    <a:pt x="1006" y="62"/>
                  </a:lnTo>
                  <a:lnTo>
                    <a:pt x="947" y="44"/>
                  </a:lnTo>
                  <a:lnTo>
                    <a:pt x="887" y="30"/>
                  </a:lnTo>
                  <a:lnTo>
                    <a:pt x="825" y="18"/>
                  </a:lnTo>
                  <a:lnTo>
                    <a:pt x="763" y="9"/>
                  </a:lnTo>
                  <a:lnTo>
                    <a:pt x="703" y="3"/>
                  </a:lnTo>
                  <a:lnTo>
                    <a:pt x="641" y="0"/>
                  </a:lnTo>
                  <a:lnTo>
                    <a:pt x="594" y="0"/>
                  </a:lnTo>
                  <a:lnTo>
                    <a:pt x="546" y="3"/>
                  </a:lnTo>
                  <a:lnTo>
                    <a:pt x="499" y="9"/>
                  </a:lnTo>
                  <a:lnTo>
                    <a:pt x="451" y="15"/>
                  </a:lnTo>
                  <a:lnTo>
                    <a:pt x="407" y="27"/>
                  </a:lnTo>
                  <a:lnTo>
                    <a:pt x="362" y="41"/>
                  </a:lnTo>
                  <a:lnTo>
                    <a:pt x="318" y="56"/>
                  </a:lnTo>
                  <a:lnTo>
                    <a:pt x="276" y="77"/>
                  </a:lnTo>
                  <a:lnTo>
                    <a:pt x="205" y="112"/>
                  </a:lnTo>
                  <a:lnTo>
                    <a:pt x="148" y="151"/>
                  </a:lnTo>
                  <a:lnTo>
                    <a:pt x="101" y="187"/>
                  </a:lnTo>
                  <a:lnTo>
                    <a:pt x="65" y="225"/>
                  </a:lnTo>
                  <a:lnTo>
                    <a:pt x="50" y="246"/>
                  </a:lnTo>
                  <a:lnTo>
                    <a:pt x="36" y="267"/>
                  </a:lnTo>
                  <a:lnTo>
                    <a:pt x="24" y="287"/>
                  </a:lnTo>
                  <a:lnTo>
                    <a:pt x="15" y="311"/>
                  </a:lnTo>
                  <a:lnTo>
                    <a:pt x="9" y="335"/>
                  </a:lnTo>
                  <a:lnTo>
                    <a:pt x="3" y="355"/>
                  </a:lnTo>
                  <a:lnTo>
                    <a:pt x="0" y="382"/>
                  </a:lnTo>
                  <a:lnTo>
                    <a:pt x="0" y="406"/>
                  </a:lnTo>
                  <a:lnTo>
                    <a:pt x="3" y="444"/>
                  </a:lnTo>
                  <a:lnTo>
                    <a:pt x="6" y="486"/>
                  </a:lnTo>
                  <a:lnTo>
                    <a:pt x="18" y="542"/>
                  </a:lnTo>
                  <a:lnTo>
                    <a:pt x="33" y="601"/>
                  </a:lnTo>
                  <a:lnTo>
                    <a:pt x="44" y="663"/>
                  </a:lnTo>
                  <a:lnTo>
                    <a:pt x="56" y="732"/>
                  </a:lnTo>
                  <a:lnTo>
                    <a:pt x="65" y="800"/>
                  </a:lnTo>
                  <a:lnTo>
                    <a:pt x="65" y="835"/>
                  </a:lnTo>
                  <a:lnTo>
                    <a:pt x="65" y="874"/>
                  </a:lnTo>
                  <a:lnTo>
                    <a:pt x="62" y="912"/>
                  </a:lnTo>
                  <a:lnTo>
                    <a:pt x="56" y="951"/>
                  </a:lnTo>
                  <a:lnTo>
                    <a:pt x="50" y="992"/>
                  </a:lnTo>
                  <a:lnTo>
                    <a:pt x="39" y="1034"/>
                  </a:lnTo>
                  <a:lnTo>
                    <a:pt x="33" y="1060"/>
                  </a:lnTo>
                  <a:lnTo>
                    <a:pt x="27" y="1084"/>
                  </a:lnTo>
                  <a:lnTo>
                    <a:pt x="24" y="1108"/>
                  </a:lnTo>
                  <a:lnTo>
                    <a:pt x="24" y="1131"/>
                  </a:lnTo>
                  <a:lnTo>
                    <a:pt x="24" y="1155"/>
                  </a:lnTo>
                  <a:lnTo>
                    <a:pt x="27" y="1176"/>
                  </a:lnTo>
                  <a:lnTo>
                    <a:pt x="39" y="1217"/>
                  </a:lnTo>
                  <a:lnTo>
                    <a:pt x="44" y="1238"/>
                  </a:lnTo>
                  <a:lnTo>
                    <a:pt x="56" y="1259"/>
                  </a:lnTo>
                  <a:lnTo>
                    <a:pt x="65" y="1277"/>
                  </a:lnTo>
                  <a:lnTo>
                    <a:pt x="80" y="1294"/>
                  </a:lnTo>
                  <a:lnTo>
                    <a:pt x="107" y="1327"/>
                  </a:lnTo>
                  <a:lnTo>
                    <a:pt x="142" y="1354"/>
                  </a:lnTo>
                  <a:lnTo>
                    <a:pt x="163" y="1365"/>
                  </a:lnTo>
                  <a:lnTo>
                    <a:pt x="187" y="1377"/>
                  </a:lnTo>
                  <a:lnTo>
                    <a:pt x="214" y="1386"/>
                  </a:lnTo>
                  <a:lnTo>
                    <a:pt x="237" y="1395"/>
                  </a:lnTo>
                  <a:lnTo>
                    <a:pt x="279" y="1401"/>
                  </a:lnTo>
                  <a:lnTo>
                    <a:pt x="321" y="1407"/>
                  </a:lnTo>
                  <a:lnTo>
                    <a:pt x="365" y="1404"/>
                  </a:lnTo>
                  <a:lnTo>
                    <a:pt x="407" y="1398"/>
                  </a:lnTo>
                  <a:lnTo>
                    <a:pt x="451" y="1386"/>
                  </a:lnTo>
                  <a:lnTo>
                    <a:pt x="499" y="1371"/>
                  </a:lnTo>
                  <a:lnTo>
                    <a:pt x="540" y="1351"/>
                  </a:lnTo>
                  <a:lnTo>
                    <a:pt x="585" y="1321"/>
                  </a:lnTo>
                  <a:lnTo>
                    <a:pt x="597" y="1315"/>
                  </a:lnTo>
                  <a:lnTo>
                    <a:pt x="608" y="1312"/>
                  </a:lnTo>
                  <a:lnTo>
                    <a:pt x="620" y="1309"/>
                  </a:lnTo>
                  <a:lnTo>
                    <a:pt x="635" y="1309"/>
                  </a:lnTo>
                  <a:lnTo>
                    <a:pt x="662" y="1312"/>
                  </a:lnTo>
                  <a:lnTo>
                    <a:pt x="694" y="1321"/>
                  </a:lnTo>
                  <a:lnTo>
                    <a:pt x="727" y="1339"/>
                  </a:lnTo>
                  <a:lnTo>
                    <a:pt x="766" y="1357"/>
                  </a:lnTo>
                  <a:lnTo>
                    <a:pt x="846" y="1404"/>
                  </a:lnTo>
                  <a:lnTo>
                    <a:pt x="935" y="1454"/>
                  </a:lnTo>
                  <a:lnTo>
                    <a:pt x="982" y="1478"/>
                  </a:lnTo>
                  <a:lnTo>
                    <a:pt x="1033" y="1502"/>
                  </a:lnTo>
                  <a:lnTo>
                    <a:pt x="1086" y="1522"/>
                  </a:lnTo>
                  <a:lnTo>
                    <a:pt x="1143" y="1537"/>
                  </a:lnTo>
                  <a:lnTo>
                    <a:pt x="1199" y="1546"/>
                  </a:lnTo>
                  <a:lnTo>
                    <a:pt x="1258" y="1552"/>
                  </a:lnTo>
                  <a:close/>
                </a:path>
              </a:pathLst>
            </a:custGeom>
            <a:solidFill>
              <a:srgbClr val="CCEC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6" name="Freeform 9">
              <a:extLst>
                <a:ext uri="{FF2B5EF4-FFF2-40B4-BE49-F238E27FC236}">
                  <a16:creationId xmlns:a16="http://schemas.microsoft.com/office/drawing/2014/main" id="{681961FB-5AA7-5640-BEAE-9BAE4D090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" y="2004"/>
              <a:ext cx="332" cy="332"/>
            </a:xfrm>
            <a:custGeom>
              <a:avLst/>
              <a:gdLst>
                <a:gd name="T0" fmla="*/ 332 w 332"/>
                <a:gd name="T1" fmla="*/ 228 h 332"/>
                <a:gd name="T2" fmla="*/ 184 w 332"/>
                <a:gd name="T3" fmla="*/ 166 h 332"/>
                <a:gd name="T4" fmla="*/ 332 w 332"/>
                <a:gd name="T5" fmla="*/ 104 h 332"/>
                <a:gd name="T6" fmla="*/ 329 w 332"/>
                <a:gd name="T7" fmla="*/ 92 h 332"/>
                <a:gd name="T8" fmla="*/ 178 w 332"/>
                <a:gd name="T9" fmla="*/ 154 h 332"/>
                <a:gd name="T10" fmla="*/ 240 w 332"/>
                <a:gd name="T11" fmla="*/ 6 h 332"/>
                <a:gd name="T12" fmla="*/ 228 w 332"/>
                <a:gd name="T13" fmla="*/ 0 h 332"/>
                <a:gd name="T14" fmla="*/ 166 w 332"/>
                <a:gd name="T15" fmla="*/ 148 h 332"/>
                <a:gd name="T16" fmla="*/ 107 w 332"/>
                <a:gd name="T17" fmla="*/ 0 h 332"/>
                <a:gd name="T18" fmla="*/ 95 w 332"/>
                <a:gd name="T19" fmla="*/ 3 h 332"/>
                <a:gd name="T20" fmla="*/ 154 w 332"/>
                <a:gd name="T21" fmla="*/ 154 h 332"/>
                <a:gd name="T22" fmla="*/ 6 w 332"/>
                <a:gd name="T23" fmla="*/ 92 h 332"/>
                <a:gd name="T24" fmla="*/ 0 w 332"/>
                <a:gd name="T25" fmla="*/ 104 h 332"/>
                <a:gd name="T26" fmla="*/ 151 w 332"/>
                <a:gd name="T27" fmla="*/ 166 h 332"/>
                <a:gd name="T28" fmla="*/ 0 w 332"/>
                <a:gd name="T29" fmla="*/ 225 h 332"/>
                <a:gd name="T30" fmla="*/ 6 w 332"/>
                <a:gd name="T31" fmla="*/ 237 h 332"/>
                <a:gd name="T32" fmla="*/ 154 w 332"/>
                <a:gd name="T33" fmla="*/ 178 h 332"/>
                <a:gd name="T34" fmla="*/ 92 w 332"/>
                <a:gd name="T35" fmla="*/ 326 h 332"/>
                <a:gd name="T36" fmla="*/ 104 w 332"/>
                <a:gd name="T37" fmla="*/ 332 h 332"/>
                <a:gd name="T38" fmla="*/ 166 w 332"/>
                <a:gd name="T39" fmla="*/ 184 h 332"/>
                <a:gd name="T40" fmla="*/ 228 w 332"/>
                <a:gd name="T41" fmla="*/ 332 h 332"/>
                <a:gd name="T42" fmla="*/ 240 w 332"/>
                <a:gd name="T43" fmla="*/ 326 h 332"/>
                <a:gd name="T44" fmla="*/ 178 w 332"/>
                <a:gd name="T45" fmla="*/ 178 h 332"/>
                <a:gd name="T46" fmla="*/ 326 w 332"/>
                <a:gd name="T47" fmla="*/ 240 h 332"/>
                <a:gd name="T48" fmla="*/ 332 w 332"/>
                <a:gd name="T49" fmla="*/ 228 h 33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32" h="332">
                  <a:moveTo>
                    <a:pt x="332" y="228"/>
                  </a:moveTo>
                  <a:lnTo>
                    <a:pt x="184" y="166"/>
                  </a:lnTo>
                  <a:lnTo>
                    <a:pt x="332" y="104"/>
                  </a:lnTo>
                  <a:lnTo>
                    <a:pt x="329" y="92"/>
                  </a:lnTo>
                  <a:lnTo>
                    <a:pt x="178" y="154"/>
                  </a:lnTo>
                  <a:lnTo>
                    <a:pt x="240" y="6"/>
                  </a:lnTo>
                  <a:lnTo>
                    <a:pt x="228" y="0"/>
                  </a:lnTo>
                  <a:lnTo>
                    <a:pt x="166" y="148"/>
                  </a:lnTo>
                  <a:lnTo>
                    <a:pt x="107" y="0"/>
                  </a:lnTo>
                  <a:lnTo>
                    <a:pt x="95" y="3"/>
                  </a:lnTo>
                  <a:lnTo>
                    <a:pt x="154" y="154"/>
                  </a:lnTo>
                  <a:lnTo>
                    <a:pt x="6" y="92"/>
                  </a:lnTo>
                  <a:lnTo>
                    <a:pt x="0" y="104"/>
                  </a:lnTo>
                  <a:lnTo>
                    <a:pt x="151" y="166"/>
                  </a:lnTo>
                  <a:lnTo>
                    <a:pt x="0" y="225"/>
                  </a:lnTo>
                  <a:lnTo>
                    <a:pt x="6" y="237"/>
                  </a:lnTo>
                  <a:lnTo>
                    <a:pt x="154" y="178"/>
                  </a:lnTo>
                  <a:lnTo>
                    <a:pt x="92" y="326"/>
                  </a:lnTo>
                  <a:lnTo>
                    <a:pt x="104" y="332"/>
                  </a:lnTo>
                  <a:lnTo>
                    <a:pt x="166" y="184"/>
                  </a:lnTo>
                  <a:lnTo>
                    <a:pt x="228" y="332"/>
                  </a:lnTo>
                  <a:lnTo>
                    <a:pt x="240" y="326"/>
                  </a:lnTo>
                  <a:lnTo>
                    <a:pt x="178" y="178"/>
                  </a:lnTo>
                  <a:lnTo>
                    <a:pt x="326" y="240"/>
                  </a:lnTo>
                  <a:lnTo>
                    <a:pt x="332" y="2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7" name="Freeform 10">
              <a:extLst>
                <a:ext uri="{FF2B5EF4-FFF2-40B4-BE49-F238E27FC236}">
                  <a16:creationId xmlns:a16="http://schemas.microsoft.com/office/drawing/2014/main" id="{A6414757-71C3-5445-80F3-F56EDFC97C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2" y="1764"/>
              <a:ext cx="217" cy="214"/>
            </a:xfrm>
            <a:custGeom>
              <a:avLst/>
              <a:gdLst>
                <a:gd name="T0" fmla="*/ 214 w 217"/>
                <a:gd name="T1" fmla="*/ 146 h 214"/>
                <a:gd name="T2" fmla="*/ 125 w 217"/>
                <a:gd name="T3" fmla="*/ 107 h 214"/>
                <a:gd name="T4" fmla="*/ 217 w 217"/>
                <a:gd name="T5" fmla="*/ 72 h 214"/>
                <a:gd name="T6" fmla="*/ 211 w 217"/>
                <a:gd name="T7" fmla="*/ 60 h 214"/>
                <a:gd name="T8" fmla="*/ 119 w 217"/>
                <a:gd name="T9" fmla="*/ 95 h 214"/>
                <a:gd name="T10" fmla="*/ 157 w 217"/>
                <a:gd name="T11" fmla="*/ 6 h 214"/>
                <a:gd name="T12" fmla="*/ 145 w 217"/>
                <a:gd name="T13" fmla="*/ 0 h 214"/>
                <a:gd name="T14" fmla="*/ 107 w 217"/>
                <a:gd name="T15" fmla="*/ 92 h 214"/>
                <a:gd name="T16" fmla="*/ 71 w 217"/>
                <a:gd name="T17" fmla="*/ 0 h 214"/>
                <a:gd name="T18" fmla="*/ 59 w 217"/>
                <a:gd name="T19" fmla="*/ 6 h 214"/>
                <a:gd name="T20" fmla="*/ 95 w 217"/>
                <a:gd name="T21" fmla="*/ 95 h 214"/>
                <a:gd name="T22" fmla="*/ 6 w 217"/>
                <a:gd name="T23" fmla="*/ 60 h 214"/>
                <a:gd name="T24" fmla="*/ 0 w 217"/>
                <a:gd name="T25" fmla="*/ 72 h 214"/>
                <a:gd name="T26" fmla="*/ 92 w 217"/>
                <a:gd name="T27" fmla="*/ 107 h 214"/>
                <a:gd name="T28" fmla="*/ 0 w 217"/>
                <a:gd name="T29" fmla="*/ 146 h 214"/>
                <a:gd name="T30" fmla="*/ 6 w 217"/>
                <a:gd name="T31" fmla="*/ 157 h 214"/>
                <a:gd name="T32" fmla="*/ 95 w 217"/>
                <a:gd name="T33" fmla="*/ 119 h 214"/>
                <a:gd name="T34" fmla="*/ 59 w 217"/>
                <a:gd name="T35" fmla="*/ 211 h 214"/>
                <a:gd name="T36" fmla="*/ 71 w 217"/>
                <a:gd name="T37" fmla="*/ 214 h 214"/>
                <a:gd name="T38" fmla="*/ 107 w 217"/>
                <a:gd name="T39" fmla="*/ 125 h 214"/>
                <a:gd name="T40" fmla="*/ 145 w 217"/>
                <a:gd name="T41" fmla="*/ 214 h 214"/>
                <a:gd name="T42" fmla="*/ 157 w 217"/>
                <a:gd name="T43" fmla="*/ 211 h 214"/>
                <a:gd name="T44" fmla="*/ 119 w 217"/>
                <a:gd name="T45" fmla="*/ 119 h 214"/>
                <a:gd name="T46" fmla="*/ 211 w 217"/>
                <a:gd name="T47" fmla="*/ 157 h 214"/>
                <a:gd name="T48" fmla="*/ 214 w 217"/>
                <a:gd name="T49" fmla="*/ 146 h 21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17" h="214">
                  <a:moveTo>
                    <a:pt x="214" y="146"/>
                  </a:moveTo>
                  <a:lnTo>
                    <a:pt x="125" y="107"/>
                  </a:lnTo>
                  <a:lnTo>
                    <a:pt x="217" y="72"/>
                  </a:lnTo>
                  <a:lnTo>
                    <a:pt x="211" y="60"/>
                  </a:lnTo>
                  <a:lnTo>
                    <a:pt x="119" y="95"/>
                  </a:lnTo>
                  <a:lnTo>
                    <a:pt x="157" y="6"/>
                  </a:lnTo>
                  <a:lnTo>
                    <a:pt x="145" y="0"/>
                  </a:lnTo>
                  <a:lnTo>
                    <a:pt x="107" y="92"/>
                  </a:lnTo>
                  <a:lnTo>
                    <a:pt x="71" y="0"/>
                  </a:lnTo>
                  <a:lnTo>
                    <a:pt x="59" y="6"/>
                  </a:lnTo>
                  <a:lnTo>
                    <a:pt x="95" y="95"/>
                  </a:lnTo>
                  <a:lnTo>
                    <a:pt x="6" y="60"/>
                  </a:lnTo>
                  <a:lnTo>
                    <a:pt x="0" y="72"/>
                  </a:lnTo>
                  <a:lnTo>
                    <a:pt x="92" y="107"/>
                  </a:lnTo>
                  <a:lnTo>
                    <a:pt x="0" y="146"/>
                  </a:lnTo>
                  <a:lnTo>
                    <a:pt x="6" y="157"/>
                  </a:lnTo>
                  <a:lnTo>
                    <a:pt x="95" y="119"/>
                  </a:lnTo>
                  <a:lnTo>
                    <a:pt x="59" y="211"/>
                  </a:lnTo>
                  <a:lnTo>
                    <a:pt x="71" y="214"/>
                  </a:lnTo>
                  <a:lnTo>
                    <a:pt x="107" y="125"/>
                  </a:lnTo>
                  <a:lnTo>
                    <a:pt x="145" y="214"/>
                  </a:lnTo>
                  <a:lnTo>
                    <a:pt x="157" y="211"/>
                  </a:lnTo>
                  <a:lnTo>
                    <a:pt x="119" y="119"/>
                  </a:lnTo>
                  <a:lnTo>
                    <a:pt x="211" y="157"/>
                  </a:lnTo>
                  <a:lnTo>
                    <a:pt x="214" y="1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8" name="Freeform 11">
              <a:extLst>
                <a:ext uri="{FF2B5EF4-FFF2-40B4-BE49-F238E27FC236}">
                  <a16:creationId xmlns:a16="http://schemas.microsoft.com/office/drawing/2014/main" id="{E3B9B75A-2541-A648-A431-5BDFF1244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" y="1382"/>
              <a:ext cx="214" cy="217"/>
            </a:xfrm>
            <a:custGeom>
              <a:avLst/>
              <a:gdLst>
                <a:gd name="T0" fmla="*/ 214 w 214"/>
                <a:gd name="T1" fmla="*/ 145 h 217"/>
                <a:gd name="T2" fmla="*/ 122 w 214"/>
                <a:gd name="T3" fmla="*/ 107 h 217"/>
                <a:gd name="T4" fmla="*/ 214 w 214"/>
                <a:gd name="T5" fmla="*/ 71 h 217"/>
                <a:gd name="T6" fmla="*/ 208 w 214"/>
                <a:gd name="T7" fmla="*/ 60 h 217"/>
                <a:gd name="T8" fmla="*/ 119 w 214"/>
                <a:gd name="T9" fmla="*/ 95 h 217"/>
                <a:gd name="T10" fmla="*/ 158 w 214"/>
                <a:gd name="T11" fmla="*/ 6 h 217"/>
                <a:gd name="T12" fmla="*/ 143 w 214"/>
                <a:gd name="T13" fmla="*/ 0 h 217"/>
                <a:gd name="T14" fmla="*/ 107 w 214"/>
                <a:gd name="T15" fmla="*/ 92 h 217"/>
                <a:gd name="T16" fmla="*/ 69 w 214"/>
                <a:gd name="T17" fmla="*/ 0 h 217"/>
                <a:gd name="T18" fmla="*/ 57 w 214"/>
                <a:gd name="T19" fmla="*/ 6 h 217"/>
                <a:gd name="T20" fmla="*/ 95 w 214"/>
                <a:gd name="T21" fmla="*/ 95 h 217"/>
                <a:gd name="T22" fmla="*/ 3 w 214"/>
                <a:gd name="T23" fmla="*/ 60 h 217"/>
                <a:gd name="T24" fmla="*/ 0 w 214"/>
                <a:gd name="T25" fmla="*/ 71 h 217"/>
                <a:gd name="T26" fmla="*/ 89 w 214"/>
                <a:gd name="T27" fmla="*/ 107 h 217"/>
                <a:gd name="T28" fmla="*/ 0 w 214"/>
                <a:gd name="T29" fmla="*/ 145 h 217"/>
                <a:gd name="T30" fmla="*/ 3 w 214"/>
                <a:gd name="T31" fmla="*/ 157 h 217"/>
                <a:gd name="T32" fmla="*/ 95 w 214"/>
                <a:gd name="T33" fmla="*/ 119 h 217"/>
                <a:gd name="T34" fmla="*/ 57 w 214"/>
                <a:gd name="T35" fmla="*/ 211 h 217"/>
                <a:gd name="T36" fmla="*/ 69 w 214"/>
                <a:gd name="T37" fmla="*/ 214 h 217"/>
                <a:gd name="T38" fmla="*/ 107 w 214"/>
                <a:gd name="T39" fmla="*/ 125 h 217"/>
                <a:gd name="T40" fmla="*/ 143 w 214"/>
                <a:gd name="T41" fmla="*/ 217 h 217"/>
                <a:gd name="T42" fmla="*/ 155 w 214"/>
                <a:gd name="T43" fmla="*/ 211 h 217"/>
                <a:gd name="T44" fmla="*/ 119 w 214"/>
                <a:gd name="T45" fmla="*/ 119 h 217"/>
                <a:gd name="T46" fmla="*/ 208 w 214"/>
                <a:gd name="T47" fmla="*/ 157 h 217"/>
                <a:gd name="T48" fmla="*/ 214 w 214"/>
                <a:gd name="T49" fmla="*/ 145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14" h="217">
                  <a:moveTo>
                    <a:pt x="214" y="145"/>
                  </a:moveTo>
                  <a:lnTo>
                    <a:pt x="122" y="107"/>
                  </a:lnTo>
                  <a:lnTo>
                    <a:pt x="214" y="71"/>
                  </a:lnTo>
                  <a:lnTo>
                    <a:pt x="208" y="60"/>
                  </a:lnTo>
                  <a:lnTo>
                    <a:pt x="119" y="95"/>
                  </a:lnTo>
                  <a:lnTo>
                    <a:pt x="158" y="6"/>
                  </a:lnTo>
                  <a:lnTo>
                    <a:pt x="143" y="0"/>
                  </a:lnTo>
                  <a:lnTo>
                    <a:pt x="107" y="92"/>
                  </a:lnTo>
                  <a:lnTo>
                    <a:pt x="69" y="0"/>
                  </a:lnTo>
                  <a:lnTo>
                    <a:pt x="57" y="6"/>
                  </a:lnTo>
                  <a:lnTo>
                    <a:pt x="95" y="95"/>
                  </a:lnTo>
                  <a:lnTo>
                    <a:pt x="3" y="60"/>
                  </a:lnTo>
                  <a:lnTo>
                    <a:pt x="0" y="71"/>
                  </a:lnTo>
                  <a:lnTo>
                    <a:pt x="89" y="107"/>
                  </a:lnTo>
                  <a:lnTo>
                    <a:pt x="0" y="145"/>
                  </a:lnTo>
                  <a:lnTo>
                    <a:pt x="3" y="157"/>
                  </a:lnTo>
                  <a:lnTo>
                    <a:pt x="95" y="119"/>
                  </a:lnTo>
                  <a:lnTo>
                    <a:pt x="57" y="211"/>
                  </a:lnTo>
                  <a:lnTo>
                    <a:pt x="69" y="214"/>
                  </a:lnTo>
                  <a:lnTo>
                    <a:pt x="107" y="125"/>
                  </a:lnTo>
                  <a:lnTo>
                    <a:pt x="143" y="217"/>
                  </a:lnTo>
                  <a:lnTo>
                    <a:pt x="155" y="211"/>
                  </a:lnTo>
                  <a:lnTo>
                    <a:pt x="119" y="119"/>
                  </a:lnTo>
                  <a:lnTo>
                    <a:pt x="208" y="157"/>
                  </a:lnTo>
                  <a:lnTo>
                    <a:pt x="214" y="1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9" name="Freeform 12">
              <a:extLst>
                <a:ext uri="{FF2B5EF4-FFF2-40B4-BE49-F238E27FC236}">
                  <a16:creationId xmlns:a16="http://schemas.microsoft.com/office/drawing/2014/main" id="{736EDC07-D461-4F4B-A7B7-CEEA71874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" y="1773"/>
              <a:ext cx="303" cy="270"/>
            </a:xfrm>
            <a:custGeom>
              <a:avLst/>
              <a:gdLst>
                <a:gd name="T0" fmla="*/ 95 w 303"/>
                <a:gd name="T1" fmla="*/ 9 h 270"/>
                <a:gd name="T2" fmla="*/ 95 w 303"/>
                <a:gd name="T3" fmla="*/ 9 h 270"/>
                <a:gd name="T4" fmla="*/ 95 w 303"/>
                <a:gd name="T5" fmla="*/ 18 h 270"/>
                <a:gd name="T6" fmla="*/ 93 w 303"/>
                <a:gd name="T7" fmla="*/ 42 h 270"/>
                <a:gd name="T8" fmla="*/ 95 w 303"/>
                <a:gd name="T9" fmla="*/ 77 h 270"/>
                <a:gd name="T10" fmla="*/ 101 w 303"/>
                <a:gd name="T11" fmla="*/ 95 h 270"/>
                <a:gd name="T12" fmla="*/ 107 w 303"/>
                <a:gd name="T13" fmla="*/ 116 h 270"/>
                <a:gd name="T14" fmla="*/ 116 w 303"/>
                <a:gd name="T15" fmla="*/ 137 h 270"/>
                <a:gd name="T16" fmla="*/ 128 w 303"/>
                <a:gd name="T17" fmla="*/ 157 h 270"/>
                <a:gd name="T18" fmla="*/ 146 w 303"/>
                <a:gd name="T19" fmla="*/ 178 h 270"/>
                <a:gd name="T20" fmla="*/ 167 w 303"/>
                <a:gd name="T21" fmla="*/ 196 h 270"/>
                <a:gd name="T22" fmla="*/ 190 w 303"/>
                <a:gd name="T23" fmla="*/ 211 h 270"/>
                <a:gd name="T24" fmla="*/ 223 w 303"/>
                <a:gd name="T25" fmla="*/ 225 h 270"/>
                <a:gd name="T26" fmla="*/ 259 w 303"/>
                <a:gd name="T27" fmla="*/ 237 h 270"/>
                <a:gd name="T28" fmla="*/ 303 w 303"/>
                <a:gd name="T29" fmla="*/ 243 h 270"/>
                <a:gd name="T30" fmla="*/ 303 w 303"/>
                <a:gd name="T31" fmla="*/ 243 h 270"/>
                <a:gd name="T32" fmla="*/ 294 w 303"/>
                <a:gd name="T33" fmla="*/ 249 h 270"/>
                <a:gd name="T34" fmla="*/ 274 w 303"/>
                <a:gd name="T35" fmla="*/ 258 h 270"/>
                <a:gd name="T36" fmla="*/ 241 w 303"/>
                <a:gd name="T37" fmla="*/ 267 h 270"/>
                <a:gd name="T38" fmla="*/ 223 w 303"/>
                <a:gd name="T39" fmla="*/ 270 h 270"/>
                <a:gd name="T40" fmla="*/ 202 w 303"/>
                <a:gd name="T41" fmla="*/ 270 h 270"/>
                <a:gd name="T42" fmla="*/ 182 w 303"/>
                <a:gd name="T43" fmla="*/ 270 h 270"/>
                <a:gd name="T44" fmla="*/ 158 w 303"/>
                <a:gd name="T45" fmla="*/ 264 h 270"/>
                <a:gd name="T46" fmla="*/ 137 w 303"/>
                <a:gd name="T47" fmla="*/ 258 h 270"/>
                <a:gd name="T48" fmla="*/ 113 w 303"/>
                <a:gd name="T49" fmla="*/ 246 h 270"/>
                <a:gd name="T50" fmla="*/ 93 w 303"/>
                <a:gd name="T51" fmla="*/ 228 h 270"/>
                <a:gd name="T52" fmla="*/ 69 w 303"/>
                <a:gd name="T53" fmla="*/ 208 h 270"/>
                <a:gd name="T54" fmla="*/ 51 w 303"/>
                <a:gd name="T55" fmla="*/ 181 h 270"/>
                <a:gd name="T56" fmla="*/ 30 w 303"/>
                <a:gd name="T57" fmla="*/ 145 h 270"/>
                <a:gd name="T58" fmla="*/ 30 w 303"/>
                <a:gd name="T59" fmla="*/ 145 h 270"/>
                <a:gd name="T60" fmla="*/ 15 w 303"/>
                <a:gd name="T61" fmla="*/ 110 h 270"/>
                <a:gd name="T62" fmla="*/ 6 w 303"/>
                <a:gd name="T63" fmla="*/ 83 h 270"/>
                <a:gd name="T64" fmla="*/ 3 w 303"/>
                <a:gd name="T65" fmla="*/ 60 h 270"/>
                <a:gd name="T66" fmla="*/ 0 w 303"/>
                <a:gd name="T67" fmla="*/ 39 h 270"/>
                <a:gd name="T68" fmla="*/ 3 w 303"/>
                <a:gd name="T69" fmla="*/ 24 h 270"/>
                <a:gd name="T70" fmla="*/ 9 w 303"/>
                <a:gd name="T71" fmla="*/ 15 h 270"/>
                <a:gd name="T72" fmla="*/ 18 w 303"/>
                <a:gd name="T73" fmla="*/ 6 h 270"/>
                <a:gd name="T74" fmla="*/ 27 w 303"/>
                <a:gd name="T75" fmla="*/ 3 h 270"/>
                <a:gd name="T76" fmla="*/ 39 w 303"/>
                <a:gd name="T77" fmla="*/ 0 h 270"/>
                <a:gd name="T78" fmla="*/ 51 w 303"/>
                <a:gd name="T79" fmla="*/ 0 h 270"/>
                <a:gd name="T80" fmla="*/ 72 w 303"/>
                <a:gd name="T81" fmla="*/ 3 h 270"/>
                <a:gd name="T82" fmla="*/ 95 w 303"/>
                <a:gd name="T83" fmla="*/ 9 h 270"/>
                <a:gd name="T84" fmla="*/ 95 w 303"/>
                <a:gd name="T85" fmla="*/ 9 h 27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03" h="270">
                  <a:moveTo>
                    <a:pt x="95" y="9"/>
                  </a:moveTo>
                  <a:lnTo>
                    <a:pt x="95" y="9"/>
                  </a:lnTo>
                  <a:lnTo>
                    <a:pt x="95" y="18"/>
                  </a:lnTo>
                  <a:lnTo>
                    <a:pt x="93" y="42"/>
                  </a:lnTo>
                  <a:lnTo>
                    <a:pt x="95" y="77"/>
                  </a:lnTo>
                  <a:lnTo>
                    <a:pt x="101" y="95"/>
                  </a:lnTo>
                  <a:lnTo>
                    <a:pt x="107" y="116"/>
                  </a:lnTo>
                  <a:lnTo>
                    <a:pt x="116" y="137"/>
                  </a:lnTo>
                  <a:lnTo>
                    <a:pt x="128" y="157"/>
                  </a:lnTo>
                  <a:lnTo>
                    <a:pt x="146" y="178"/>
                  </a:lnTo>
                  <a:lnTo>
                    <a:pt x="167" y="196"/>
                  </a:lnTo>
                  <a:lnTo>
                    <a:pt x="190" y="211"/>
                  </a:lnTo>
                  <a:lnTo>
                    <a:pt x="223" y="225"/>
                  </a:lnTo>
                  <a:lnTo>
                    <a:pt x="259" y="237"/>
                  </a:lnTo>
                  <a:lnTo>
                    <a:pt x="303" y="243"/>
                  </a:lnTo>
                  <a:lnTo>
                    <a:pt x="294" y="249"/>
                  </a:lnTo>
                  <a:lnTo>
                    <a:pt x="274" y="258"/>
                  </a:lnTo>
                  <a:lnTo>
                    <a:pt x="241" y="267"/>
                  </a:lnTo>
                  <a:lnTo>
                    <a:pt x="223" y="270"/>
                  </a:lnTo>
                  <a:lnTo>
                    <a:pt x="202" y="270"/>
                  </a:lnTo>
                  <a:lnTo>
                    <a:pt x="182" y="270"/>
                  </a:lnTo>
                  <a:lnTo>
                    <a:pt x="158" y="264"/>
                  </a:lnTo>
                  <a:lnTo>
                    <a:pt x="137" y="258"/>
                  </a:lnTo>
                  <a:lnTo>
                    <a:pt x="113" y="246"/>
                  </a:lnTo>
                  <a:lnTo>
                    <a:pt x="93" y="228"/>
                  </a:lnTo>
                  <a:lnTo>
                    <a:pt x="69" y="208"/>
                  </a:lnTo>
                  <a:lnTo>
                    <a:pt x="51" y="181"/>
                  </a:lnTo>
                  <a:lnTo>
                    <a:pt x="30" y="145"/>
                  </a:lnTo>
                  <a:lnTo>
                    <a:pt x="15" y="110"/>
                  </a:lnTo>
                  <a:lnTo>
                    <a:pt x="6" y="83"/>
                  </a:lnTo>
                  <a:lnTo>
                    <a:pt x="3" y="60"/>
                  </a:lnTo>
                  <a:lnTo>
                    <a:pt x="0" y="39"/>
                  </a:lnTo>
                  <a:lnTo>
                    <a:pt x="3" y="24"/>
                  </a:lnTo>
                  <a:lnTo>
                    <a:pt x="9" y="15"/>
                  </a:lnTo>
                  <a:lnTo>
                    <a:pt x="18" y="6"/>
                  </a:lnTo>
                  <a:lnTo>
                    <a:pt x="27" y="3"/>
                  </a:lnTo>
                  <a:lnTo>
                    <a:pt x="39" y="0"/>
                  </a:lnTo>
                  <a:lnTo>
                    <a:pt x="51" y="0"/>
                  </a:lnTo>
                  <a:lnTo>
                    <a:pt x="72" y="3"/>
                  </a:lnTo>
                  <a:lnTo>
                    <a:pt x="95" y="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0" name="Freeform 13">
              <a:extLst>
                <a:ext uri="{FF2B5EF4-FFF2-40B4-BE49-F238E27FC236}">
                  <a16:creationId xmlns:a16="http://schemas.microsoft.com/office/drawing/2014/main" id="{D8305125-5FE2-AA45-A672-6BAE349E8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" y="1720"/>
              <a:ext cx="125" cy="127"/>
            </a:xfrm>
            <a:custGeom>
              <a:avLst/>
              <a:gdLst>
                <a:gd name="T0" fmla="*/ 92 w 125"/>
                <a:gd name="T1" fmla="*/ 127 h 127"/>
                <a:gd name="T2" fmla="*/ 92 w 125"/>
                <a:gd name="T3" fmla="*/ 127 h 127"/>
                <a:gd name="T4" fmla="*/ 95 w 125"/>
                <a:gd name="T5" fmla="*/ 113 h 127"/>
                <a:gd name="T6" fmla="*/ 101 w 125"/>
                <a:gd name="T7" fmla="*/ 95 h 127"/>
                <a:gd name="T8" fmla="*/ 113 w 125"/>
                <a:gd name="T9" fmla="*/ 59 h 127"/>
                <a:gd name="T10" fmla="*/ 122 w 125"/>
                <a:gd name="T11" fmla="*/ 30 h 127"/>
                <a:gd name="T12" fmla="*/ 125 w 125"/>
                <a:gd name="T13" fmla="*/ 15 h 127"/>
                <a:gd name="T14" fmla="*/ 122 w 125"/>
                <a:gd name="T15" fmla="*/ 6 h 127"/>
                <a:gd name="T16" fmla="*/ 122 w 125"/>
                <a:gd name="T17" fmla="*/ 6 h 127"/>
                <a:gd name="T18" fmla="*/ 113 w 125"/>
                <a:gd name="T19" fmla="*/ 0 h 127"/>
                <a:gd name="T20" fmla="*/ 104 w 125"/>
                <a:gd name="T21" fmla="*/ 0 h 127"/>
                <a:gd name="T22" fmla="*/ 89 w 125"/>
                <a:gd name="T23" fmla="*/ 3 h 127"/>
                <a:gd name="T24" fmla="*/ 74 w 125"/>
                <a:gd name="T25" fmla="*/ 12 h 127"/>
                <a:gd name="T26" fmla="*/ 39 w 125"/>
                <a:gd name="T27" fmla="*/ 36 h 127"/>
                <a:gd name="T28" fmla="*/ 0 w 125"/>
                <a:gd name="T29" fmla="*/ 62 h 127"/>
                <a:gd name="T30" fmla="*/ 0 w 125"/>
                <a:gd name="T31" fmla="*/ 62 h 127"/>
                <a:gd name="T32" fmla="*/ 18 w 125"/>
                <a:gd name="T33" fmla="*/ 86 h 127"/>
                <a:gd name="T34" fmla="*/ 42 w 125"/>
                <a:gd name="T35" fmla="*/ 104 h 127"/>
                <a:gd name="T36" fmla="*/ 65 w 125"/>
                <a:gd name="T37" fmla="*/ 118 h 127"/>
                <a:gd name="T38" fmla="*/ 92 w 125"/>
                <a:gd name="T39" fmla="*/ 127 h 127"/>
                <a:gd name="T40" fmla="*/ 92 w 125"/>
                <a:gd name="T41" fmla="*/ 127 h 12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25" h="127">
                  <a:moveTo>
                    <a:pt x="92" y="127"/>
                  </a:moveTo>
                  <a:lnTo>
                    <a:pt x="92" y="127"/>
                  </a:lnTo>
                  <a:lnTo>
                    <a:pt x="95" y="113"/>
                  </a:lnTo>
                  <a:lnTo>
                    <a:pt x="101" y="95"/>
                  </a:lnTo>
                  <a:lnTo>
                    <a:pt x="113" y="59"/>
                  </a:lnTo>
                  <a:lnTo>
                    <a:pt x="122" y="30"/>
                  </a:lnTo>
                  <a:lnTo>
                    <a:pt x="125" y="15"/>
                  </a:lnTo>
                  <a:lnTo>
                    <a:pt x="122" y="6"/>
                  </a:lnTo>
                  <a:lnTo>
                    <a:pt x="113" y="0"/>
                  </a:lnTo>
                  <a:lnTo>
                    <a:pt x="104" y="0"/>
                  </a:lnTo>
                  <a:lnTo>
                    <a:pt x="89" y="3"/>
                  </a:lnTo>
                  <a:lnTo>
                    <a:pt x="74" y="12"/>
                  </a:lnTo>
                  <a:lnTo>
                    <a:pt x="39" y="36"/>
                  </a:lnTo>
                  <a:lnTo>
                    <a:pt x="0" y="62"/>
                  </a:lnTo>
                  <a:lnTo>
                    <a:pt x="18" y="86"/>
                  </a:lnTo>
                  <a:lnTo>
                    <a:pt x="42" y="104"/>
                  </a:lnTo>
                  <a:lnTo>
                    <a:pt x="65" y="118"/>
                  </a:lnTo>
                  <a:lnTo>
                    <a:pt x="92" y="1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1" name="Freeform 14">
              <a:extLst>
                <a:ext uri="{FF2B5EF4-FFF2-40B4-BE49-F238E27FC236}">
                  <a16:creationId xmlns:a16="http://schemas.microsoft.com/office/drawing/2014/main" id="{004F0A10-2EE0-5347-B1CF-46D955AF3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" y="1723"/>
              <a:ext cx="252" cy="290"/>
            </a:xfrm>
            <a:custGeom>
              <a:avLst/>
              <a:gdLst>
                <a:gd name="T0" fmla="*/ 60 w 252"/>
                <a:gd name="T1" fmla="*/ 210 h 290"/>
                <a:gd name="T2" fmla="*/ 60 w 252"/>
                <a:gd name="T3" fmla="*/ 210 h 290"/>
                <a:gd name="T4" fmla="*/ 48 w 252"/>
                <a:gd name="T5" fmla="*/ 192 h 290"/>
                <a:gd name="T6" fmla="*/ 39 w 252"/>
                <a:gd name="T7" fmla="*/ 175 h 290"/>
                <a:gd name="T8" fmla="*/ 36 w 252"/>
                <a:gd name="T9" fmla="*/ 157 h 290"/>
                <a:gd name="T10" fmla="*/ 33 w 252"/>
                <a:gd name="T11" fmla="*/ 142 h 290"/>
                <a:gd name="T12" fmla="*/ 36 w 252"/>
                <a:gd name="T13" fmla="*/ 130 h 290"/>
                <a:gd name="T14" fmla="*/ 39 w 252"/>
                <a:gd name="T15" fmla="*/ 115 h 290"/>
                <a:gd name="T16" fmla="*/ 51 w 252"/>
                <a:gd name="T17" fmla="*/ 89 h 290"/>
                <a:gd name="T18" fmla="*/ 62 w 252"/>
                <a:gd name="T19" fmla="*/ 65 h 290"/>
                <a:gd name="T20" fmla="*/ 65 w 252"/>
                <a:gd name="T21" fmla="*/ 56 h 290"/>
                <a:gd name="T22" fmla="*/ 65 w 252"/>
                <a:gd name="T23" fmla="*/ 44 h 290"/>
                <a:gd name="T24" fmla="*/ 65 w 252"/>
                <a:gd name="T25" fmla="*/ 33 h 290"/>
                <a:gd name="T26" fmla="*/ 60 w 252"/>
                <a:gd name="T27" fmla="*/ 24 h 290"/>
                <a:gd name="T28" fmla="*/ 54 w 252"/>
                <a:gd name="T29" fmla="*/ 12 h 290"/>
                <a:gd name="T30" fmla="*/ 39 w 252"/>
                <a:gd name="T31" fmla="*/ 0 h 290"/>
                <a:gd name="T32" fmla="*/ 39 w 252"/>
                <a:gd name="T33" fmla="*/ 0 h 290"/>
                <a:gd name="T34" fmla="*/ 30 w 252"/>
                <a:gd name="T35" fmla="*/ 3 h 290"/>
                <a:gd name="T36" fmla="*/ 30 w 252"/>
                <a:gd name="T37" fmla="*/ 3 h 290"/>
                <a:gd name="T38" fmla="*/ 18 w 252"/>
                <a:gd name="T39" fmla="*/ 33 h 290"/>
                <a:gd name="T40" fmla="*/ 9 w 252"/>
                <a:gd name="T41" fmla="*/ 62 h 290"/>
                <a:gd name="T42" fmla="*/ 3 w 252"/>
                <a:gd name="T43" fmla="*/ 95 h 290"/>
                <a:gd name="T44" fmla="*/ 0 w 252"/>
                <a:gd name="T45" fmla="*/ 124 h 290"/>
                <a:gd name="T46" fmla="*/ 0 w 252"/>
                <a:gd name="T47" fmla="*/ 124 h 290"/>
                <a:gd name="T48" fmla="*/ 3 w 252"/>
                <a:gd name="T49" fmla="*/ 127 h 290"/>
                <a:gd name="T50" fmla="*/ 0 w 252"/>
                <a:gd name="T51" fmla="*/ 124 h 290"/>
                <a:gd name="T52" fmla="*/ 0 w 252"/>
                <a:gd name="T53" fmla="*/ 124 h 290"/>
                <a:gd name="T54" fmla="*/ 3 w 252"/>
                <a:gd name="T55" fmla="*/ 151 h 290"/>
                <a:gd name="T56" fmla="*/ 6 w 252"/>
                <a:gd name="T57" fmla="*/ 175 h 290"/>
                <a:gd name="T58" fmla="*/ 15 w 252"/>
                <a:gd name="T59" fmla="*/ 198 h 290"/>
                <a:gd name="T60" fmla="*/ 27 w 252"/>
                <a:gd name="T61" fmla="*/ 219 h 290"/>
                <a:gd name="T62" fmla="*/ 39 w 252"/>
                <a:gd name="T63" fmla="*/ 237 h 290"/>
                <a:gd name="T64" fmla="*/ 57 w 252"/>
                <a:gd name="T65" fmla="*/ 255 h 290"/>
                <a:gd name="T66" fmla="*/ 80 w 252"/>
                <a:gd name="T67" fmla="*/ 267 h 290"/>
                <a:gd name="T68" fmla="*/ 104 w 252"/>
                <a:gd name="T69" fmla="*/ 278 h 290"/>
                <a:gd name="T70" fmla="*/ 104 w 252"/>
                <a:gd name="T71" fmla="*/ 278 h 290"/>
                <a:gd name="T72" fmla="*/ 140 w 252"/>
                <a:gd name="T73" fmla="*/ 287 h 290"/>
                <a:gd name="T74" fmla="*/ 178 w 252"/>
                <a:gd name="T75" fmla="*/ 290 h 290"/>
                <a:gd name="T76" fmla="*/ 214 w 252"/>
                <a:gd name="T77" fmla="*/ 290 h 290"/>
                <a:gd name="T78" fmla="*/ 252 w 252"/>
                <a:gd name="T79" fmla="*/ 284 h 290"/>
                <a:gd name="T80" fmla="*/ 252 w 252"/>
                <a:gd name="T81" fmla="*/ 284 h 290"/>
                <a:gd name="T82" fmla="*/ 211 w 252"/>
                <a:gd name="T83" fmla="*/ 281 h 290"/>
                <a:gd name="T84" fmla="*/ 184 w 252"/>
                <a:gd name="T85" fmla="*/ 278 h 290"/>
                <a:gd name="T86" fmla="*/ 157 w 252"/>
                <a:gd name="T87" fmla="*/ 272 h 290"/>
                <a:gd name="T88" fmla="*/ 134 w 252"/>
                <a:gd name="T89" fmla="*/ 264 h 290"/>
                <a:gd name="T90" fmla="*/ 107 w 252"/>
                <a:gd name="T91" fmla="*/ 249 h 290"/>
                <a:gd name="T92" fmla="*/ 83 w 252"/>
                <a:gd name="T93" fmla="*/ 231 h 290"/>
                <a:gd name="T94" fmla="*/ 60 w 252"/>
                <a:gd name="T95" fmla="*/ 210 h 290"/>
                <a:gd name="T96" fmla="*/ 60 w 252"/>
                <a:gd name="T97" fmla="*/ 210 h 29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52" h="290">
                  <a:moveTo>
                    <a:pt x="60" y="210"/>
                  </a:moveTo>
                  <a:lnTo>
                    <a:pt x="60" y="210"/>
                  </a:lnTo>
                  <a:lnTo>
                    <a:pt x="48" y="192"/>
                  </a:lnTo>
                  <a:lnTo>
                    <a:pt x="39" y="175"/>
                  </a:lnTo>
                  <a:lnTo>
                    <a:pt x="36" y="157"/>
                  </a:lnTo>
                  <a:lnTo>
                    <a:pt x="33" y="142"/>
                  </a:lnTo>
                  <a:lnTo>
                    <a:pt x="36" y="130"/>
                  </a:lnTo>
                  <a:lnTo>
                    <a:pt x="39" y="115"/>
                  </a:lnTo>
                  <a:lnTo>
                    <a:pt x="51" y="89"/>
                  </a:lnTo>
                  <a:lnTo>
                    <a:pt x="62" y="65"/>
                  </a:lnTo>
                  <a:lnTo>
                    <a:pt x="65" y="56"/>
                  </a:lnTo>
                  <a:lnTo>
                    <a:pt x="65" y="44"/>
                  </a:lnTo>
                  <a:lnTo>
                    <a:pt x="65" y="33"/>
                  </a:lnTo>
                  <a:lnTo>
                    <a:pt x="60" y="24"/>
                  </a:lnTo>
                  <a:lnTo>
                    <a:pt x="54" y="12"/>
                  </a:lnTo>
                  <a:lnTo>
                    <a:pt x="39" y="0"/>
                  </a:lnTo>
                  <a:lnTo>
                    <a:pt x="30" y="3"/>
                  </a:lnTo>
                  <a:lnTo>
                    <a:pt x="18" y="33"/>
                  </a:lnTo>
                  <a:lnTo>
                    <a:pt x="9" y="62"/>
                  </a:lnTo>
                  <a:lnTo>
                    <a:pt x="3" y="95"/>
                  </a:lnTo>
                  <a:lnTo>
                    <a:pt x="0" y="124"/>
                  </a:lnTo>
                  <a:lnTo>
                    <a:pt x="3" y="127"/>
                  </a:lnTo>
                  <a:lnTo>
                    <a:pt x="0" y="124"/>
                  </a:lnTo>
                  <a:lnTo>
                    <a:pt x="3" y="151"/>
                  </a:lnTo>
                  <a:lnTo>
                    <a:pt x="6" y="175"/>
                  </a:lnTo>
                  <a:lnTo>
                    <a:pt x="15" y="198"/>
                  </a:lnTo>
                  <a:lnTo>
                    <a:pt x="27" y="219"/>
                  </a:lnTo>
                  <a:lnTo>
                    <a:pt x="39" y="237"/>
                  </a:lnTo>
                  <a:lnTo>
                    <a:pt x="57" y="255"/>
                  </a:lnTo>
                  <a:lnTo>
                    <a:pt x="80" y="267"/>
                  </a:lnTo>
                  <a:lnTo>
                    <a:pt x="104" y="278"/>
                  </a:lnTo>
                  <a:lnTo>
                    <a:pt x="140" y="287"/>
                  </a:lnTo>
                  <a:lnTo>
                    <a:pt x="178" y="290"/>
                  </a:lnTo>
                  <a:lnTo>
                    <a:pt x="214" y="290"/>
                  </a:lnTo>
                  <a:lnTo>
                    <a:pt x="252" y="284"/>
                  </a:lnTo>
                  <a:lnTo>
                    <a:pt x="211" y="281"/>
                  </a:lnTo>
                  <a:lnTo>
                    <a:pt x="184" y="278"/>
                  </a:lnTo>
                  <a:lnTo>
                    <a:pt x="157" y="272"/>
                  </a:lnTo>
                  <a:lnTo>
                    <a:pt x="134" y="264"/>
                  </a:lnTo>
                  <a:lnTo>
                    <a:pt x="107" y="249"/>
                  </a:lnTo>
                  <a:lnTo>
                    <a:pt x="83" y="231"/>
                  </a:lnTo>
                  <a:lnTo>
                    <a:pt x="60" y="2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2" name="Freeform 15">
              <a:extLst>
                <a:ext uri="{FF2B5EF4-FFF2-40B4-BE49-F238E27FC236}">
                  <a16:creationId xmlns:a16="http://schemas.microsoft.com/office/drawing/2014/main" id="{FC73110A-8D9C-A04F-AD90-A8951554D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" y="1984"/>
              <a:ext cx="116" cy="148"/>
            </a:xfrm>
            <a:custGeom>
              <a:avLst/>
              <a:gdLst>
                <a:gd name="T0" fmla="*/ 104 w 116"/>
                <a:gd name="T1" fmla="*/ 83 h 148"/>
                <a:gd name="T2" fmla="*/ 104 w 116"/>
                <a:gd name="T3" fmla="*/ 83 h 148"/>
                <a:gd name="T4" fmla="*/ 104 w 116"/>
                <a:gd name="T5" fmla="*/ 71 h 148"/>
                <a:gd name="T6" fmla="*/ 107 w 116"/>
                <a:gd name="T7" fmla="*/ 44 h 148"/>
                <a:gd name="T8" fmla="*/ 104 w 116"/>
                <a:gd name="T9" fmla="*/ 29 h 148"/>
                <a:gd name="T10" fmla="*/ 101 w 116"/>
                <a:gd name="T11" fmla="*/ 14 h 148"/>
                <a:gd name="T12" fmla="*/ 92 w 116"/>
                <a:gd name="T13" fmla="*/ 6 h 148"/>
                <a:gd name="T14" fmla="*/ 86 w 116"/>
                <a:gd name="T15" fmla="*/ 3 h 148"/>
                <a:gd name="T16" fmla="*/ 80 w 116"/>
                <a:gd name="T17" fmla="*/ 0 h 148"/>
                <a:gd name="T18" fmla="*/ 80 w 116"/>
                <a:gd name="T19" fmla="*/ 0 h 148"/>
                <a:gd name="T20" fmla="*/ 60 w 116"/>
                <a:gd name="T21" fmla="*/ 3 h 148"/>
                <a:gd name="T22" fmla="*/ 36 w 116"/>
                <a:gd name="T23" fmla="*/ 11 h 148"/>
                <a:gd name="T24" fmla="*/ 36 w 116"/>
                <a:gd name="T25" fmla="*/ 11 h 148"/>
                <a:gd name="T26" fmla="*/ 24 w 116"/>
                <a:gd name="T27" fmla="*/ 20 h 148"/>
                <a:gd name="T28" fmla="*/ 24 w 116"/>
                <a:gd name="T29" fmla="*/ 20 h 148"/>
                <a:gd name="T30" fmla="*/ 0 w 116"/>
                <a:gd name="T31" fmla="*/ 23 h 148"/>
                <a:gd name="T32" fmla="*/ 30 w 116"/>
                <a:gd name="T33" fmla="*/ 35 h 148"/>
                <a:gd name="T34" fmla="*/ 30 w 116"/>
                <a:gd name="T35" fmla="*/ 35 h 148"/>
                <a:gd name="T36" fmla="*/ 36 w 116"/>
                <a:gd name="T37" fmla="*/ 47 h 148"/>
                <a:gd name="T38" fmla="*/ 54 w 116"/>
                <a:gd name="T39" fmla="*/ 77 h 148"/>
                <a:gd name="T40" fmla="*/ 83 w 116"/>
                <a:gd name="T41" fmla="*/ 115 h 148"/>
                <a:gd name="T42" fmla="*/ 98 w 116"/>
                <a:gd name="T43" fmla="*/ 133 h 148"/>
                <a:gd name="T44" fmla="*/ 116 w 116"/>
                <a:gd name="T45" fmla="*/ 148 h 148"/>
                <a:gd name="T46" fmla="*/ 116 w 116"/>
                <a:gd name="T47" fmla="*/ 148 h 148"/>
                <a:gd name="T48" fmla="*/ 104 w 116"/>
                <a:gd name="T49" fmla="*/ 83 h 148"/>
                <a:gd name="T50" fmla="*/ 104 w 116"/>
                <a:gd name="T51" fmla="*/ 83 h 14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16" h="148">
                  <a:moveTo>
                    <a:pt x="104" y="83"/>
                  </a:moveTo>
                  <a:lnTo>
                    <a:pt x="104" y="83"/>
                  </a:lnTo>
                  <a:lnTo>
                    <a:pt x="104" y="71"/>
                  </a:lnTo>
                  <a:lnTo>
                    <a:pt x="107" y="44"/>
                  </a:lnTo>
                  <a:lnTo>
                    <a:pt x="104" y="29"/>
                  </a:lnTo>
                  <a:lnTo>
                    <a:pt x="101" y="14"/>
                  </a:lnTo>
                  <a:lnTo>
                    <a:pt x="92" y="6"/>
                  </a:lnTo>
                  <a:lnTo>
                    <a:pt x="86" y="3"/>
                  </a:lnTo>
                  <a:lnTo>
                    <a:pt x="80" y="0"/>
                  </a:lnTo>
                  <a:lnTo>
                    <a:pt x="60" y="3"/>
                  </a:lnTo>
                  <a:lnTo>
                    <a:pt x="36" y="11"/>
                  </a:lnTo>
                  <a:lnTo>
                    <a:pt x="24" y="20"/>
                  </a:lnTo>
                  <a:lnTo>
                    <a:pt x="0" y="23"/>
                  </a:lnTo>
                  <a:lnTo>
                    <a:pt x="30" y="35"/>
                  </a:lnTo>
                  <a:lnTo>
                    <a:pt x="36" y="47"/>
                  </a:lnTo>
                  <a:lnTo>
                    <a:pt x="54" y="77"/>
                  </a:lnTo>
                  <a:lnTo>
                    <a:pt x="83" y="115"/>
                  </a:lnTo>
                  <a:lnTo>
                    <a:pt x="98" y="133"/>
                  </a:lnTo>
                  <a:lnTo>
                    <a:pt x="116" y="148"/>
                  </a:lnTo>
                  <a:lnTo>
                    <a:pt x="104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3" name="Freeform 16">
              <a:extLst>
                <a:ext uri="{FF2B5EF4-FFF2-40B4-BE49-F238E27FC236}">
                  <a16:creationId xmlns:a16="http://schemas.microsoft.com/office/drawing/2014/main" id="{43A48477-F548-4243-9517-AECFA12D1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" y="2007"/>
              <a:ext cx="294" cy="498"/>
            </a:xfrm>
            <a:custGeom>
              <a:avLst/>
              <a:gdLst>
                <a:gd name="T0" fmla="*/ 294 w 294"/>
                <a:gd name="T1" fmla="*/ 498 h 498"/>
                <a:gd name="T2" fmla="*/ 294 w 294"/>
                <a:gd name="T3" fmla="*/ 498 h 498"/>
                <a:gd name="T4" fmla="*/ 273 w 294"/>
                <a:gd name="T5" fmla="*/ 459 h 498"/>
                <a:gd name="T6" fmla="*/ 255 w 294"/>
                <a:gd name="T7" fmla="*/ 412 h 498"/>
                <a:gd name="T8" fmla="*/ 237 w 294"/>
                <a:gd name="T9" fmla="*/ 365 h 498"/>
                <a:gd name="T10" fmla="*/ 220 w 294"/>
                <a:gd name="T11" fmla="*/ 311 h 498"/>
                <a:gd name="T12" fmla="*/ 193 w 294"/>
                <a:gd name="T13" fmla="*/ 211 h 498"/>
                <a:gd name="T14" fmla="*/ 172 w 294"/>
                <a:gd name="T15" fmla="*/ 125 h 498"/>
                <a:gd name="T16" fmla="*/ 172 w 294"/>
                <a:gd name="T17" fmla="*/ 125 h 498"/>
                <a:gd name="T18" fmla="*/ 154 w 294"/>
                <a:gd name="T19" fmla="*/ 110 h 498"/>
                <a:gd name="T20" fmla="*/ 139 w 294"/>
                <a:gd name="T21" fmla="*/ 92 h 498"/>
                <a:gd name="T22" fmla="*/ 110 w 294"/>
                <a:gd name="T23" fmla="*/ 54 h 498"/>
                <a:gd name="T24" fmla="*/ 92 w 294"/>
                <a:gd name="T25" fmla="*/ 24 h 498"/>
                <a:gd name="T26" fmla="*/ 86 w 294"/>
                <a:gd name="T27" fmla="*/ 12 h 498"/>
                <a:gd name="T28" fmla="*/ 56 w 294"/>
                <a:gd name="T29" fmla="*/ 0 h 498"/>
                <a:gd name="T30" fmla="*/ 56 w 294"/>
                <a:gd name="T31" fmla="*/ 0 h 498"/>
                <a:gd name="T32" fmla="*/ 44 w 294"/>
                <a:gd name="T33" fmla="*/ 0 h 498"/>
                <a:gd name="T34" fmla="*/ 44 w 294"/>
                <a:gd name="T35" fmla="*/ 0 h 498"/>
                <a:gd name="T36" fmla="*/ 0 w 294"/>
                <a:gd name="T37" fmla="*/ 6 h 498"/>
                <a:gd name="T38" fmla="*/ 0 w 294"/>
                <a:gd name="T39" fmla="*/ 6 h 498"/>
                <a:gd name="T40" fmla="*/ 12 w 294"/>
                <a:gd name="T41" fmla="*/ 80 h 498"/>
                <a:gd name="T42" fmla="*/ 30 w 294"/>
                <a:gd name="T43" fmla="*/ 160 h 498"/>
                <a:gd name="T44" fmla="*/ 53 w 294"/>
                <a:gd name="T45" fmla="*/ 237 h 498"/>
                <a:gd name="T46" fmla="*/ 68 w 294"/>
                <a:gd name="T47" fmla="*/ 273 h 498"/>
                <a:gd name="T48" fmla="*/ 86 w 294"/>
                <a:gd name="T49" fmla="*/ 308 h 498"/>
                <a:gd name="T50" fmla="*/ 104 w 294"/>
                <a:gd name="T51" fmla="*/ 344 h 498"/>
                <a:gd name="T52" fmla="*/ 125 w 294"/>
                <a:gd name="T53" fmla="*/ 377 h 498"/>
                <a:gd name="T54" fmla="*/ 145 w 294"/>
                <a:gd name="T55" fmla="*/ 403 h 498"/>
                <a:gd name="T56" fmla="*/ 172 w 294"/>
                <a:gd name="T57" fmla="*/ 430 h 498"/>
                <a:gd name="T58" fmla="*/ 199 w 294"/>
                <a:gd name="T59" fmla="*/ 454 h 498"/>
                <a:gd name="T60" fmla="*/ 228 w 294"/>
                <a:gd name="T61" fmla="*/ 471 h 498"/>
                <a:gd name="T62" fmla="*/ 258 w 294"/>
                <a:gd name="T63" fmla="*/ 486 h 498"/>
                <a:gd name="T64" fmla="*/ 294 w 294"/>
                <a:gd name="T65" fmla="*/ 498 h 498"/>
                <a:gd name="T66" fmla="*/ 294 w 294"/>
                <a:gd name="T67" fmla="*/ 498 h 49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94" h="498">
                  <a:moveTo>
                    <a:pt x="294" y="498"/>
                  </a:moveTo>
                  <a:lnTo>
                    <a:pt x="294" y="498"/>
                  </a:lnTo>
                  <a:lnTo>
                    <a:pt x="273" y="459"/>
                  </a:lnTo>
                  <a:lnTo>
                    <a:pt x="255" y="412"/>
                  </a:lnTo>
                  <a:lnTo>
                    <a:pt x="237" y="365"/>
                  </a:lnTo>
                  <a:lnTo>
                    <a:pt x="220" y="311"/>
                  </a:lnTo>
                  <a:lnTo>
                    <a:pt x="193" y="211"/>
                  </a:lnTo>
                  <a:lnTo>
                    <a:pt x="172" y="125"/>
                  </a:lnTo>
                  <a:lnTo>
                    <a:pt x="154" y="110"/>
                  </a:lnTo>
                  <a:lnTo>
                    <a:pt x="139" y="92"/>
                  </a:lnTo>
                  <a:lnTo>
                    <a:pt x="110" y="54"/>
                  </a:lnTo>
                  <a:lnTo>
                    <a:pt x="92" y="24"/>
                  </a:lnTo>
                  <a:lnTo>
                    <a:pt x="86" y="12"/>
                  </a:lnTo>
                  <a:lnTo>
                    <a:pt x="56" y="0"/>
                  </a:lnTo>
                  <a:lnTo>
                    <a:pt x="44" y="0"/>
                  </a:lnTo>
                  <a:lnTo>
                    <a:pt x="0" y="6"/>
                  </a:lnTo>
                  <a:lnTo>
                    <a:pt x="12" y="80"/>
                  </a:lnTo>
                  <a:lnTo>
                    <a:pt x="30" y="160"/>
                  </a:lnTo>
                  <a:lnTo>
                    <a:pt x="53" y="237"/>
                  </a:lnTo>
                  <a:lnTo>
                    <a:pt x="68" y="273"/>
                  </a:lnTo>
                  <a:lnTo>
                    <a:pt x="86" y="308"/>
                  </a:lnTo>
                  <a:lnTo>
                    <a:pt x="104" y="344"/>
                  </a:lnTo>
                  <a:lnTo>
                    <a:pt x="125" y="377"/>
                  </a:lnTo>
                  <a:lnTo>
                    <a:pt x="145" y="403"/>
                  </a:lnTo>
                  <a:lnTo>
                    <a:pt x="172" y="430"/>
                  </a:lnTo>
                  <a:lnTo>
                    <a:pt x="199" y="454"/>
                  </a:lnTo>
                  <a:lnTo>
                    <a:pt x="228" y="471"/>
                  </a:lnTo>
                  <a:lnTo>
                    <a:pt x="258" y="486"/>
                  </a:lnTo>
                  <a:lnTo>
                    <a:pt x="294" y="498"/>
                  </a:lnTo>
                  <a:close/>
                </a:path>
              </a:pathLst>
            </a:custGeom>
            <a:solidFill>
              <a:srgbClr val="5F5C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4" name="Freeform 17">
              <a:extLst>
                <a:ext uri="{FF2B5EF4-FFF2-40B4-BE49-F238E27FC236}">
                  <a16:creationId xmlns:a16="http://schemas.microsoft.com/office/drawing/2014/main" id="{0FD2DDC1-E009-D141-BA21-2AA1933C5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" y="1924"/>
              <a:ext cx="780" cy="776"/>
            </a:xfrm>
            <a:custGeom>
              <a:avLst/>
              <a:gdLst>
                <a:gd name="T0" fmla="*/ 243 w 780"/>
                <a:gd name="T1" fmla="*/ 323 h 776"/>
                <a:gd name="T2" fmla="*/ 243 w 780"/>
                <a:gd name="T3" fmla="*/ 323 h 776"/>
                <a:gd name="T4" fmla="*/ 261 w 780"/>
                <a:gd name="T5" fmla="*/ 356 h 776"/>
                <a:gd name="T6" fmla="*/ 296 w 780"/>
                <a:gd name="T7" fmla="*/ 415 h 776"/>
                <a:gd name="T8" fmla="*/ 320 w 780"/>
                <a:gd name="T9" fmla="*/ 451 h 776"/>
                <a:gd name="T10" fmla="*/ 350 w 780"/>
                <a:gd name="T11" fmla="*/ 492 h 776"/>
                <a:gd name="T12" fmla="*/ 386 w 780"/>
                <a:gd name="T13" fmla="*/ 534 h 776"/>
                <a:gd name="T14" fmla="*/ 430 w 780"/>
                <a:gd name="T15" fmla="*/ 578 h 776"/>
                <a:gd name="T16" fmla="*/ 430 w 780"/>
                <a:gd name="T17" fmla="*/ 578 h 776"/>
                <a:gd name="T18" fmla="*/ 466 w 780"/>
                <a:gd name="T19" fmla="*/ 611 h 776"/>
                <a:gd name="T20" fmla="*/ 510 w 780"/>
                <a:gd name="T21" fmla="*/ 643 h 776"/>
                <a:gd name="T22" fmla="*/ 558 w 780"/>
                <a:gd name="T23" fmla="*/ 679 h 776"/>
                <a:gd name="T24" fmla="*/ 608 w 780"/>
                <a:gd name="T25" fmla="*/ 711 h 776"/>
                <a:gd name="T26" fmla="*/ 656 w 780"/>
                <a:gd name="T27" fmla="*/ 741 h 776"/>
                <a:gd name="T28" fmla="*/ 703 w 780"/>
                <a:gd name="T29" fmla="*/ 762 h 776"/>
                <a:gd name="T30" fmla="*/ 724 w 780"/>
                <a:gd name="T31" fmla="*/ 771 h 776"/>
                <a:gd name="T32" fmla="*/ 745 w 780"/>
                <a:gd name="T33" fmla="*/ 776 h 776"/>
                <a:gd name="T34" fmla="*/ 762 w 780"/>
                <a:gd name="T35" fmla="*/ 776 h 776"/>
                <a:gd name="T36" fmla="*/ 777 w 780"/>
                <a:gd name="T37" fmla="*/ 776 h 776"/>
                <a:gd name="T38" fmla="*/ 777 w 780"/>
                <a:gd name="T39" fmla="*/ 776 h 776"/>
                <a:gd name="T40" fmla="*/ 780 w 780"/>
                <a:gd name="T41" fmla="*/ 771 h 776"/>
                <a:gd name="T42" fmla="*/ 777 w 780"/>
                <a:gd name="T43" fmla="*/ 765 h 776"/>
                <a:gd name="T44" fmla="*/ 777 w 780"/>
                <a:gd name="T45" fmla="*/ 765 h 776"/>
                <a:gd name="T46" fmla="*/ 780 w 780"/>
                <a:gd name="T47" fmla="*/ 762 h 776"/>
                <a:gd name="T48" fmla="*/ 780 w 780"/>
                <a:gd name="T49" fmla="*/ 762 h 776"/>
                <a:gd name="T50" fmla="*/ 762 w 780"/>
                <a:gd name="T51" fmla="*/ 762 h 776"/>
                <a:gd name="T52" fmla="*/ 742 w 780"/>
                <a:gd name="T53" fmla="*/ 756 h 776"/>
                <a:gd name="T54" fmla="*/ 721 w 780"/>
                <a:gd name="T55" fmla="*/ 747 h 776"/>
                <a:gd name="T56" fmla="*/ 697 w 780"/>
                <a:gd name="T57" fmla="*/ 738 h 776"/>
                <a:gd name="T58" fmla="*/ 653 w 780"/>
                <a:gd name="T59" fmla="*/ 711 h 776"/>
                <a:gd name="T60" fmla="*/ 605 w 780"/>
                <a:gd name="T61" fmla="*/ 682 h 776"/>
                <a:gd name="T62" fmla="*/ 561 w 780"/>
                <a:gd name="T63" fmla="*/ 646 h 776"/>
                <a:gd name="T64" fmla="*/ 519 w 780"/>
                <a:gd name="T65" fmla="*/ 611 h 776"/>
                <a:gd name="T66" fmla="*/ 448 w 780"/>
                <a:gd name="T67" fmla="*/ 548 h 776"/>
                <a:gd name="T68" fmla="*/ 448 w 780"/>
                <a:gd name="T69" fmla="*/ 548 h 776"/>
                <a:gd name="T70" fmla="*/ 403 w 780"/>
                <a:gd name="T71" fmla="*/ 504 h 776"/>
                <a:gd name="T72" fmla="*/ 368 w 780"/>
                <a:gd name="T73" fmla="*/ 465 h 776"/>
                <a:gd name="T74" fmla="*/ 338 w 780"/>
                <a:gd name="T75" fmla="*/ 427 h 776"/>
                <a:gd name="T76" fmla="*/ 314 w 780"/>
                <a:gd name="T77" fmla="*/ 391 h 776"/>
                <a:gd name="T78" fmla="*/ 282 w 780"/>
                <a:gd name="T79" fmla="*/ 335 h 776"/>
                <a:gd name="T80" fmla="*/ 267 w 780"/>
                <a:gd name="T81" fmla="*/ 303 h 776"/>
                <a:gd name="T82" fmla="*/ 267 w 780"/>
                <a:gd name="T83" fmla="*/ 303 h 776"/>
                <a:gd name="T84" fmla="*/ 249 w 780"/>
                <a:gd name="T85" fmla="*/ 276 h 776"/>
                <a:gd name="T86" fmla="*/ 231 w 780"/>
                <a:gd name="T87" fmla="*/ 249 h 776"/>
                <a:gd name="T88" fmla="*/ 184 w 780"/>
                <a:gd name="T89" fmla="*/ 190 h 776"/>
                <a:gd name="T90" fmla="*/ 77 w 780"/>
                <a:gd name="T91" fmla="*/ 63 h 776"/>
                <a:gd name="T92" fmla="*/ 77 w 780"/>
                <a:gd name="T93" fmla="*/ 63 h 776"/>
                <a:gd name="T94" fmla="*/ 50 w 780"/>
                <a:gd name="T95" fmla="*/ 30 h 776"/>
                <a:gd name="T96" fmla="*/ 32 w 780"/>
                <a:gd name="T97" fmla="*/ 0 h 776"/>
                <a:gd name="T98" fmla="*/ 32 w 780"/>
                <a:gd name="T99" fmla="*/ 0 h 776"/>
                <a:gd name="T100" fmla="*/ 29 w 780"/>
                <a:gd name="T101" fmla="*/ 12 h 776"/>
                <a:gd name="T102" fmla="*/ 0 w 780"/>
                <a:gd name="T103" fmla="*/ 15 h 776"/>
                <a:gd name="T104" fmla="*/ 0 w 780"/>
                <a:gd name="T105" fmla="*/ 15 h 776"/>
                <a:gd name="T106" fmla="*/ 14 w 780"/>
                <a:gd name="T107" fmla="*/ 45 h 776"/>
                <a:gd name="T108" fmla="*/ 41 w 780"/>
                <a:gd name="T109" fmla="*/ 80 h 776"/>
                <a:gd name="T110" fmla="*/ 41 w 780"/>
                <a:gd name="T111" fmla="*/ 80 h 776"/>
                <a:gd name="T112" fmla="*/ 101 w 780"/>
                <a:gd name="T113" fmla="*/ 146 h 776"/>
                <a:gd name="T114" fmla="*/ 157 w 780"/>
                <a:gd name="T115" fmla="*/ 211 h 776"/>
                <a:gd name="T116" fmla="*/ 207 w 780"/>
                <a:gd name="T117" fmla="*/ 270 h 776"/>
                <a:gd name="T118" fmla="*/ 228 w 780"/>
                <a:gd name="T119" fmla="*/ 297 h 776"/>
                <a:gd name="T120" fmla="*/ 243 w 780"/>
                <a:gd name="T121" fmla="*/ 323 h 776"/>
                <a:gd name="T122" fmla="*/ 243 w 780"/>
                <a:gd name="T123" fmla="*/ 323 h 7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80" h="776">
                  <a:moveTo>
                    <a:pt x="243" y="323"/>
                  </a:moveTo>
                  <a:lnTo>
                    <a:pt x="243" y="323"/>
                  </a:lnTo>
                  <a:lnTo>
                    <a:pt x="261" y="356"/>
                  </a:lnTo>
                  <a:lnTo>
                    <a:pt x="296" y="415"/>
                  </a:lnTo>
                  <a:lnTo>
                    <a:pt x="320" y="451"/>
                  </a:lnTo>
                  <a:lnTo>
                    <a:pt x="350" y="492"/>
                  </a:lnTo>
                  <a:lnTo>
                    <a:pt x="386" y="534"/>
                  </a:lnTo>
                  <a:lnTo>
                    <a:pt x="430" y="578"/>
                  </a:lnTo>
                  <a:lnTo>
                    <a:pt x="466" y="611"/>
                  </a:lnTo>
                  <a:lnTo>
                    <a:pt x="510" y="643"/>
                  </a:lnTo>
                  <a:lnTo>
                    <a:pt x="558" y="679"/>
                  </a:lnTo>
                  <a:lnTo>
                    <a:pt x="608" y="711"/>
                  </a:lnTo>
                  <a:lnTo>
                    <a:pt x="656" y="741"/>
                  </a:lnTo>
                  <a:lnTo>
                    <a:pt x="703" y="762"/>
                  </a:lnTo>
                  <a:lnTo>
                    <a:pt x="724" y="771"/>
                  </a:lnTo>
                  <a:lnTo>
                    <a:pt x="745" y="776"/>
                  </a:lnTo>
                  <a:lnTo>
                    <a:pt x="762" y="776"/>
                  </a:lnTo>
                  <a:lnTo>
                    <a:pt x="777" y="776"/>
                  </a:lnTo>
                  <a:lnTo>
                    <a:pt x="780" y="771"/>
                  </a:lnTo>
                  <a:lnTo>
                    <a:pt x="777" y="765"/>
                  </a:lnTo>
                  <a:lnTo>
                    <a:pt x="780" y="762"/>
                  </a:lnTo>
                  <a:lnTo>
                    <a:pt x="762" y="762"/>
                  </a:lnTo>
                  <a:lnTo>
                    <a:pt x="742" y="756"/>
                  </a:lnTo>
                  <a:lnTo>
                    <a:pt x="721" y="747"/>
                  </a:lnTo>
                  <a:lnTo>
                    <a:pt x="697" y="738"/>
                  </a:lnTo>
                  <a:lnTo>
                    <a:pt x="653" y="711"/>
                  </a:lnTo>
                  <a:lnTo>
                    <a:pt x="605" y="682"/>
                  </a:lnTo>
                  <a:lnTo>
                    <a:pt x="561" y="646"/>
                  </a:lnTo>
                  <a:lnTo>
                    <a:pt x="519" y="611"/>
                  </a:lnTo>
                  <a:lnTo>
                    <a:pt x="448" y="548"/>
                  </a:lnTo>
                  <a:lnTo>
                    <a:pt x="403" y="504"/>
                  </a:lnTo>
                  <a:lnTo>
                    <a:pt x="368" y="465"/>
                  </a:lnTo>
                  <a:lnTo>
                    <a:pt x="338" y="427"/>
                  </a:lnTo>
                  <a:lnTo>
                    <a:pt x="314" y="391"/>
                  </a:lnTo>
                  <a:lnTo>
                    <a:pt x="282" y="335"/>
                  </a:lnTo>
                  <a:lnTo>
                    <a:pt x="267" y="303"/>
                  </a:lnTo>
                  <a:lnTo>
                    <a:pt x="249" y="276"/>
                  </a:lnTo>
                  <a:lnTo>
                    <a:pt x="231" y="249"/>
                  </a:lnTo>
                  <a:lnTo>
                    <a:pt x="184" y="190"/>
                  </a:lnTo>
                  <a:lnTo>
                    <a:pt x="77" y="63"/>
                  </a:lnTo>
                  <a:lnTo>
                    <a:pt x="50" y="30"/>
                  </a:lnTo>
                  <a:lnTo>
                    <a:pt x="32" y="0"/>
                  </a:lnTo>
                  <a:lnTo>
                    <a:pt x="29" y="12"/>
                  </a:lnTo>
                  <a:lnTo>
                    <a:pt x="0" y="15"/>
                  </a:lnTo>
                  <a:lnTo>
                    <a:pt x="14" y="45"/>
                  </a:lnTo>
                  <a:lnTo>
                    <a:pt x="41" y="80"/>
                  </a:lnTo>
                  <a:lnTo>
                    <a:pt x="101" y="146"/>
                  </a:lnTo>
                  <a:lnTo>
                    <a:pt x="157" y="211"/>
                  </a:lnTo>
                  <a:lnTo>
                    <a:pt x="207" y="270"/>
                  </a:lnTo>
                  <a:lnTo>
                    <a:pt x="228" y="297"/>
                  </a:lnTo>
                  <a:lnTo>
                    <a:pt x="243" y="3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5" name="Freeform 18">
              <a:extLst>
                <a:ext uri="{FF2B5EF4-FFF2-40B4-BE49-F238E27FC236}">
                  <a16:creationId xmlns:a16="http://schemas.microsoft.com/office/drawing/2014/main" id="{DCC6CD2B-91E3-364D-A87E-36D7C6DF7C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" y="1782"/>
              <a:ext cx="425" cy="376"/>
            </a:xfrm>
            <a:custGeom>
              <a:avLst/>
              <a:gdLst>
                <a:gd name="T0" fmla="*/ 187 w 425"/>
                <a:gd name="T1" fmla="*/ 376 h 376"/>
                <a:gd name="T2" fmla="*/ 187 w 425"/>
                <a:gd name="T3" fmla="*/ 376 h 376"/>
                <a:gd name="T4" fmla="*/ 306 w 425"/>
                <a:gd name="T5" fmla="*/ 347 h 376"/>
                <a:gd name="T6" fmla="*/ 425 w 425"/>
                <a:gd name="T7" fmla="*/ 323 h 376"/>
                <a:gd name="T8" fmla="*/ 425 w 425"/>
                <a:gd name="T9" fmla="*/ 323 h 376"/>
                <a:gd name="T10" fmla="*/ 410 w 425"/>
                <a:gd name="T11" fmla="*/ 231 h 376"/>
                <a:gd name="T12" fmla="*/ 410 w 425"/>
                <a:gd name="T13" fmla="*/ 231 h 376"/>
                <a:gd name="T14" fmla="*/ 383 w 425"/>
                <a:gd name="T15" fmla="*/ 231 h 376"/>
                <a:gd name="T16" fmla="*/ 356 w 425"/>
                <a:gd name="T17" fmla="*/ 228 h 376"/>
                <a:gd name="T18" fmla="*/ 333 w 425"/>
                <a:gd name="T19" fmla="*/ 225 h 376"/>
                <a:gd name="T20" fmla="*/ 306 w 425"/>
                <a:gd name="T21" fmla="*/ 219 h 376"/>
                <a:gd name="T22" fmla="*/ 306 w 425"/>
                <a:gd name="T23" fmla="*/ 219 h 376"/>
                <a:gd name="T24" fmla="*/ 282 w 425"/>
                <a:gd name="T25" fmla="*/ 208 h 376"/>
                <a:gd name="T26" fmla="*/ 259 w 425"/>
                <a:gd name="T27" fmla="*/ 196 h 376"/>
                <a:gd name="T28" fmla="*/ 241 w 425"/>
                <a:gd name="T29" fmla="*/ 178 h 376"/>
                <a:gd name="T30" fmla="*/ 229 w 425"/>
                <a:gd name="T31" fmla="*/ 160 h 376"/>
                <a:gd name="T32" fmla="*/ 217 w 425"/>
                <a:gd name="T33" fmla="*/ 139 h 376"/>
                <a:gd name="T34" fmla="*/ 208 w 425"/>
                <a:gd name="T35" fmla="*/ 116 h 376"/>
                <a:gd name="T36" fmla="*/ 205 w 425"/>
                <a:gd name="T37" fmla="*/ 92 h 376"/>
                <a:gd name="T38" fmla="*/ 202 w 425"/>
                <a:gd name="T39" fmla="*/ 65 h 376"/>
                <a:gd name="T40" fmla="*/ 202 w 425"/>
                <a:gd name="T41" fmla="*/ 65 h 376"/>
                <a:gd name="T42" fmla="*/ 175 w 425"/>
                <a:gd name="T43" fmla="*/ 56 h 376"/>
                <a:gd name="T44" fmla="*/ 152 w 425"/>
                <a:gd name="T45" fmla="*/ 42 h 376"/>
                <a:gd name="T46" fmla="*/ 128 w 425"/>
                <a:gd name="T47" fmla="*/ 24 h 376"/>
                <a:gd name="T48" fmla="*/ 110 w 425"/>
                <a:gd name="T49" fmla="*/ 0 h 376"/>
                <a:gd name="T50" fmla="*/ 110 w 425"/>
                <a:gd name="T51" fmla="*/ 0 h 376"/>
                <a:gd name="T52" fmla="*/ 89 w 425"/>
                <a:gd name="T53" fmla="*/ 18 h 376"/>
                <a:gd name="T54" fmla="*/ 69 w 425"/>
                <a:gd name="T55" fmla="*/ 39 h 376"/>
                <a:gd name="T56" fmla="*/ 48 w 425"/>
                <a:gd name="T57" fmla="*/ 62 h 376"/>
                <a:gd name="T58" fmla="*/ 30 w 425"/>
                <a:gd name="T59" fmla="*/ 89 h 376"/>
                <a:gd name="T60" fmla="*/ 30 w 425"/>
                <a:gd name="T61" fmla="*/ 89 h 376"/>
                <a:gd name="T62" fmla="*/ 15 w 425"/>
                <a:gd name="T63" fmla="*/ 113 h 376"/>
                <a:gd name="T64" fmla="*/ 0 w 425"/>
                <a:gd name="T65" fmla="*/ 142 h 376"/>
                <a:gd name="T66" fmla="*/ 0 w 425"/>
                <a:gd name="T67" fmla="*/ 142 h 376"/>
                <a:gd name="T68" fmla="*/ 18 w 425"/>
                <a:gd name="T69" fmla="*/ 172 h 376"/>
                <a:gd name="T70" fmla="*/ 45 w 425"/>
                <a:gd name="T71" fmla="*/ 205 h 376"/>
                <a:gd name="T72" fmla="*/ 45 w 425"/>
                <a:gd name="T73" fmla="*/ 205 h 376"/>
                <a:gd name="T74" fmla="*/ 119 w 425"/>
                <a:gd name="T75" fmla="*/ 293 h 376"/>
                <a:gd name="T76" fmla="*/ 187 w 425"/>
                <a:gd name="T77" fmla="*/ 376 h 376"/>
                <a:gd name="T78" fmla="*/ 187 w 425"/>
                <a:gd name="T79" fmla="*/ 376 h 37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25" h="376">
                  <a:moveTo>
                    <a:pt x="187" y="376"/>
                  </a:moveTo>
                  <a:lnTo>
                    <a:pt x="187" y="376"/>
                  </a:lnTo>
                  <a:lnTo>
                    <a:pt x="306" y="347"/>
                  </a:lnTo>
                  <a:lnTo>
                    <a:pt x="425" y="323"/>
                  </a:lnTo>
                  <a:lnTo>
                    <a:pt x="410" y="231"/>
                  </a:lnTo>
                  <a:lnTo>
                    <a:pt x="383" y="231"/>
                  </a:lnTo>
                  <a:lnTo>
                    <a:pt x="356" y="228"/>
                  </a:lnTo>
                  <a:lnTo>
                    <a:pt x="333" y="225"/>
                  </a:lnTo>
                  <a:lnTo>
                    <a:pt x="306" y="219"/>
                  </a:lnTo>
                  <a:lnTo>
                    <a:pt x="282" y="208"/>
                  </a:lnTo>
                  <a:lnTo>
                    <a:pt x="259" y="196"/>
                  </a:lnTo>
                  <a:lnTo>
                    <a:pt x="241" y="178"/>
                  </a:lnTo>
                  <a:lnTo>
                    <a:pt x="229" y="160"/>
                  </a:lnTo>
                  <a:lnTo>
                    <a:pt x="217" y="139"/>
                  </a:lnTo>
                  <a:lnTo>
                    <a:pt x="208" y="116"/>
                  </a:lnTo>
                  <a:lnTo>
                    <a:pt x="205" y="92"/>
                  </a:lnTo>
                  <a:lnTo>
                    <a:pt x="202" y="65"/>
                  </a:lnTo>
                  <a:lnTo>
                    <a:pt x="175" y="56"/>
                  </a:lnTo>
                  <a:lnTo>
                    <a:pt x="152" y="42"/>
                  </a:lnTo>
                  <a:lnTo>
                    <a:pt x="128" y="24"/>
                  </a:lnTo>
                  <a:lnTo>
                    <a:pt x="110" y="0"/>
                  </a:lnTo>
                  <a:lnTo>
                    <a:pt x="89" y="18"/>
                  </a:lnTo>
                  <a:lnTo>
                    <a:pt x="69" y="39"/>
                  </a:lnTo>
                  <a:lnTo>
                    <a:pt x="48" y="62"/>
                  </a:lnTo>
                  <a:lnTo>
                    <a:pt x="30" y="89"/>
                  </a:lnTo>
                  <a:lnTo>
                    <a:pt x="15" y="113"/>
                  </a:lnTo>
                  <a:lnTo>
                    <a:pt x="0" y="142"/>
                  </a:lnTo>
                  <a:lnTo>
                    <a:pt x="18" y="172"/>
                  </a:lnTo>
                  <a:lnTo>
                    <a:pt x="45" y="205"/>
                  </a:lnTo>
                  <a:lnTo>
                    <a:pt x="119" y="293"/>
                  </a:lnTo>
                  <a:lnTo>
                    <a:pt x="187" y="376"/>
                  </a:lnTo>
                  <a:close/>
                </a:path>
              </a:pathLst>
            </a:custGeom>
            <a:solidFill>
              <a:srgbClr val="1220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6" name="Freeform 19">
              <a:extLst>
                <a:ext uri="{FF2B5EF4-FFF2-40B4-BE49-F238E27FC236}">
                  <a16:creationId xmlns:a16="http://schemas.microsoft.com/office/drawing/2014/main" id="{AF86946D-B26D-D643-BE4A-0F52A50CD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" y="2105"/>
              <a:ext cx="247" cy="65"/>
            </a:xfrm>
            <a:custGeom>
              <a:avLst/>
              <a:gdLst>
                <a:gd name="T0" fmla="*/ 247 w 247"/>
                <a:gd name="T1" fmla="*/ 39 h 65"/>
                <a:gd name="T2" fmla="*/ 247 w 247"/>
                <a:gd name="T3" fmla="*/ 39 h 65"/>
                <a:gd name="T4" fmla="*/ 238 w 247"/>
                <a:gd name="T5" fmla="*/ 0 h 65"/>
                <a:gd name="T6" fmla="*/ 238 w 247"/>
                <a:gd name="T7" fmla="*/ 0 h 65"/>
                <a:gd name="T8" fmla="*/ 119 w 247"/>
                <a:gd name="T9" fmla="*/ 24 h 65"/>
                <a:gd name="T10" fmla="*/ 0 w 247"/>
                <a:gd name="T11" fmla="*/ 53 h 65"/>
                <a:gd name="T12" fmla="*/ 0 w 247"/>
                <a:gd name="T13" fmla="*/ 53 h 65"/>
                <a:gd name="T14" fmla="*/ 9 w 247"/>
                <a:gd name="T15" fmla="*/ 65 h 65"/>
                <a:gd name="T16" fmla="*/ 9 w 247"/>
                <a:gd name="T17" fmla="*/ 65 h 65"/>
                <a:gd name="T18" fmla="*/ 69 w 247"/>
                <a:gd name="T19" fmla="*/ 53 h 65"/>
                <a:gd name="T20" fmla="*/ 128 w 247"/>
                <a:gd name="T21" fmla="*/ 45 h 65"/>
                <a:gd name="T22" fmla="*/ 187 w 247"/>
                <a:gd name="T23" fmla="*/ 39 h 65"/>
                <a:gd name="T24" fmla="*/ 247 w 247"/>
                <a:gd name="T25" fmla="*/ 39 h 65"/>
                <a:gd name="T26" fmla="*/ 247 w 247"/>
                <a:gd name="T27" fmla="*/ 39 h 6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47" h="65">
                  <a:moveTo>
                    <a:pt x="247" y="39"/>
                  </a:moveTo>
                  <a:lnTo>
                    <a:pt x="247" y="39"/>
                  </a:lnTo>
                  <a:lnTo>
                    <a:pt x="238" y="0"/>
                  </a:lnTo>
                  <a:lnTo>
                    <a:pt x="119" y="24"/>
                  </a:lnTo>
                  <a:lnTo>
                    <a:pt x="0" y="53"/>
                  </a:lnTo>
                  <a:lnTo>
                    <a:pt x="9" y="65"/>
                  </a:lnTo>
                  <a:lnTo>
                    <a:pt x="69" y="53"/>
                  </a:lnTo>
                  <a:lnTo>
                    <a:pt x="128" y="45"/>
                  </a:lnTo>
                  <a:lnTo>
                    <a:pt x="187" y="39"/>
                  </a:lnTo>
                  <a:lnTo>
                    <a:pt x="247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7" name="Freeform 20">
              <a:extLst>
                <a:ext uri="{FF2B5EF4-FFF2-40B4-BE49-F238E27FC236}">
                  <a16:creationId xmlns:a16="http://schemas.microsoft.com/office/drawing/2014/main" id="{AF13DBC5-9ED9-9A47-B8EC-99773774DD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" y="2203"/>
              <a:ext cx="231" cy="41"/>
            </a:xfrm>
            <a:custGeom>
              <a:avLst/>
              <a:gdLst>
                <a:gd name="T0" fmla="*/ 6 w 231"/>
                <a:gd name="T1" fmla="*/ 29 h 41"/>
                <a:gd name="T2" fmla="*/ 6 w 231"/>
                <a:gd name="T3" fmla="*/ 29 h 41"/>
                <a:gd name="T4" fmla="*/ 119 w 231"/>
                <a:gd name="T5" fmla="*/ 32 h 41"/>
                <a:gd name="T6" fmla="*/ 231 w 231"/>
                <a:gd name="T7" fmla="*/ 41 h 41"/>
                <a:gd name="T8" fmla="*/ 231 w 231"/>
                <a:gd name="T9" fmla="*/ 41 h 41"/>
                <a:gd name="T10" fmla="*/ 219 w 231"/>
                <a:gd name="T11" fmla="*/ 0 h 41"/>
                <a:gd name="T12" fmla="*/ 219 w 231"/>
                <a:gd name="T13" fmla="*/ 0 h 41"/>
                <a:gd name="T14" fmla="*/ 110 w 231"/>
                <a:gd name="T15" fmla="*/ 9 h 41"/>
                <a:gd name="T16" fmla="*/ 0 w 231"/>
                <a:gd name="T17" fmla="*/ 21 h 41"/>
                <a:gd name="T18" fmla="*/ 0 w 231"/>
                <a:gd name="T19" fmla="*/ 21 h 41"/>
                <a:gd name="T20" fmla="*/ 3 w 231"/>
                <a:gd name="T21" fmla="*/ 24 h 41"/>
                <a:gd name="T22" fmla="*/ 3 w 231"/>
                <a:gd name="T23" fmla="*/ 24 h 41"/>
                <a:gd name="T24" fmla="*/ 6 w 231"/>
                <a:gd name="T25" fmla="*/ 29 h 41"/>
                <a:gd name="T26" fmla="*/ 6 w 231"/>
                <a:gd name="T27" fmla="*/ 29 h 4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31" h="41">
                  <a:moveTo>
                    <a:pt x="6" y="29"/>
                  </a:moveTo>
                  <a:lnTo>
                    <a:pt x="6" y="29"/>
                  </a:lnTo>
                  <a:lnTo>
                    <a:pt x="119" y="32"/>
                  </a:lnTo>
                  <a:lnTo>
                    <a:pt x="231" y="41"/>
                  </a:lnTo>
                  <a:lnTo>
                    <a:pt x="219" y="0"/>
                  </a:lnTo>
                  <a:lnTo>
                    <a:pt x="110" y="9"/>
                  </a:lnTo>
                  <a:lnTo>
                    <a:pt x="0" y="21"/>
                  </a:lnTo>
                  <a:lnTo>
                    <a:pt x="3" y="24"/>
                  </a:lnTo>
                  <a:lnTo>
                    <a:pt x="6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8" name="Freeform 21">
              <a:extLst>
                <a:ext uri="{FF2B5EF4-FFF2-40B4-BE49-F238E27FC236}">
                  <a16:creationId xmlns:a16="http://schemas.microsoft.com/office/drawing/2014/main" id="{44B44428-D3EF-6F4B-BC62-AF4967EE7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" y="2232"/>
              <a:ext cx="243" cy="48"/>
            </a:xfrm>
            <a:custGeom>
              <a:avLst/>
              <a:gdLst>
                <a:gd name="T0" fmla="*/ 243 w 243"/>
                <a:gd name="T1" fmla="*/ 48 h 48"/>
                <a:gd name="T2" fmla="*/ 243 w 243"/>
                <a:gd name="T3" fmla="*/ 48 h 48"/>
                <a:gd name="T4" fmla="*/ 225 w 243"/>
                <a:gd name="T5" fmla="*/ 12 h 48"/>
                <a:gd name="T6" fmla="*/ 225 w 243"/>
                <a:gd name="T7" fmla="*/ 12 h 48"/>
                <a:gd name="T8" fmla="*/ 113 w 243"/>
                <a:gd name="T9" fmla="*/ 3 h 48"/>
                <a:gd name="T10" fmla="*/ 0 w 243"/>
                <a:gd name="T11" fmla="*/ 0 h 48"/>
                <a:gd name="T12" fmla="*/ 0 w 243"/>
                <a:gd name="T13" fmla="*/ 0 h 48"/>
                <a:gd name="T14" fmla="*/ 12 w 243"/>
                <a:gd name="T15" fmla="*/ 24 h 48"/>
                <a:gd name="T16" fmla="*/ 12 w 243"/>
                <a:gd name="T17" fmla="*/ 24 h 48"/>
                <a:gd name="T18" fmla="*/ 68 w 243"/>
                <a:gd name="T19" fmla="*/ 27 h 48"/>
                <a:gd name="T20" fmla="*/ 127 w 243"/>
                <a:gd name="T21" fmla="*/ 30 h 48"/>
                <a:gd name="T22" fmla="*/ 184 w 243"/>
                <a:gd name="T23" fmla="*/ 39 h 48"/>
                <a:gd name="T24" fmla="*/ 243 w 243"/>
                <a:gd name="T25" fmla="*/ 48 h 48"/>
                <a:gd name="T26" fmla="*/ 243 w 243"/>
                <a:gd name="T27" fmla="*/ 48 h 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43" h="48">
                  <a:moveTo>
                    <a:pt x="243" y="48"/>
                  </a:moveTo>
                  <a:lnTo>
                    <a:pt x="243" y="48"/>
                  </a:lnTo>
                  <a:lnTo>
                    <a:pt x="225" y="12"/>
                  </a:lnTo>
                  <a:lnTo>
                    <a:pt x="113" y="3"/>
                  </a:lnTo>
                  <a:lnTo>
                    <a:pt x="0" y="0"/>
                  </a:lnTo>
                  <a:lnTo>
                    <a:pt x="12" y="24"/>
                  </a:lnTo>
                  <a:lnTo>
                    <a:pt x="68" y="27"/>
                  </a:lnTo>
                  <a:lnTo>
                    <a:pt x="127" y="30"/>
                  </a:lnTo>
                  <a:lnTo>
                    <a:pt x="184" y="39"/>
                  </a:lnTo>
                  <a:lnTo>
                    <a:pt x="243" y="48"/>
                  </a:lnTo>
                  <a:close/>
                </a:path>
              </a:pathLst>
            </a:custGeom>
            <a:solidFill>
              <a:srgbClr val="1220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9" name="Freeform 22">
              <a:extLst>
                <a:ext uri="{FF2B5EF4-FFF2-40B4-BE49-F238E27FC236}">
                  <a16:creationId xmlns:a16="http://schemas.microsoft.com/office/drawing/2014/main" id="{25ED5496-F4AA-9C4E-8FC7-A472A584B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" y="2256"/>
              <a:ext cx="282" cy="122"/>
            </a:xfrm>
            <a:custGeom>
              <a:avLst/>
              <a:gdLst>
                <a:gd name="T0" fmla="*/ 231 w 282"/>
                <a:gd name="T1" fmla="*/ 24 h 122"/>
                <a:gd name="T2" fmla="*/ 231 w 282"/>
                <a:gd name="T3" fmla="*/ 24 h 122"/>
                <a:gd name="T4" fmla="*/ 172 w 282"/>
                <a:gd name="T5" fmla="*/ 15 h 122"/>
                <a:gd name="T6" fmla="*/ 115 w 282"/>
                <a:gd name="T7" fmla="*/ 6 h 122"/>
                <a:gd name="T8" fmla="*/ 56 w 282"/>
                <a:gd name="T9" fmla="*/ 3 h 122"/>
                <a:gd name="T10" fmla="*/ 0 w 282"/>
                <a:gd name="T11" fmla="*/ 0 h 122"/>
                <a:gd name="T12" fmla="*/ 0 w 282"/>
                <a:gd name="T13" fmla="*/ 0 h 122"/>
                <a:gd name="T14" fmla="*/ 17 w 282"/>
                <a:gd name="T15" fmla="*/ 33 h 122"/>
                <a:gd name="T16" fmla="*/ 44 w 282"/>
                <a:gd name="T17" fmla="*/ 77 h 122"/>
                <a:gd name="T18" fmla="*/ 44 w 282"/>
                <a:gd name="T19" fmla="*/ 77 h 122"/>
                <a:gd name="T20" fmla="*/ 163 w 282"/>
                <a:gd name="T21" fmla="*/ 98 h 122"/>
                <a:gd name="T22" fmla="*/ 282 w 282"/>
                <a:gd name="T23" fmla="*/ 122 h 122"/>
                <a:gd name="T24" fmla="*/ 282 w 282"/>
                <a:gd name="T25" fmla="*/ 122 h 122"/>
                <a:gd name="T26" fmla="*/ 252 w 282"/>
                <a:gd name="T27" fmla="*/ 74 h 122"/>
                <a:gd name="T28" fmla="*/ 231 w 282"/>
                <a:gd name="T29" fmla="*/ 24 h 122"/>
                <a:gd name="T30" fmla="*/ 231 w 282"/>
                <a:gd name="T31" fmla="*/ 24 h 12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82" h="122">
                  <a:moveTo>
                    <a:pt x="231" y="24"/>
                  </a:moveTo>
                  <a:lnTo>
                    <a:pt x="231" y="24"/>
                  </a:lnTo>
                  <a:lnTo>
                    <a:pt x="172" y="15"/>
                  </a:lnTo>
                  <a:lnTo>
                    <a:pt x="115" y="6"/>
                  </a:lnTo>
                  <a:lnTo>
                    <a:pt x="56" y="3"/>
                  </a:lnTo>
                  <a:lnTo>
                    <a:pt x="0" y="0"/>
                  </a:lnTo>
                  <a:lnTo>
                    <a:pt x="17" y="33"/>
                  </a:lnTo>
                  <a:lnTo>
                    <a:pt x="44" y="77"/>
                  </a:lnTo>
                  <a:lnTo>
                    <a:pt x="163" y="98"/>
                  </a:lnTo>
                  <a:lnTo>
                    <a:pt x="282" y="122"/>
                  </a:lnTo>
                  <a:lnTo>
                    <a:pt x="252" y="74"/>
                  </a:lnTo>
                  <a:lnTo>
                    <a:pt x="231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0" name="Freeform 23">
              <a:extLst>
                <a:ext uri="{FF2B5EF4-FFF2-40B4-BE49-F238E27FC236}">
                  <a16:creationId xmlns:a16="http://schemas.microsoft.com/office/drawing/2014/main" id="{40F303E1-BD32-6A48-824B-69461A8364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" y="2333"/>
              <a:ext cx="475" cy="353"/>
            </a:xfrm>
            <a:custGeom>
              <a:avLst/>
              <a:gdLst>
                <a:gd name="T0" fmla="*/ 472 w 475"/>
                <a:gd name="T1" fmla="*/ 285 h 353"/>
                <a:gd name="T2" fmla="*/ 472 w 475"/>
                <a:gd name="T3" fmla="*/ 285 h 353"/>
                <a:gd name="T4" fmla="*/ 469 w 475"/>
                <a:gd name="T5" fmla="*/ 267 h 353"/>
                <a:gd name="T6" fmla="*/ 460 w 475"/>
                <a:gd name="T7" fmla="*/ 246 h 353"/>
                <a:gd name="T8" fmla="*/ 448 w 475"/>
                <a:gd name="T9" fmla="*/ 225 h 353"/>
                <a:gd name="T10" fmla="*/ 431 w 475"/>
                <a:gd name="T11" fmla="*/ 202 h 353"/>
                <a:gd name="T12" fmla="*/ 431 w 475"/>
                <a:gd name="T13" fmla="*/ 202 h 353"/>
                <a:gd name="T14" fmla="*/ 410 w 475"/>
                <a:gd name="T15" fmla="*/ 172 h 353"/>
                <a:gd name="T16" fmla="*/ 410 w 475"/>
                <a:gd name="T17" fmla="*/ 172 h 353"/>
                <a:gd name="T18" fmla="*/ 383 w 475"/>
                <a:gd name="T19" fmla="*/ 163 h 353"/>
                <a:gd name="T20" fmla="*/ 359 w 475"/>
                <a:gd name="T21" fmla="*/ 154 h 353"/>
                <a:gd name="T22" fmla="*/ 333 w 475"/>
                <a:gd name="T23" fmla="*/ 142 h 353"/>
                <a:gd name="T24" fmla="*/ 312 w 475"/>
                <a:gd name="T25" fmla="*/ 125 h 353"/>
                <a:gd name="T26" fmla="*/ 291 w 475"/>
                <a:gd name="T27" fmla="*/ 107 h 353"/>
                <a:gd name="T28" fmla="*/ 270 w 475"/>
                <a:gd name="T29" fmla="*/ 89 h 353"/>
                <a:gd name="T30" fmla="*/ 252 w 475"/>
                <a:gd name="T31" fmla="*/ 68 h 353"/>
                <a:gd name="T32" fmla="*/ 238 w 475"/>
                <a:gd name="T33" fmla="*/ 45 h 353"/>
                <a:gd name="T34" fmla="*/ 238 w 475"/>
                <a:gd name="T35" fmla="*/ 45 h 353"/>
                <a:gd name="T36" fmla="*/ 119 w 475"/>
                <a:gd name="T37" fmla="*/ 21 h 353"/>
                <a:gd name="T38" fmla="*/ 0 w 475"/>
                <a:gd name="T39" fmla="*/ 0 h 353"/>
                <a:gd name="T40" fmla="*/ 0 w 475"/>
                <a:gd name="T41" fmla="*/ 0 h 353"/>
                <a:gd name="T42" fmla="*/ 24 w 475"/>
                <a:gd name="T43" fmla="*/ 33 h 353"/>
                <a:gd name="T44" fmla="*/ 51 w 475"/>
                <a:gd name="T45" fmla="*/ 65 h 353"/>
                <a:gd name="T46" fmla="*/ 83 w 475"/>
                <a:gd name="T47" fmla="*/ 101 h 353"/>
                <a:gd name="T48" fmla="*/ 122 w 475"/>
                <a:gd name="T49" fmla="*/ 139 h 353"/>
                <a:gd name="T50" fmla="*/ 122 w 475"/>
                <a:gd name="T51" fmla="*/ 139 h 353"/>
                <a:gd name="T52" fmla="*/ 193 w 475"/>
                <a:gd name="T53" fmla="*/ 202 h 353"/>
                <a:gd name="T54" fmla="*/ 235 w 475"/>
                <a:gd name="T55" fmla="*/ 237 h 353"/>
                <a:gd name="T56" fmla="*/ 279 w 475"/>
                <a:gd name="T57" fmla="*/ 273 h 353"/>
                <a:gd name="T58" fmla="*/ 327 w 475"/>
                <a:gd name="T59" fmla="*/ 302 h 353"/>
                <a:gd name="T60" fmla="*/ 371 w 475"/>
                <a:gd name="T61" fmla="*/ 329 h 353"/>
                <a:gd name="T62" fmla="*/ 395 w 475"/>
                <a:gd name="T63" fmla="*/ 338 h 353"/>
                <a:gd name="T64" fmla="*/ 416 w 475"/>
                <a:gd name="T65" fmla="*/ 347 h 353"/>
                <a:gd name="T66" fmla="*/ 436 w 475"/>
                <a:gd name="T67" fmla="*/ 353 h 353"/>
                <a:gd name="T68" fmla="*/ 454 w 475"/>
                <a:gd name="T69" fmla="*/ 353 h 353"/>
                <a:gd name="T70" fmla="*/ 454 w 475"/>
                <a:gd name="T71" fmla="*/ 353 h 353"/>
                <a:gd name="T72" fmla="*/ 460 w 475"/>
                <a:gd name="T73" fmla="*/ 347 h 353"/>
                <a:gd name="T74" fmla="*/ 469 w 475"/>
                <a:gd name="T75" fmla="*/ 332 h 353"/>
                <a:gd name="T76" fmla="*/ 475 w 475"/>
                <a:gd name="T77" fmla="*/ 311 h 353"/>
                <a:gd name="T78" fmla="*/ 475 w 475"/>
                <a:gd name="T79" fmla="*/ 299 h 353"/>
                <a:gd name="T80" fmla="*/ 472 w 475"/>
                <a:gd name="T81" fmla="*/ 285 h 353"/>
                <a:gd name="T82" fmla="*/ 472 w 475"/>
                <a:gd name="T83" fmla="*/ 285 h 35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475" h="353">
                  <a:moveTo>
                    <a:pt x="472" y="285"/>
                  </a:moveTo>
                  <a:lnTo>
                    <a:pt x="472" y="285"/>
                  </a:lnTo>
                  <a:lnTo>
                    <a:pt x="469" y="267"/>
                  </a:lnTo>
                  <a:lnTo>
                    <a:pt x="460" y="246"/>
                  </a:lnTo>
                  <a:lnTo>
                    <a:pt x="448" y="225"/>
                  </a:lnTo>
                  <a:lnTo>
                    <a:pt x="431" y="202"/>
                  </a:lnTo>
                  <a:lnTo>
                    <a:pt x="410" y="172"/>
                  </a:lnTo>
                  <a:lnTo>
                    <a:pt x="383" y="163"/>
                  </a:lnTo>
                  <a:lnTo>
                    <a:pt x="359" y="154"/>
                  </a:lnTo>
                  <a:lnTo>
                    <a:pt x="333" y="142"/>
                  </a:lnTo>
                  <a:lnTo>
                    <a:pt x="312" y="125"/>
                  </a:lnTo>
                  <a:lnTo>
                    <a:pt x="291" y="107"/>
                  </a:lnTo>
                  <a:lnTo>
                    <a:pt x="270" y="89"/>
                  </a:lnTo>
                  <a:lnTo>
                    <a:pt x="252" y="68"/>
                  </a:lnTo>
                  <a:lnTo>
                    <a:pt x="238" y="45"/>
                  </a:lnTo>
                  <a:lnTo>
                    <a:pt x="119" y="21"/>
                  </a:lnTo>
                  <a:lnTo>
                    <a:pt x="0" y="0"/>
                  </a:lnTo>
                  <a:lnTo>
                    <a:pt x="24" y="33"/>
                  </a:lnTo>
                  <a:lnTo>
                    <a:pt x="51" y="65"/>
                  </a:lnTo>
                  <a:lnTo>
                    <a:pt x="83" y="101"/>
                  </a:lnTo>
                  <a:lnTo>
                    <a:pt x="122" y="139"/>
                  </a:lnTo>
                  <a:lnTo>
                    <a:pt x="193" y="202"/>
                  </a:lnTo>
                  <a:lnTo>
                    <a:pt x="235" y="237"/>
                  </a:lnTo>
                  <a:lnTo>
                    <a:pt x="279" y="273"/>
                  </a:lnTo>
                  <a:lnTo>
                    <a:pt x="327" y="302"/>
                  </a:lnTo>
                  <a:lnTo>
                    <a:pt x="371" y="329"/>
                  </a:lnTo>
                  <a:lnTo>
                    <a:pt x="395" y="338"/>
                  </a:lnTo>
                  <a:lnTo>
                    <a:pt x="416" y="347"/>
                  </a:lnTo>
                  <a:lnTo>
                    <a:pt x="436" y="353"/>
                  </a:lnTo>
                  <a:lnTo>
                    <a:pt x="454" y="353"/>
                  </a:lnTo>
                  <a:lnTo>
                    <a:pt x="460" y="347"/>
                  </a:lnTo>
                  <a:lnTo>
                    <a:pt x="469" y="332"/>
                  </a:lnTo>
                  <a:lnTo>
                    <a:pt x="475" y="311"/>
                  </a:lnTo>
                  <a:lnTo>
                    <a:pt x="475" y="299"/>
                  </a:lnTo>
                  <a:lnTo>
                    <a:pt x="472" y="285"/>
                  </a:lnTo>
                  <a:close/>
                </a:path>
              </a:pathLst>
            </a:custGeom>
            <a:solidFill>
              <a:srgbClr val="1220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1" name="Freeform 24">
              <a:extLst>
                <a:ext uri="{FF2B5EF4-FFF2-40B4-BE49-F238E27FC236}">
                  <a16:creationId xmlns:a16="http://schemas.microsoft.com/office/drawing/2014/main" id="{076F40FC-4766-624E-8D16-B69924230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" y="2144"/>
              <a:ext cx="255" cy="80"/>
            </a:xfrm>
            <a:custGeom>
              <a:avLst/>
              <a:gdLst>
                <a:gd name="T0" fmla="*/ 255 w 255"/>
                <a:gd name="T1" fmla="*/ 59 h 80"/>
                <a:gd name="T2" fmla="*/ 255 w 255"/>
                <a:gd name="T3" fmla="*/ 59 h 80"/>
                <a:gd name="T4" fmla="*/ 238 w 255"/>
                <a:gd name="T5" fmla="*/ 0 h 80"/>
                <a:gd name="T6" fmla="*/ 238 w 255"/>
                <a:gd name="T7" fmla="*/ 0 h 80"/>
                <a:gd name="T8" fmla="*/ 178 w 255"/>
                <a:gd name="T9" fmla="*/ 0 h 80"/>
                <a:gd name="T10" fmla="*/ 119 w 255"/>
                <a:gd name="T11" fmla="*/ 6 h 80"/>
                <a:gd name="T12" fmla="*/ 60 w 255"/>
                <a:gd name="T13" fmla="*/ 14 h 80"/>
                <a:gd name="T14" fmla="*/ 0 w 255"/>
                <a:gd name="T15" fmla="*/ 26 h 80"/>
                <a:gd name="T16" fmla="*/ 0 w 255"/>
                <a:gd name="T17" fmla="*/ 26 h 80"/>
                <a:gd name="T18" fmla="*/ 18 w 255"/>
                <a:gd name="T19" fmla="*/ 53 h 80"/>
                <a:gd name="T20" fmla="*/ 36 w 255"/>
                <a:gd name="T21" fmla="*/ 80 h 80"/>
                <a:gd name="T22" fmla="*/ 36 w 255"/>
                <a:gd name="T23" fmla="*/ 80 h 80"/>
                <a:gd name="T24" fmla="*/ 146 w 255"/>
                <a:gd name="T25" fmla="*/ 68 h 80"/>
                <a:gd name="T26" fmla="*/ 255 w 255"/>
                <a:gd name="T27" fmla="*/ 59 h 80"/>
                <a:gd name="T28" fmla="*/ 255 w 255"/>
                <a:gd name="T29" fmla="*/ 59 h 8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55" h="80">
                  <a:moveTo>
                    <a:pt x="255" y="59"/>
                  </a:moveTo>
                  <a:lnTo>
                    <a:pt x="255" y="59"/>
                  </a:lnTo>
                  <a:lnTo>
                    <a:pt x="238" y="0"/>
                  </a:lnTo>
                  <a:lnTo>
                    <a:pt x="178" y="0"/>
                  </a:lnTo>
                  <a:lnTo>
                    <a:pt x="119" y="6"/>
                  </a:lnTo>
                  <a:lnTo>
                    <a:pt x="60" y="14"/>
                  </a:lnTo>
                  <a:lnTo>
                    <a:pt x="0" y="26"/>
                  </a:lnTo>
                  <a:lnTo>
                    <a:pt x="18" y="53"/>
                  </a:lnTo>
                  <a:lnTo>
                    <a:pt x="36" y="80"/>
                  </a:lnTo>
                  <a:lnTo>
                    <a:pt x="146" y="68"/>
                  </a:lnTo>
                  <a:lnTo>
                    <a:pt x="255" y="59"/>
                  </a:lnTo>
                  <a:close/>
                </a:path>
              </a:pathLst>
            </a:custGeom>
            <a:solidFill>
              <a:srgbClr val="1220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2" name="Freeform 25">
              <a:extLst>
                <a:ext uri="{FF2B5EF4-FFF2-40B4-BE49-F238E27FC236}">
                  <a16:creationId xmlns:a16="http://schemas.microsoft.com/office/drawing/2014/main" id="{9476B798-D099-0C4A-B6A6-6B4894804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" y="1939"/>
              <a:ext cx="804" cy="788"/>
            </a:xfrm>
            <a:custGeom>
              <a:avLst/>
              <a:gdLst>
                <a:gd name="T0" fmla="*/ 457 w 804"/>
                <a:gd name="T1" fmla="*/ 563 h 788"/>
                <a:gd name="T2" fmla="*/ 377 w 804"/>
                <a:gd name="T3" fmla="*/ 477 h 788"/>
                <a:gd name="T4" fmla="*/ 323 w 804"/>
                <a:gd name="T5" fmla="*/ 400 h 788"/>
                <a:gd name="T6" fmla="*/ 270 w 804"/>
                <a:gd name="T7" fmla="*/ 308 h 788"/>
                <a:gd name="T8" fmla="*/ 255 w 804"/>
                <a:gd name="T9" fmla="*/ 282 h 788"/>
                <a:gd name="T10" fmla="*/ 184 w 804"/>
                <a:gd name="T11" fmla="*/ 196 h 788"/>
                <a:gd name="T12" fmla="*/ 68 w 804"/>
                <a:gd name="T13" fmla="*/ 65 h 788"/>
                <a:gd name="T14" fmla="*/ 41 w 804"/>
                <a:gd name="T15" fmla="*/ 30 h 788"/>
                <a:gd name="T16" fmla="*/ 24 w 804"/>
                <a:gd name="T17" fmla="*/ 0 h 788"/>
                <a:gd name="T18" fmla="*/ 15 w 804"/>
                <a:gd name="T19" fmla="*/ 15 h 788"/>
                <a:gd name="T20" fmla="*/ 0 w 804"/>
                <a:gd name="T21" fmla="*/ 48 h 788"/>
                <a:gd name="T22" fmla="*/ 0 w 804"/>
                <a:gd name="T23" fmla="*/ 59 h 788"/>
                <a:gd name="T24" fmla="*/ 6 w 804"/>
                <a:gd name="T25" fmla="*/ 86 h 788"/>
                <a:gd name="T26" fmla="*/ 12 w 804"/>
                <a:gd name="T27" fmla="*/ 101 h 788"/>
                <a:gd name="T28" fmla="*/ 50 w 804"/>
                <a:gd name="T29" fmla="*/ 139 h 788"/>
                <a:gd name="T30" fmla="*/ 110 w 804"/>
                <a:gd name="T31" fmla="*/ 196 h 788"/>
                <a:gd name="T32" fmla="*/ 208 w 804"/>
                <a:gd name="T33" fmla="*/ 296 h 788"/>
                <a:gd name="T34" fmla="*/ 264 w 804"/>
                <a:gd name="T35" fmla="*/ 365 h 788"/>
                <a:gd name="T36" fmla="*/ 285 w 804"/>
                <a:gd name="T37" fmla="*/ 397 h 788"/>
                <a:gd name="T38" fmla="*/ 309 w 804"/>
                <a:gd name="T39" fmla="*/ 439 h 788"/>
                <a:gd name="T40" fmla="*/ 407 w 804"/>
                <a:gd name="T41" fmla="*/ 542 h 788"/>
                <a:gd name="T42" fmla="*/ 534 w 804"/>
                <a:gd name="T43" fmla="*/ 652 h 788"/>
                <a:gd name="T44" fmla="*/ 665 w 804"/>
                <a:gd name="T45" fmla="*/ 744 h 788"/>
                <a:gd name="T46" fmla="*/ 721 w 804"/>
                <a:gd name="T47" fmla="*/ 773 h 788"/>
                <a:gd name="T48" fmla="*/ 751 w 804"/>
                <a:gd name="T49" fmla="*/ 785 h 788"/>
                <a:gd name="T50" fmla="*/ 775 w 804"/>
                <a:gd name="T51" fmla="*/ 788 h 788"/>
                <a:gd name="T52" fmla="*/ 798 w 804"/>
                <a:gd name="T53" fmla="*/ 773 h 788"/>
                <a:gd name="T54" fmla="*/ 804 w 804"/>
                <a:gd name="T55" fmla="*/ 761 h 788"/>
                <a:gd name="T56" fmla="*/ 772 w 804"/>
                <a:gd name="T57" fmla="*/ 761 h 788"/>
                <a:gd name="T58" fmla="*/ 730 w 804"/>
                <a:gd name="T59" fmla="*/ 747 h 788"/>
                <a:gd name="T60" fmla="*/ 635 w 804"/>
                <a:gd name="T61" fmla="*/ 696 h 788"/>
                <a:gd name="T62" fmla="*/ 537 w 804"/>
                <a:gd name="T63" fmla="*/ 628 h 788"/>
                <a:gd name="T64" fmla="*/ 457 w 804"/>
                <a:gd name="T65" fmla="*/ 563 h 7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04" h="788">
                  <a:moveTo>
                    <a:pt x="457" y="563"/>
                  </a:moveTo>
                  <a:lnTo>
                    <a:pt x="457" y="563"/>
                  </a:lnTo>
                  <a:lnTo>
                    <a:pt x="413" y="519"/>
                  </a:lnTo>
                  <a:lnTo>
                    <a:pt x="377" y="477"/>
                  </a:lnTo>
                  <a:lnTo>
                    <a:pt x="347" y="436"/>
                  </a:lnTo>
                  <a:lnTo>
                    <a:pt x="323" y="400"/>
                  </a:lnTo>
                  <a:lnTo>
                    <a:pt x="288" y="341"/>
                  </a:lnTo>
                  <a:lnTo>
                    <a:pt x="270" y="308"/>
                  </a:lnTo>
                  <a:lnTo>
                    <a:pt x="255" y="282"/>
                  </a:lnTo>
                  <a:lnTo>
                    <a:pt x="234" y="255"/>
                  </a:lnTo>
                  <a:lnTo>
                    <a:pt x="184" y="196"/>
                  </a:lnTo>
                  <a:lnTo>
                    <a:pt x="128" y="131"/>
                  </a:lnTo>
                  <a:lnTo>
                    <a:pt x="68" y="65"/>
                  </a:lnTo>
                  <a:lnTo>
                    <a:pt x="41" y="30"/>
                  </a:lnTo>
                  <a:lnTo>
                    <a:pt x="27" y="0"/>
                  </a:lnTo>
                  <a:lnTo>
                    <a:pt x="24" y="0"/>
                  </a:lnTo>
                  <a:lnTo>
                    <a:pt x="15" y="15"/>
                  </a:lnTo>
                  <a:lnTo>
                    <a:pt x="6" y="30"/>
                  </a:lnTo>
                  <a:lnTo>
                    <a:pt x="0" y="48"/>
                  </a:lnTo>
                  <a:lnTo>
                    <a:pt x="0" y="59"/>
                  </a:lnTo>
                  <a:lnTo>
                    <a:pt x="0" y="71"/>
                  </a:lnTo>
                  <a:lnTo>
                    <a:pt x="6" y="86"/>
                  </a:lnTo>
                  <a:lnTo>
                    <a:pt x="12" y="101"/>
                  </a:lnTo>
                  <a:lnTo>
                    <a:pt x="27" y="116"/>
                  </a:lnTo>
                  <a:lnTo>
                    <a:pt x="50" y="139"/>
                  </a:lnTo>
                  <a:lnTo>
                    <a:pt x="110" y="196"/>
                  </a:lnTo>
                  <a:lnTo>
                    <a:pt x="175" y="261"/>
                  </a:lnTo>
                  <a:lnTo>
                    <a:pt x="208" y="296"/>
                  </a:lnTo>
                  <a:lnTo>
                    <a:pt x="240" y="329"/>
                  </a:lnTo>
                  <a:lnTo>
                    <a:pt x="264" y="365"/>
                  </a:lnTo>
                  <a:lnTo>
                    <a:pt x="285" y="397"/>
                  </a:lnTo>
                  <a:lnTo>
                    <a:pt x="294" y="418"/>
                  </a:lnTo>
                  <a:lnTo>
                    <a:pt x="309" y="439"/>
                  </a:lnTo>
                  <a:lnTo>
                    <a:pt x="350" y="489"/>
                  </a:lnTo>
                  <a:lnTo>
                    <a:pt x="407" y="542"/>
                  </a:lnTo>
                  <a:lnTo>
                    <a:pt x="466" y="599"/>
                  </a:lnTo>
                  <a:lnTo>
                    <a:pt x="534" y="652"/>
                  </a:lnTo>
                  <a:lnTo>
                    <a:pt x="600" y="702"/>
                  </a:lnTo>
                  <a:lnTo>
                    <a:pt x="665" y="744"/>
                  </a:lnTo>
                  <a:lnTo>
                    <a:pt x="694" y="761"/>
                  </a:lnTo>
                  <a:lnTo>
                    <a:pt x="721" y="773"/>
                  </a:lnTo>
                  <a:lnTo>
                    <a:pt x="751" y="785"/>
                  </a:lnTo>
                  <a:lnTo>
                    <a:pt x="775" y="788"/>
                  </a:lnTo>
                  <a:lnTo>
                    <a:pt x="789" y="782"/>
                  </a:lnTo>
                  <a:lnTo>
                    <a:pt x="798" y="773"/>
                  </a:lnTo>
                  <a:lnTo>
                    <a:pt x="804" y="761"/>
                  </a:lnTo>
                  <a:lnTo>
                    <a:pt x="789" y="761"/>
                  </a:lnTo>
                  <a:lnTo>
                    <a:pt x="772" y="761"/>
                  </a:lnTo>
                  <a:lnTo>
                    <a:pt x="751" y="756"/>
                  </a:lnTo>
                  <a:lnTo>
                    <a:pt x="730" y="747"/>
                  </a:lnTo>
                  <a:lnTo>
                    <a:pt x="683" y="726"/>
                  </a:lnTo>
                  <a:lnTo>
                    <a:pt x="635" y="696"/>
                  </a:lnTo>
                  <a:lnTo>
                    <a:pt x="585" y="664"/>
                  </a:lnTo>
                  <a:lnTo>
                    <a:pt x="537" y="628"/>
                  </a:lnTo>
                  <a:lnTo>
                    <a:pt x="493" y="596"/>
                  </a:lnTo>
                  <a:lnTo>
                    <a:pt x="457" y="563"/>
                  </a:lnTo>
                  <a:close/>
                </a:path>
              </a:pathLst>
            </a:custGeom>
            <a:solidFill>
              <a:srgbClr val="5F5C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3" name="Freeform 26">
              <a:extLst>
                <a:ext uri="{FF2B5EF4-FFF2-40B4-BE49-F238E27FC236}">
                  <a16:creationId xmlns:a16="http://schemas.microsoft.com/office/drawing/2014/main" id="{C8EB83CF-7A6A-1446-8B46-5A7E1545D6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" y="2265"/>
              <a:ext cx="66" cy="41"/>
            </a:xfrm>
            <a:custGeom>
              <a:avLst/>
              <a:gdLst>
                <a:gd name="T0" fmla="*/ 3 w 66"/>
                <a:gd name="T1" fmla="*/ 36 h 41"/>
                <a:gd name="T2" fmla="*/ 3 w 66"/>
                <a:gd name="T3" fmla="*/ 36 h 41"/>
                <a:gd name="T4" fmla="*/ 9 w 66"/>
                <a:gd name="T5" fmla="*/ 41 h 41"/>
                <a:gd name="T6" fmla="*/ 15 w 66"/>
                <a:gd name="T7" fmla="*/ 41 h 41"/>
                <a:gd name="T8" fmla="*/ 30 w 66"/>
                <a:gd name="T9" fmla="*/ 33 h 41"/>
                <a:gd name="T10" fmla="*/ 48 w 66"/>
                <a:gd name="T11" fmla="*/ 24 h 41"/>
                <a:gd name="T12" fmla="*/ 57 w 66"/>
                <a:gd name="T13" fmla="*/ 24 h 41"/>
                <a:gd name="T14" fmla="*/ 63 w 66"/>
                <a:gd name="T15" fmla="*/ 27 h 41"/>
                <a:gd name="T16" fmla="*/ 66 w 66"/>
                <a:gd name="T17" fmla="*/ 15 h 41"/>
                <a:gd name="T18" fmla="*/ 57 w 66"/>
                <a:gd name="T19" fmla="*/ 0 h 41"/>
                <a:gd name="T20" fmla="*/ 57 w 66"/>
                <a:gd name="T21" fmla="*/ 0 h 41"/>
                <a:gd name="T22" fmla="*/ 45 w 66"/>
                <a:gd name="T23" fmla="*/ 0 h 41"/>
                <a:gd name="T24" fmla="*/ 21 w 66"/>
                <a:gd name="T25" fmla="*/ 3 h 41"/>
                <a:gd name="T26" fmla="*/ 12 w 66"/>
                <a:gd name="T27" fmla="*/ 9 h 41"/>
                <a:gd name="T28" fmla="*/ 3 w 66"/>
                <a:gd name="T29" fmla="*/ 15 h 41"/>
                <a:gd name="T30" fmla="*/ 0 w 66"/>
                <a:gd name="T31" fmla="*/ 24 h 41"/>
                <a:gd name="T32" fmla="*/ 3 w 66"/>
                <a:gd name="T33" fmla="*/ 36 h 41"/>
                <a:gd name="T34" fmla="*/ 3 w 66"/>
                <a:gd name="T35" fmla="*/ 36 h 4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6" h="41">
                  <a:moveTo>
                    <a:pt x="3" y="36"/>
                  </a:moveTo>
                  <a:lnTo>
                    <a:pt x="3" y="36"/>
                  </a:lnTo>
                  <a:lnTo>
                    <a:pt x="9" y="41"/>
                  </a:lnTo>
                  <a:lnTo>
                    <a:pt x="15" y="41"/>
                  </a:lnTo>
                  <a:lnTo>
                    <a:pt x="30" y="33"/>
                  </a:lnTo>
                  <a:lnTo>
                    <a:pt x="48" y="24"/>
                  </a:lnTo>
                  <a:lnTo>
                    <a:pt x="57" y="24"/>
                  </a:lnTo>
                  <a:lnTo>
                    <a:pt x="63" y="27"/>
                  </a:lnTo>
                  <a:lnTo>
                    <a:pt x="66" y="15"/>
                  </a:lnTo>
                  <a:lnTo>
                    <a:pt x="57" y="0"/>
                  </a:lnTo>
                  <a:lnTo>
                    <a:pt x="45" y="0"/>
                  </a:lnTo>
                  <a:lnTo>
                    <a:pt x="21" y="3"/>
                  </a:lnTo>
                  <a:lnTo>
                    <a:pt x="12" y="9"/>
                  </a:lnTo>
                  <a:lnTo>
                    <a:pt x="3" y="15"/>
                  </a:lnTo>
                  <a:lnTo>
                    <a:pt x="0" y="24"/>
                  </a:lnTo>
                  <a:lnTo>
                    <a:pt x="3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4" name="Freeform 27">
              <a:extLst>
                <a:ext uri="{FF2B5EF4-FFF2-40B4-BE49-F238E27FC236}">
                  <a16:creationId xmlns:a16="http://schemas.microsoft.com/office/drawing/2014/main" id="{A9D01573-DC18-3F48-B21E-7A1F2B1C2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" y="2327"/>
              <a:ext cx="62" cy="33"/>
            </a:xfrm>
            <a:custGeom>
              <a:avLst/>
              <a:gdLst>
                <a:gd name="T0" fmla="*/ 3 w 62"/>
                <a:gd name="T1" fmla="*/ 30 h 33"/>
                <a:gd name="T2" fmla="*/ 3 w 62"/>
                <a:gd name="T3" fmla="*/ 30 h 33"/>
                <a:gd name="T4" fmla="*/ 6 w 62"/>
                <a:gd name="T5" fmla="*/ 33 h 33"/>
                <a:gd name="T6" fmla="*/ 9 w 62"/>
                <a:gd name="T7" fmla="*/ 33 h 33"/>
                <a:gd name="T8" fmla="*/ 24 w 62"/>
                <a:gd name="T9" fmla="*/ 30 h 33"/>
                <a:gd name="T10" fmla="*/ 42 w 62"/>
                <a:gd name="T11" fmla="*/ 21 h 33"/>
                <a:gd name="T12" fmla="*/ 51 w 62"/>
                <a:gd name="T13" fmla="*/ 21 h 33"/>
                <a:gd name="T14" fmla="*/ 59 w 62"/>
                <a:gd name="T15" fmla="*/ 24 h 33"/>
                <a:gd name="T16" fmla="*/ 62 w 62"/>
                <a:gd name="T17" fmla="*/ 12 h 33"/>
                <a:gd name="T18" fmla="*/ 51 w 62"/>
                <a:gd name="T19" fmla="*/ 0 h 33"/>
                <a:gd name="T20" fmla="*/ 51 w 62"/>
                <a:gd name="T21" fmla="*/ 0 h 33"/>
                <a:gd name="T22" fmla="*/ 42 w 62"/>
                <a:gd name="T23" fmla="*/ 0 h 33"/>
                <a:gd name="T24" fmla="*/ 24 w 62"/>
                <a:gd name="T25" fmla="*/ 3 h 33"/>
                <a:gd name="T26" fmla="*/ 15 w 62"/>
                <a:gd name="T27" fmla="*/ 6 h 33"/>
                <a:gd name="T28" fmla="*/ 6 w 62"/>
                <a:gd name="T29" fmla="*/ 9 h 33"/>
                <a:gd name="T30" fmla="*/ 0 w 62"/>
                <a:gd name="T31" fmla="*/ 18 h 33"/>
                <a:gd name="T32" fmla="*/ 3 w 62"/>
                <a:gd name="T33" fmla="*/ 30 h 33"/>
                <a:gd name="T34" fmla="*/ 3 w 62"/>
                <a:gd name="T35" fmla="*/ 30 h 3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2" h="33">
                  <a:moveTo>
                    <a:pt x="3" y="30"/>
                  </a:moveTo>
                  <a:lnTo>
                    <a:pt x="3" y="30"/>
                  </a:lnTo>
                  <a:lnTo>
                    <a:pt x="6" y="33"/>
                  </a:lnTo>
                  <a:lnTo>
                    <a:pt x="9" y="33"/>
                  </a:lnTo>
                  <a:lnTo>
                    <a:pt x="24" y="30"/>
                  </a:lnTo>
                  <a:lnTo>
                    <a:pt x="42" y="21"/>
                  </a:lnTo>
                  <a:lnTo>
                    <a:pt x="51" y="21"/>
                  </a:lnTo>
                  <a:lnTo>
                    <a:pt x="59" y="24"/>
                  </a:lnTo>
                  <a:lnTo>
                    <a:pt x="62" y="12"/>
                  </a:lnTo>
                  <a:lnTo>
                    <a:pt x="51" y="0"/>
                  </a:lnTo>
                  <a:lnTo>
                    <a:pt x="42" y="0"/>
                  </a:lnTo>
                  <a:lnTo>
                    <a:pt x="24" y="3"/>
                  </a:lnTo>
                  <a:lnTo>
                    <a:pt x="15" y="6"/>
                  </a:lnTo>
                  <a:lnTo>
                    <a:pt x="6" y="9"/>
                  </a:lnTo>
                  <a:lnTo>
                    <a:pt x="0" y="18"/>
                  </a:lnTo>
                  <a:lnTo>
                    <a:pt x="3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5" name="Freeform 28">
              <a:extLst>
                <a:ext uri="{FF2B5EF4-FFF2-40B4-BE49-F238E27FC236}">
                  <a16:creationId xmlns:a16="http://schemas.microsoft.com/office/drawing/2014/main" id="{EC60ADF4-E721-4A44-AF9A-D42062DB2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384"/>
              <a:ext cx="47" cy="26"/>
            </a:xfrm>
            <a:custGeom>
              <a:avLst/>
              <a:gdLst>
                <a:gd name="T0" fmla="*/ 47 w 47"/>
                <a:gd name="T1" fmla="*/ 11 h 26"/>
                <a:gd name="T2" fmla="*/ 38 w 47"/>
                <a:gd name="T3" fmla="*/ 0 h 26"/>
                <a:gd name="T4" fmla="*/ 38 w 47"/>
                <a:gd name="T5" fmla="*/ 0 h 26"/>
                <a:gd name="T6" fmla="*/ 32 w 47"/>
                <a:gd name="T7" fmla="*/ 0 h 26"/>
                <a:gd name="T8" fmla="*/ 18 w 47"/>
                <a:gd name="T9" fmla="*/ 0 h 26"/>
                <a:gd name="T10" fmla="*/ 12 w 47"/>
                <a:gd name="T11" fmla="*/ 2 h 26"/>
                <a:gd name="T12" fmla="*/ 6 w 47"/>
                <a:gd name="T13" fmla="*/ 8 h 26"/>
                <a:gd name="T14" fmla="*/ 0 w 47"/>
                <a:gd name="T15" fmla="*/ 11 h 26"/>
                <a:gd name="T16" fmla="*/ 0 w 47"/>
                <a:gd name="T17" fmla="*/ 20 h 26"/>
                <a:gd name="T18" fmla="*/ 0 w 47"/>
                <a:gd name="T19" fmla="*/ 20 h 26"/>
                <a:gd name="T20" fmla="*/ 3 w 47"/>
                <a:gd name="T21" fmla="*/ 26 h 26"/>
                <a:gd name="T22" fmla="*/ 9 w 47"/>
                <a:gd name="T23" fmla="*/ 26 h 26"/>
                <a:gd name="T24" fmla="*/ 21 w 47"/>
                <a:gd name="T25" fmla="*/ 26 h 26"/>
                <a:gd name="T26" fmla="*/ 35 w 47"/>
                <a:gd name="T27" fmla="*/ 20 h 26"/>
                <a:gd name="T28" fmla="*/ 41 w 47"/>
                <a:gd name="T29" fmla="*/ 20 h 26"/>
                <a:gd name="T30" fmla="*/ 47 w 47"/>
                <a:gd name="T31" fmla="*/ 23 h 26"/>
                <a:gd name="T32" fmla="*/ 47 w 47"/>
                <a:gd name="T33" fmla="*/ 11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7" h="26">
                  <a:moveTo>
                    <a:pt x="47" y="11"/>
                  </a:moveTo>
                  <a:lnTo>
                    <a:pt x="38" y="0"/>
                  </a:lnTo>
                  <a:lnTo>
                    <a:pt x="32" y="0"/>
                  </a:lnTo>
                  <a:lnTo>
                    <a:pt x="18" y="0"/>
                  </a:lnTo>
                  <a:lnTo>
                    <a:pt x="12" y="2"/>
                  </a:lnTo>
                  <a:lnTo>
                    <a:pt x="6" y="8"/>
                  </a:lnTo>
                  <a:lnTo>
                    <a:pt x="0" y="11"/>
                  </a:lnTo>
                  <a:lnTo>
                    <a:pt x="0" y="20"/>
                  </a:lnTo>
                  <a:lnTo>
                    <a:pt x="3" y="26"/>
                  </a:lnTo>
                  <a:lnTo>
                    <a:pt x="9" y="26"/>
                  </a:lnTo>
                  <a:lnTo>
                    <a:pt x="21" y="26"/>
                  </a:lnTo>
                  <a:lnTo>
                    <a:pt x="35" y="20"/>
                  </a:lnTo>
                  <a:lnTo>
                    <a:pt x="41" y="20"/>
                  </a:lnTo>
                  <a:lnTo>
                    <a:pt x="47" y="23"/>
                  </a:lnTo>
                  <a:lnTo>
                    <a:pt x="47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6" name="Freeform 29">
              <a:extLst>
                <a:ext uri="{FF2B5EF4-FFF2-40B4-BE49-F238E27FC236}">
                  <a16:creationId xmlns:a16="http://schemas.microsoft.com/office/drawing/2014/main" id="{98B1DD35-A6F9-5642-B2C1-E009BCFD1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" y="2090"/>
              <a:ext cx="77" cy="48"/>
            </a:xfrm>
            <a:custGeom>
              <a:avLst/>
              <a:gdLst>
                <a:gd name="T0" fmla="*/ 77 w 77"/>
                <a:gd name="T1" fmla="*/ 15 h 48"/>
                <a:gd name="T2" fmla="*/ 68 w 77"/>
                <a:gd name="T3" fmla="*/ 0 h 48"/>
                <a:gd name="T4" fmla="*/ 68 w 77"/>
                <a:gd name="T5" fmla="*/ 0 h 48"/>
                <a:gd name="T6" fmla="*/ 56 w 77"/>
                <a:gd name="T7" fmla="*/ 3 h 48"/>
                <a:gd name="T8" fmla="*/ 27 w 77"/>
                <a:gd name="T9" fmla="*/ 12 h 48"/>
                <a:gd name="T10" fmla="*/ 15 w 77"/>
                <a:gd name="T11" fmla="*/ 21 h 48"/>
                <a:gd name="T12" fmla="*/ 3 w 77"/>
                <a:gd name="T13" fmla="*/ 27 h 48"/>
                <a:gd name="T14" fmla="*/ 0 w 77"/>
                <a:gd name="T15" fmla="*/ 36 h 48"/>
                <a:gd name="T16" fmla="*/ 0 w 77"/>
                <a:gd name="T17" fmla="*/ 42 h 48"/>
                <a:gd name="T18" fmla="*/ 3 w 77"/>
                <a:gd name="T19" fmla="*/ 45 h 48"/>
                <a:gd name="T20" fmla="*/ 3 w 77"/>
                <a:gd name="T21" fmla="*/ 45 h 48"/>
                <a:gd name="T22" fmla="*/ 6 w 77"/>
                <a:gd name="T23" fmla="*/ 48 h 48"/>
                <a:gd name="T24" fmla="*/ 12 w 77"/>
                <a:gd name="T25" fmla="*/ 48 h 48"/>
                <a:gd name="T26" fmla="*/ 18 w 77"/>
                <a:gd name="T27" fmla="*/ 39 h 48"/>
                <a:gd name="T28" fmla="*/ 27 w 77"/>
                <a:gd name="T29" fmla="*/ 33 h 48"/>
                <a:gd name="T30" fmla="*/ 38 w 77"/>
                <a:gd name="T31" fmla="*/ 30 h 48"/>
                <a:gd name="T32" fmla="*/ 53 w 77"/>
                <a:gd name="T33" fmla="*/ 30 h 48"/>
                <a:gd name="T34" fmla="*/ 77 w 77"/>
                <a:gd name="T35" fmla="*/ 36 h 48"/>
                <a:gd name="T36" fmla="*/ 77 w 77"/>
                <a:gd name="T37" fmla="*/ 15 h 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7" h="48">
                  <a:moveTo>
                    <a:pt x="77" y="15"/>
                  </a:moveTo>
                  <a:lnTo>
                    <a:pt x="68" y="0"/>
                  </a:lnTo>
                  <a:lnTo>
                    <a:pt x="56" y="3"/>
                  </a:lnTo>
                  <a:lnTo>
                    <a:pt x="27" y="12"/>
                  </a:lnTo>
                  <a:lnTo>
                    <a:pt x="15" y="21"/>
                  </a:lnTo>
                  <a:lnTo>
                    <a:pt x="3" y="27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3" y="45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18" y="39"/>
                  </a:lnTo>
                  <a:lnTo>
                    <a:pt x="27" y="33"/>
                  </a:lnTo>
                  <a:lnTo>
                    <a:pt x="38" y="30"/>
                  </a:lnTo>
                  <a:lnTo>
                    <a:pt x="53" y="30"/>
                  </a:lnTo>
                  <a:lnTo>
                    <a:pt x="77" y="36"/>
                  </a:lnTo>
                  <a:lnTo>
                    <a:pt x="77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7" name="Freeform 30">
              <a:extLst>
                <a:ext uri="{FF2B5EF4-FFF2-40B4-BE49-F238E27FC236}">
                  <a16:creationId xmlns:a16="http://schemas.microsoft.com/office/drawing/2014/main" id="{2CC6D5B3-84F3-2646-91E0-33948B4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" y="2147"/>
              <a:ext cx="77" cy="47"/>
            </a:xfrm>
            <a:custGeom>
              <a:avLst/>
              <a:gdLst>
                <a:gd name="T0" fmla="*/ 77 w 77"/>
                <a:gd name="T1" fmla="*/ 14 h 47"/>
                <a:gd name="T2" fmla="*/ 65 w 77"/>
                <a:gd name="T3" fmla="*/ 0 h 47"/>
                <a:gd name="T4" fmla="*/ 65 w 77"/>
                <a:gd name="T5" fmla="*/ 0 h 47"/>
                <a:gd name="T6" fmla="*/ 50 w 77"/>
                <a:gd name="T7" fmla="*/ 3 h 47"/>
                <a:gd name="T8" fmla="*/ 23 w 77"/>
                <a:gd name="T9" fmla="*/ 8 h 47"/>
                <a:gd name="T10" fmla="*/ 12 w 77"/>
                <a:gd name="T11" fmla="*/ 14 h 47"/>
                <a:gd name="T12" fmla="*/ 3 w 77"/>
                <a:gd name="T13" fmla="*/ 23 h 47"/>
                <a:gd name="T14" fmla="*/ 0 w 77"/>
                <a:gd name="T15" fmla="*/ 26 h 47"/>
                <a:gd name="T16" fmla="*/ 0 w 77"/>
                <a:gd name="T17" fmla="*/ 32 h 47"/>
                <a:gd name="T18" fmla="*/ 0 w 77"/>
                <a:gd name="T19" fmla="*/ 38 h 47"/>
                <a:gd name="T20" fmla="*/ 3 w 77"/>
                <a:gd name="T21" fmla="*/ 44 h 47"/>
                <a:gd name="T22" fmla="*/ 3 w 77"/>
                <a:gd name="T23" fmla="*/ 44 h 47"/>
                <a:gd name="T24" fmla="*/ 9 w 77"/>
                <a:gd name="T25" fmla="*/ 47 h 47"/>
                <a:gd name="T26" fmla="*/ 15 w 77"/>
                <a:gd name="T27" fmla="*/ 44 h 47"/>
                <a:gd name="T28" fmla="*/ 26 w 77"/>
                <a:gd name="T29" fmla="*/ 35 h 47"/>
                <a:gd name="T30" fmla="*/ 35 w 77"/>
                <a:gd name="T31" fmla="*/ 32 h 47"/>
                <a:gd name="T32" fmla="*/ 47 w 77"/>
                <a:gd name="T33" fmla="*/ 26 h 47"/>
                <a:gd name="T34" fmla="*/ 59 w 77"/>
                <a:gd name="T35" fmla="*/ 26 h 47"/>
                <a:gd name="T36" fmla="*/ 74 w 77"/>
                <a:gd name="T37" fmla="*/ 32 h 47"/>
                <a:gd name="T38" fmla="*/ 77 w 77"/>
                <a:gd name="T39" fmla="*/ 14 h 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77" h="47">
                  <a:moveTo>
                    <a:pt x="77" y="14"/>
                  </a:moveTo>
                  <a:lnTo>
                    <a:pt x="65" y="0"/>
                  </a:lnTo>
                  <a:lnTo>
                    <a:pt x="50" y="3"/>
                  </a:lnTo>
                  <a:lnTo>
                    <a:pt x="23" y="8"/>
                  </a:lnTo>
                  <a:lnTo>
                    <a:pt x="12" y="14"/>
                  </a:lnTo>
                  <a:lnTo>
                    <a:pt x="3" y="23"/>
                  </a:lnTo>
                  <a:lnTo>
                    <a:pt x="0" y="26"/>
                  </a:lnTo>
                  <a:lnTo>
                    <a:pt x="0" y="32"/>
                  </a:lnTo>
                  <a:lnTo>
                    <a:pt x="0" y="38"/>
                  </a:lnTo>
                  <a:lnTo>
                    <a:pt x="3" y="44"/>
                  </a:lnTo>
                  <a:lnTo>
                    <a:pt x="9" y="47"/>
                  </a:lnTo>
                  <a:lnTo>
                    <a:pt x="15" y="44"/>
                  </a:lnTo>
                  <a:lnTo>
                    <a:pt x="26" y="35"/>
                  </a:lnTo>
                  <a:lnTo>
                    <a:pt x="35" y="32"/>
                  </a:lnTo>
                  <a:lnTo>
                    <a:pt x="47" y="26"/>
                  </a:lnTo>
                  <a:lnTo>
                    <a:pt x="59" y="26"/>
                  </a:lnTo>
                  <a:lnTo>
                    <a:pt x="74" y="32"/>
                  </a:lnTo>
                  <a:lnTo>
                    <a:pt x="77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8" name="Freeform 31">
              <a:extLst>
                <a:ext uri="{FF2B5EF4-FFF2-40B4-BE49-F238E27FC236}">
                  <a16:creationId xmlns:a16="http://schemas.microsoft.com/office/drawing/2014/main" id="{983FC954-BF4D-C748-B8E3-3D8883ED5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" y="2203"/>
              <a:ext cx="71" cy="44"/>
            </a:xfrm>
            <a:custGeom>
              <a:avLst/>
              <a:gdLst>
                <a:gd name="T0" fmla="*/ 71 w 71"/>
                <a:gd name="T1" fmla="*/ 15 h 44"/>
                <a:gd name="T2" fmla="*/ 59 w 71"/>
                <a:gd name="T3" fmla="*/ 0 h 44"/>
                <a:gd name="T4" fmla="*/ 59 w 71"/>
                <a:gd name="T5" fmla="*/ 0 h 44"/>
                <a:gd name="T6" fmla="*/ 47 w 71"/>
                <a:gd name="T7" fmla="*/ 3 h 44"/>
                <a:gd name="T8" fmla="*/ 23 w 71"/>
                <a:gd name="T9" fmla="*/ 9 h 44"/>
                <a:gd name="T10" fmla="*/ 11 w 71"/>
                <a:gd name="T11" fmla="*/ 15 h 44"/>
                <a:gd name="T12" fmla="*/ 2 w 71"/>
                <a:gd name="T13" fmla="*/ 21 h 44"/>
                <a:gd name="T14" fmla="*/ 0 w 71"/>
                <a:gd name="T15" fmla="*/ 29 h 44"/>
                <a:gd name="T16" fmla="*/ 2 w 71"/>
                <a:gd name="T17" fmla="*/ 35 h 44"/>
                <a:gd name="T18" fmla="*/ 5 w 71"/>
                <a:gd name="T19" fmla="*/ 44 h 44"/>
                <a:gd name="T20" fmla="*/ 5 w 71"/>
                <a:gd name="T21" fmla="*/ 44 h 44"/>
                <a:gd name="T22" fmla="*/ 8 w 71"/>
                <a:gd name="T23" fmla="*/ 44 h 44"/>
                <a:gd name="T24" fmla="*/ 11 w 71"/>
                <a:gd name="T25" fmla="*/ 44 h 44"/>
                <a:gd name="T26" fmla="*/ 20 w 71"/>
                <a:gd name="T27" fmla="*/ 35 h 44"/>
                <a:gd name="T28" fmla="*/ 29 w 71"/>
                <a:gd name="T29" fmla="*/ 29 h 44"/>
                <a:gd name="T30" fmla="*/ 38 w 71"/>
                <a:gd name="T31" fmla="*/ 26 h 44"/>
                <a:gd name="T32" fmla="*/ 50 w 71"/>
                <a:gd name="T33" fmla="*/ 26 h 44"/>
                <a:gd name="T34" fmla="*/ 68 w 71"/>
                <a:gd name="T35" fmla="*/ 32 h 44"/>
                <a:gd name="T36" fmla="*/ 71 w 71"/>
                <a:gd name="T37" fmla="*/ 15 h 4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1" h="44">
                  <a:moveTo>
                    <a:pt x="71" y="15"/>
                  </a:moveTo>
                  <a:lnTo>
                    <a:pt x="59" y="0"/>
                  </a:lnTo>
                  <a:lnTo>
                    <a:pt x="47" y="3"/>
                  </a:lnTo>
                  <a:lnTo>
                    <a:pt x="23" y="9"/>
                  </a:lnTo>
                  <a:lnTo>
                    <a:pt x="11" y="15"/>
                  </a:lnTo>
                  <a:lnTo>
                    <a:pt x="2" y="21"/>
                  </a:lnTo>
                  <a:lnTo>
                    <a:pt x="0" y="29"/>
                  </a:lnTo>
                  <a:lnTo>
                    <a:pt x="2" y="35"/>
                  </a:lnTo>
                  <a:lnTo>
                    <a:pt x="5" y="44"/>
                  </a:lnTo>
                  <a:lnTo>
                    <a:pt x="8" y="44"/>
                  </a:lnTo>
                  <a:lnTo>
                    <a:pt x="11" y="44"/>
                  </a:lnTo>
                  <a:lnTo>
                    <a:pt x="20" y="35"/>
                  </a:lnTo>
                  <a:lnTo>
                    <a:pt x="29" y="29"/>
                  </a:lnTo>
                  <a:lnTo>
                    <a:pt x="38" y="26"/>
                  </a:lnTo>
                  <a:lnTo>
                    <a:pt x="50" y="26"/>
                  </a:lnTo>
                  <a:lnTo>
                    <a:pt x="68" y="32"/>
                  </a:lnTo>
                  <a:lnTo>
                    <a:pt x="71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9" name="Freeform 32">
              <a:extLst>
                <a:ext uri="{FF2B5EF4-FFF2-40B4-BE49-F238E27FC236}">
                  <a16:creationId xmlns:a16="http://schemas.microsoft.com/office/drawing/2014/main" id="{BEEB5C7B-D683-2F47-951E-69EACA831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" y="1350"/>
              <a:ext cx="320" cy="228"/>
            </a:xfrm>
            <a:custGeom>
              <a:avLst/>
              <a:gdLst>
                <a:gd name="T0" fmla="*/ 26 w 320"/>
                <a:gd name="T1" fmla="*/ 121 h 228"/>
                <a:gd name="T2" fmla="*/ 26 w 320"/>
                <a:gd name="T3" fmla="*/ 121 h 228"/>
                <a:gd name="T4" fmla="*/ 35 w 320"/>
                <a:gd name="T5" fmla="*/ 124 h 228"/>
                <a:gd name="T6" fmla="*/ 59 w 320"/>
                <a:gd name="T7" fmla="*/ 133 h 228"/>
                <a:gd name="T8" fmla="*/ 92 w 320"/>
                <a:gd name="T9" fmla="*/ 139 h 228"/>
                <a:gd name="T10" fmla="*/ 109 w 320"/>
                <a:gd name="T11" fmla="*/ 142 h 228"/>
                <a:gd name="T12" fmla="*/ 133 w 320"/>
                <a:gd name="T13" fmla="*/ 142 h 228"/>
                <a:gd name="T14" fmla="*/ 154 w 320"/>
                <a:gd name="T15" fmla="*/ 142 h 228"/>
                <a:gd name="T16" fmla="*/ 178 w 320"/>
                <a:gd name="T17" fmla="*/ 136 h 228"/>
                <a:gd name="T18" fmla="*/ 201 w 320"/>
                <a:gd name="T19" fmla="*/ 124 h 228"/>
                <a:gd name="T20" fmla="*/ 225 w 320"/>
                <a:gd name="T21" fmla="*/ 112 h 228"/>
                <a:gd name="T22" fmla="*/ 249 w 320"/>
                <a:gd name="T23" fmla="*/ 92 h 228"/>
                <a:gd name="T24" fmla="*/ 273 w 320"/>
                <a:gd name="T25" fmla="*/ 68 h 228"/>
                <a:gd name="T26" fmla="*/ 296 w 320"/>
                <a:gd name="T27" fmla="*/ 35 h 228"/>
                <a:gd name="T28" fmla="*/ 317 w 320"/>
                <a:gd name="T29" fmla="*/ 0 h 228"/>
                <a:gd name="T30" fmla="*/ 317 w 320"/>
                <a:gd name="T31" fmla="*/ 0 h 228"/>
                <a:gd name="T32" fmla="*/ 317 w 320"/>
                <a:gd name="T33" fmla="*/ 6 h 228"/>
                <a:gd name="T34" fmla="*/ 320 w 320"/>
                <a:gd name="T35" fmla="*/ 29 h 228"/>
                <a:gd name="T36" fmla="*/ 317 w 320"/>
                <a:gd name="T37" fmla="*/ 62 h 228"/>
                <a:gd name="T38" fmla="*/ 314 w 320"/>
                <a:gd name="T39" fmla="*/ 83 h 228"/>
                <a:gd name="T40" fmla="*/ 308 w 320"/>
                <a:gd name="T41" fmla="*/ 100 h 228"/>
                <a:gd name="T42" fmla="*/ 302 w 320"/>
                <a:gd name="T43" fmla="*/ 121 h 228"/>
                <a:gd name="T44" fmla="*/ 290 w 320"/>
                <a:gd name="T45" fmla="*/ 142 h 228"/>
                <a:gd name="T46" fmla="*/ 276 w 320"/>
                <a:gd name="T47" fmla="*/ 160 h 228"/>
                <a:gd name="T48" fmla="*/ 258 w 320"/>
                <a:gd name="T49" fmla="*/ 177 h 228"/>
                <a:gd name="T50" fmla="*/ 234 w 320"/>
                <a:gd name="T51" fmla="*/ 192 h 228"/>
                <a:gd name="T52" fmla="*/ 207 w 320"/>
                <a:gd name="T53" fmla="*/ 207 h 228"/>
                <a:gd name="T54" fmla="*/ 175 w 320"/>
                <a:gd name="T55" fmla="*/ 216 h 228"/>
                <a:gd name="T56" fmla="*/ 136 w 320"/>
                <a:gd name="T57" fmla="*/ 225 h 228"/>
                <a:gd name="T58" fmla="*/ 136 w 320"/>
                <a:gd name="T59" fmla="*/ 225 h 228"/>
                <a:gd name="T60" fmla="*/ 98 w 320"/>
                <a:gd name="T61" fmla="*/ 228 h 228"/>
                <a:gd name="T62" fmla="*/ 68 w 320"/>
                <a:gd name="T63" fmla="*/ 225 h 228"/>
                <a:gd name="T64" fmla="*/ 44 w 320"/>
                <a:gd name="T65" fmla="*/ 222 h 228"/>
                <a:gd name="T66" fmla="*/ 26 w 320"/>
                <a:gd name="T67" fmla="*/ 219 h 228"/>
                <a:gd name="T68" fmla="*/ 14 w 320"/>
                <a:gd name="T69" fmla="*/ 210 h 228"/>
                <a:gd name="T70" fmla="*/ 6 w 320"/>
                <a:gd name="T71" fmla="*/ 201 h 228"/>
                <a:gd name="T72" fmla="*/ 0 w 320"/>
                <a:gd name="T73" fmla="*/ 192 h 228"/>
                <a:gd name="T74" fmla="*/ 0 w 320"/>
                <a:gd name="T75" fmla="*/ 180 h 228"/>
                <a:gd name="T76" fmla="*/ 0 w 320"/>
                <a:gd name="T77" fmla="*/ 172 h 228"/>
                <a:gd name="T78" fmla="*/ 6 w 320"/>
                <a:gd name="T79" fmla="*/ 160 h 228"/>
                <a:gd name="T80" fmla="*/ 14 w 320"/>
                <a:gd name="T81" fmla="*/ 139 h 228"/>
                <a:gd name="T82" fmla="*/ 26 w 320"/>
                <a:gd name="T83" fmla="*/ 121 h 228"/>
                <a:gd name="T84" fmla="*/ 26 w 320"/>
                <a:gd name="T85" fmla="*/ 121 h 22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20" h="228">
                  <a:moveTo>
                    <a:pt x="26" y="121"/>
                  </a:moveTo>
                  <a:lnTo>
                    <a:pt x="26" y="121"/>
                  </a:lnTo>
                  <a:lnTo>
                    <a:pt x="35" y="124"/>
                  </a:lnTo>
                  <a:lnTo>
                    <a:pt x="59" y="133"/>
                  </a:lnTo>
                  <a:lnTo>
                    <a:pt x="92" y="139"/>
                  </a:lnTo>
                  <a:lnTo>
                    <a:pt x="109" y="142"/>
                  </a:lnTo>
                  <a:lnTo>
                    <a:pt x="133" y="142"/>
                  </a:lnTo>
                  <a:lnTo>
                    <a:pt x="154" y="142"/>
                  </a:lnTo>
                  <a:lnTo>
                    <a:pt x="178" y="136"/>
                  </a:lnTo>
                  <a:lnTo>
                    <a:pt x="201" y="124"/>
                  </a:lnTo>
                  <a:lnTo>
                    <a:pt x="225" y="112"/>
                  </a:lnTo>
                  <a:lnTo>
                    <a:pt x="249" y="92"/>
                  </a:lnTo>
                  <a:lnTo>
                    <a:pt x="273" y="68"/>
                  </a:lnTo>
                  <a:lnTo>
                    <a:pt x="296" y="35"/>
                  </a:lnTo>
                  <a:lnTo>
                    <a:pt x="317" y="0"/>
                  </a:lnTo>
                  <a:lnTo>
                    <a:pt x="317" y="6"/>
                  </a:lnTo>
                  <a:lnTo>
                    <a:pt x="320" y="29"/>
                  </a:lnTo>
                  <a:lnTo>
                    <a:pt x="317" y="62"/>
                  </a:lnTo>
                  <a:lnTo>
                    <a:pt x="314" y="83"/>
                  </a:lnTo>
                  <a:lnTo>
                    <a:pt x="308" y="100"/>
                  </a:lnTo>
                  <a:lnTo>
                    <a:pt x="302" y="121"/>
                  </a:lnTo>
                  <a:lnTo>
                    <a:pt x="290" y="142"/>
                  </a:lnTo>
                  <a:lnTo>
                    <a:pt x="276" y="160"/>
                  </a:lnTo>
                  <a:lnTo>
                    <a:pt x="258" y="177"/>
                  </a:lnTo>
                  <a:lnTo>
                    <a:pt x="234" y="192"/>
                  </a:lnTo>
                  <a:lnTo>
                    <a:pt x="207" y="207"/>
                  </a:lnTo>
                  <a:lnTo>
                    <a:pt x="175" y="216"/>
                  </a:lnTo>
                  <a:lnTo>
                    <a:pt x="136" y="225"/>
                  </a:lnTo>
                  <a:lnTo>
                    <a:pt x="98" y="228"/>
                  </a:lnTo>
                  <a:lnTo>
                    <a:pt x="68" y="225"/>
                  </a:lnTo>
                  <a:lnTo>
                    <a:pt x="44" y="222"/>
                  </a:lnTo>
                  <a:lnTo>
                    <a:pt x="26" y="219"/>
                  </a:lnTo>
                  <a:lnTo>
                    <a:pt x="14" y="210"/>
                  </a:lnTo>
                  <a:lnTo>
                    <a:pt x="6" y="201"/>
                  </a:lnTo>
                  <a:lnTo>
                    <a:pt x="0" y="192"/>
                  </a:lnTo>
                  <a:lnTo>
                    <a:pt x="0" y="180"/>
                  </a:lnTo>
                  <a:lnTo>
                    <a:pt x="0" y="172"/>
                  </a:lnTo>
                  <a:lnTo>
                    <a:pt x="6" y="160"/>
                  </a:lnTo>
                  <a:lnTo>
                    <a:pt x="14" y="139"/>
                  </a:lnTo>
                  <a:lnTo>
                    <a:pt x="26" y="12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0" name="Freeform 33">
              <a:extLst>
                <a:ext uri="{FF2B5EF4-FFF2-40B4-BE49-F238E27FC236}">
                  <a16:creationId xmlns:a16="http://schemas.microsoft.com/office/drawing/2014/main" id="{C0998F33-48FE-F24E-93A6-90D4B6842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" y="1483"/>
              <a:ext cx="119" cy="130"/>
            </a:xfrm>
            <a:custGeom>
              <a:avLst/>
              <a:gdLst>
                <a:gd name="T0" fmla="*/ 119 w 119"/>
                <a:gd name="T1" fmla="*/ 65 h 130"/>
                <a:gd name="T2" fmla="*/ 119 w 119"/>
                <a:gd name="T3" fmla="*/ 65 h 130"/>
                <a:gd name="T4" fmla="*/ 104 w 119"/>
                <a:gd name="T5" fmla="*/ 59 h 130"/>
                <a:gd name="T6" fmla="*/ 89 w 119"/>
                <a:gd name="T7" fmla="*/ 47 h 130"/>
                <a:gd name="T8" fmla="*/ 59 w 119"/>
                <a:gd name="T9" fmla="*/ 27 h 130"/>
                <a:gd name="T10" fmla="*/ 33 w 119"/>
                <a:gd name="T11" fmla="*/ 6 h 130"/>
                <a:gd name="T12" fmla="*/ 21 w 119"/>
                <a:gd name="T13" fmla="*/ 0 h 130"/>
                <a:gd name="T14" fmla="*/ 12 w 119"/>
                <a:gd name="T15" fmla="*/ 0 h 130"/>
                <a:gd name="T16" fmla="*/ 12 w 119"/>
                <a:gd name="T17" fmla="*/ 0 h 130"/>
                <a:gd name="T18" fmla="*/ 3 w 119"/>
                <a:gd name="T19" fmla="*/ 6 h 130"/>
                <a:gd name="T20" fmla="*/ 0 w 119"/>
                <a:gd name="T21" fmla="*/ 15 h 130"/>
                <a:gd name="T22" fmla="*/ 0 w 119"/>
                <a:gd name="T23" fmla="*/ 30 h 130"/>
                <a:gd name="T24" fmla="*/ 0 w 119"/>
                <a:gd name="T25" fmla="*/ 44 h 130"/>
                <a:gd name="T26" fmla="*/ 12 w 119"/>
                <a:gd name="T27" fmla="*/ 86 h 130"/>
                <a:gd name="T28" fmla="*/ 27 w 119"/>
                <a:gd name="T29" fmla="*/ 130 h 130"/>
                <a:gd name="T30" fmla="*/ 27 w 119"/>
                <a:gd name="T31" fmla="*/ 130 h 130"/>
                <a:gd name="T32" fmla="*/ 54 w 119"/>
                <a:gd name="T33" fmla="*/ 121 h 130"/>
                <a:gd name="T34" fmla="*/ 80 w 119"/>
                <a:gd name="T35" fmla="*/ 107 h 130"/>
                <a:gd name="T36" fmla="*/ 101 w 119"/>
                <a:gd name="T37" fmla="*/ 89 h 130"/>
                <a:gd name="T38" fmla="*/ 119 w 119"/>
                <a:gd name="T39" fmla="*/ 65 h 130"/>
                <a:gd name="T40" fmla="*/ 119 w 119"/>
                <a:gd name="T41" fmla="*/ 65 h 13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19" h="130">
                  <a:moveTo>
                    <a:pt x="119" y="65"/>
                  </a:moveTo>
                  <a:lnTo>
                    <a:pt x="119" y="65"/>
                  </a:lnTo>
                  <a:lnTo>
                    <a:pt x="104" y="59"/>
                  </a:lnTo>
                  <a:lnTo>
                    <a:pt x="89" y="47"/>
                  </a:lnTo>
                  <a:lnTo>
                    <a:pt x="59" y="27"/>
                  </a:lnTo>
                  <a:lnTo>
                    <a:pt x="33" y="6"/>
                  </a:lnTo>
                  <a:lnTo>
                    <a:pt x="21" y="0"/>
                  </a:lnTo>
                  <a:lnTo>
                    <a:pt x="12" y="0"/>
                  </a:lnTo>
                  <a:lnTo>
                    <a:pt x="3" y="6"/>
                  </a:lnTo>
                  <a:lnTo>
                    <a:pt x="0" y="15"/>
                  </a:lnTo>
                  <a:lnTo>
                    <a:pt x="0" y="30"/>
                  </a:lnTo>
                  <a:lnTo>
                    <a:pt x="0" y="44"/>
                  </a:lnTo>
                  <a:lnTo>
                    <a:pt x="12" y="86"/>
                  </a:lnTo>
                  <a:lnTo>
                    <a:pt x="27" y="130"/>
                  </a:lnTo>
                  <a:lnTo>
                    <a:pt x="54" y="121"/>
                  </a:lnTo>
                  <a:lnTo>
                    <a:pt x="80" y="107"/>
                  </a:lnTo>
                  <a:lnTo>
                    <a:pt x="101" y="89"/>
                  </a:lnTo>
                  <a:lnTo>
                    <a:pt x="119" y="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1" name="Freeform 34">
              <a:extLst>
                <a:ext uri="{FF2B5EF4-FFF2-40B4-BE49-F238E27FC236}">
                  <a16:creationId xmlns:a16="http://schemas.microsoft.com/office/drawing/2014/main" id="{63702E9C-606A-9D4B-A6ED-AC09465B5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" y="1362"/>
              <a:ext cx="338" cy="195"/>
            </a:xfrm>
            <a:custGeom>
              <a:avLst/>
              <a:gdLst>
                <a:gd name="T0" fmla="*/ 205 w 338"/>
                <a:gd name="T1" fmla="*/ 157 h 195"/>
                <a:gd name="T2" fmla="*/ 205 w 338"/>
                <a:gd name="T3" fmla="*/ 157 h 195"/>
                <a:gd name="T4" fmla="*/ 184 w 338"/>
                <a:gd name="T5" fmla="*/ 165 h 195"/>
                <a:gd name="T6" fmla="*/ 166 w 338"/>
                <a:gd name="T7" fmla="*/ 165 h 195"/>
                <a:gd name="T8" fmla="*/ 148 w 338"/>
                <a:gd name="T9" fmla="*/ 165 h 195"/>
                <a:gd name="T10" fmla="*/ 134 w 338"/>
                <a:gd name="T11" fmla="*/ 162 h 195"/>
                <a:gd name="T12" fmla="*/ 122 w 338"/>
                <a:gd name="T13" fmla="*/ 157 h 195"/>
                <a:gd name="T14" fmla="*/ 110 w 338"/>
                <a:gd name="T15" fmla="*/ 148 h 195"/>
                <a:gd name="T16" fmla="*/ 89 w 338"/>
                <a:gd name="T17" fmla="*/ 130 h 195"/>
                <a:gd name="T18" fmla="*/ 68 w 338"/>
                <a:gd name="T19" fmla="*/ 112 h 195"/>
                <a:gd name="T20" fmla="*/ 59 w 338"/>
                <a:gd name="T21" fmla="*/ 103 h 195"/>
                <a:gd name="T22" fmla="*/ 50 w 338"/>
                <a:gd name="T23" fmla="*/ 100 h 195"/>
                <a:gd name="T24" fmla="*/ 39 w 338"/>
                <a:gd name="T25" fmla="*/ 97 h 195"/>
                <a:gd name="T26" fmla="*/ 27 w 338"/>
                <a:gd name="T27" fmla="*/ 97 h 195"/>
                <a:gd name="T28" fmla="*/ 15 w 338"/>
                <a:gd name="T29" fmla="*/ 103 h 195"/>
                <a:gd name="T30" fmla="*/ 0 w 338"/>
                <a:gd name="T31" fmla="*/ 112 h 195"/>
                <a:gd name="T32" fmla="*/ 0 w 338"/>
                <a:gd name="T33" fmla="*/ 112 h 195"/>
                <a:gd name="T34" fmla="*/ 0 w 338"/>
                <a:gd name="T35" fmla="*/ 121 h 195"/>
                <a:gd name="T36" fmla="*/ 0 w 338"/>
                <a:gd name="T37" fmla="*/ 121 h 195"/>
                <a:gd name="T38" fmla="*/ 24 w 338"/>
                <a:gd name="T39" fmla="*/ 142 h 195"/>
                <a:gd name="T40" fmla="*/ 50 w 338"/>
                <a:gd name="T41" fmla="*/ 160 h 195"/>
                <a:gd name="T42" fmla="*/ 77 w 338"/>
                <a:gd name="T43" fmla="*/ 174 h 195"/>
                <a:gd name="T44" fmla="*/ 107 w 338"/>
                <a:gd name="T45" fmla="*/ 186 h 195"/>
                <a:gd name="T46" fmla="*/ 107 w 338"/>
                <a:gd name="T47" fmla="*/ 186 h 195"/>
                <a:gd name="T48" fmla="*/ 110 w 338"/>
                <a:gd name="T49" fmla="*/ 183 h 195"/>
                <a:gd name="T50" fmla="*/ 107 w 338"/>
                <a:gd name="T51" fmla="*/ 186 h 195"/>
                <a:gd name="T52" fmla="*/ 107 w 338"/>
                <a:gd name="T53" fmla="*/ 186 h 195"/>
                <a:gd name="T54" fmla="*/ 131 w 338"/>
                <a:gd name="T55" fmla="*/ 192 h 195"/>
                <a:gd name="T56" fmla="*/ 154 w 338"/>
                <a:gd name="T57" fmla="*/ 195 h 195"/>
                <a:gd name="T58" fmla="*/ 181 w 338"/>
                <a:gd name="T59" fmla="*/ 195 h 195"/>
                <a:gd name="T60" fmla="*/ 202 w 338"/>
                <a:gd name="T61" fmla="*/ 192 h 195"/>
                <a:gd name="T62" fmla="*/ 226 w 338"/>
                <a:gd name="T63" fmla="*/ 186 h 195"/>
                <a:gd name="T64" fmla="*/ 246 w 338"/>
                <a:gd name="T65" fmla="*/ 174 h 195"/>
                <a:gd name="T66" fmla="*/ 267 w 338"/>
                <a:gd name="T67" fmla="*/ 157 h 195"/>
                <a:gd name="T68" fmla="*/ 285 w 338"/>
                <a:gd name="T69" fmla="*/ 136 h 195"/>
                <a:gd name="T70" fmla="*/ 285 w 338"/>
                <a:gd name="T71" fmla="*/ 136 h 195"/>
                <a:gd name="T72" fmla="*/ 303 w 338"/>
                <a:gd name="T73" fmla="*/ 106 h 195"/>
                <a:gd name="T74" fmla="*/ 321 w 338"/>
                <a:gd name="T75" fmla="*/ 71 h 195"/>
                <a:gd name="T76" fmla="*/ 329 w 338"/>
                <a:gd name="T77" fmla="*/ 38 h 195"/>
                <a:gd name="T78" fmla="*/ 338 w 338"/>
                <a:gd name="T79" fmla="*/ 0 h 195"/>
                <a:gd name="T80" fmla="*/ 338 w 338"/>
                <a:gd name="T81" fmla="*/ 0 h 195"/>
                <a:gd name="T82" fmla="*/ 324 w 338"/>
                <a:gd name="T83" fmla="*/ 38 h 195"/>
                <a:gd name="T84" fmla="*/ 312 w 338"/>
                <a:gd name="T85" fmla="*/ 62 h 195"/>
                <a:gd name="T86" fmla="*/ 297 w 338"/>
                <a:gd name="T87" fmla="*/ 83 h 195"/>
                <a:gd name="T88" fmla="*/ 279 w 338"/>
                <a:gd name="T89" fmla="*/ 106 h 195"/>
                <a:gd name="T90" fmla="*/ 258 w 338"/>
                <a:gd name="T91" fmla="*/ 127 h 195"/>
                <a:gd name="T92" fmla="*/ 234 w 338"/>
                <a:gd name="T93" fmla="*/ 145 h 195"/>
                <a:gd name="T94" fmla="*/ 205 w 338"/>
                <a:gd name="T95" fmla="*/ 157 h 195"/>
                <a:gd name="T96" fmla="*/ 205 w 338"/>
                <a:gd name="T97" fmla="*/ 157 h 19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38" h="195">
                  <a:moveTo>
                    <a:pt x="205" y="157"/>
                  </a:moveTo>
                  <a:lnTo>
                    <a:pt x="205" y="157"/>
                  </a:lnTo>
                  <a:lnTo>
                    <a:pt x="184" y="165"/>
                  </a:lnTo>
                  <a:lnTo>
                    <a:pt x="166" y="165"/>
                  </a:lnTo>
                  <a:lnTo>
                    <a:pt x="148" y="165"/>
                  </a:lnTo>
                  <a:lnTo>
                    <a:pt x="134" y="162"/>
                  </a:lnTo>
                  <a:lnTo>
                    <a:pt x="122" y="157"/>
                  </a:lnTo>
                  <a:lnTo>
                    <a:pt x="110" y="148"/>
                  </a:lnTo>
                  <a:lnTo>
                    <a:pt x="89" y="130"/>
                  </a:lnTo>
                  <a:lnTo>
                    <a:pt x="68" y="112"/>
                  </a:lnTo>
                  <a:lnTo>
                    <a:pt x="59" y="103"/>
                  </a:lnTo>
                  <a:lnTo>
                    <a:pt x="50" y="100"/>
                  </a:lnTo>
                  <a:lnTo>
                    <a:pt x="39" y="97"/>
                  </a:lnTo>
                  <a:lnTo>
                    <a:pt x="27" y="97"/>
                  </a:lnTo>
                  <a:lnTo>
                    <a:pt x="15" y="103"/>
                  </a:lnTo>
                  <a:lnTo>
                    <a:pt x="0" y="112"/>
                  </a:lnTo>
                  <a:lnTo>
                    <a:pt x="0" y="121"/>
                  </a:lnTo>
                  <a:lnTo>
                    <a:pt x="24" y="142"/>
                  </a:lnTo>
                  <a:lnTo>
                    <a:pt x="50" y="160"/>
                  </a:lnTo>
                  <a:lnTo>
                    <a:pt x="77" y="174"/>
                  </a:lnTo>
                  <a:lnTo>
                    <a:pt x="107" y="186"/>
                  </a:lnTo>
                  <a:lnTo>
                    <a:pt x="110" y="183"/>
                  </a:lnTo>
                  <a:lnTo>
                    <a:pt x="107" y="186"/>
                  </a:lnTo>
                  <a:lnTo>
                    <a:pt x="131" y="192"/>
                  </a:lnTo>
                  <a:lnTo>
                    <a:pt x="154" y="195"/>
                  </a:lnTo>
                  <a:lnTo>
                    <a:pt x="181" y="195"/>
                  </a:lnTo>
                  <a:lnTo>
                    <a:pt x="202" y="192"/>
                  </a:lnTo>
                  <a:lnTo>
                    <a:pt x="226" y="186"/>
                  </a:lnTo>
                  <a:lnTo>
                    <a:pt x="246" y="174"/>
                  </a:lnTo>
                  <a:lnTo>
                    <a:pt x="267" y="157"/>
                  </a:lnTo>
                  <a:lnTo>
                    <a:pt x="285" y="136"/>
                  </a:lnTo>
                  <a:lnTo>
                    <a:pt x="303" y="106"/>
                  </a:lnTo>
                  <a:lnTo>
                    <a:pt x="321" y="71"/>
                  </a:lnTo>
                  <a:lnTo>
                    <a:pt x="329" y="38"/>
                  </a:lnTo>
                  <a:lnTo>
                    <a:pt x="338" y="0"/>
                  </a:lnTo>
                  <a:lnTo>
                    <a:pt x="324" y="38"/>
                  </a:lnTo>
                  <a:lnTo>
                    <a:pt x="312" y="62"/>
                  </a:lnTo>
                  <a:lnTo>
                    <a:pt x="297" y="83"/>
                  </a:lnTo>
                  <a:lnTo>
                    <a:pt x="279" y="106"/>
                  </a:lnTo>
                  <a:lnTo>
                    <a:pt x="258" y="127"/>
                  </a:lnTo>
                  <a:lnTo>
                    <a:pt x="234" y="145"/>
                  </a:lnTo>
                  <a:lnTo>
                    <a:pt x="205" y="1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2" name="Freeform 35">
              <a:extLst>
                <a:ext uri="{FF2B5EF4-FFF2-40B4-BE49-F238E27FC236}">
                  <a16:creationId xmlns:a16="http://schemas.microsoft.com/office/drawing/2014/main" id="{281C5486-B248-4F4D-A7E1-4B5264586C63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" y="1252"/>
              <a:ext cx="155" cy="98"/>
            </a:xfrm>
            <a:custGeom>
              <a:avLst/>
              <a:gdLst>
                <a:gd name="T0" fmla="*/ 89 w 155"/>
                <a:gd name="T1" fmla="*/ 21 h 98"/>
                <a:gd name="T2" fmla="*/ 89 w 155"/>
                <a:gd name="T3" fmla="*/ 21 h 98"/>
                <a:gd name="T4" fmla="*/ 80 w 155"/>
                <a:gd name="T5" fmla="*/ 15 h 98"/>
                <a:gd name="T6" fmla="*/ 54 w 155"/>
                <a:gd name="T7" fmla="*/ 3 h 98"/>
                <a:gd name="T8" fmla="*/ 39 w 155"/>
                <a:gd name="T9" fmla="*/ 0 h 98"/>
                <a:gd name="T10" fmla="*/ 24 w 155"/>
                <a:gd name="T11" fmla="*/ 0 h 98"/>
                <a:gd name="T12" fmla="*/ 12 w 155"/>
                <a:gd name="T13" fmla="*/ 6 h 98"/>
                <a:gd name="T14" fmla="*/ 6 w 155"/>
                <a:gd name="T15" fmla="*/ 9 h 98"/>
                <a:gd name="T16" fmla="*/ 3 w 155"/>
                <a:gd name="T17" fmla="*/ 15 h 98"/>
                <a:gd name="T18" fmla="*/ 3 w 155"/>
                <a:gd name="T19" fmla="*/ 15 h 98"/>
                <a:gd name="T20" fmla="*/ 0 w 155"/>
                <a:gd name="T21" fmla="*/ 36 h 98"/>
                <a:gd name="T22" fmla="*/ 0 w 155"/>
                <a:gd name="T23" fmla="*/ 62 h 98"/>
                <a:gd name="T24" fmla="*/ 0 w 155"/>
                <a:gd name="T25" fmla="*/ 62 h 98"/>
                <a:gd name="T26" fmla="*/ 3 w 155"/>
                <a:gd name="T27" fmla="*/ 74 h 98"/>
                <a:gd name="T28" fmla="*/ 3 w 155"/>
                <a:gd name="T29" fmla="*/ 74 h 98"/>
                <a:gd name="T30" fmla="*/ 0 w 155"/>
                <a:gd name="T31" fmla="*/ 98 h 98"/>
                <a:gd name="T32" fmla="*/ 21 w 155"/>
                <a:gd name="T33" fmla="*/ 74 h 98"/>
                <a:gd name="T34" fmla="*/ 21 w 155"/>
                <a:gd name="T35" fmla="*/ 74 h 98"/>
                <a:gd name="T36" fmla="*/ 36 w 155"/>
                <a:gd name="T37" fmla="*/ 71 h 98"/>
                <a:gd name="T38" fmla="*/ 69 w 155"/>
                <a:gd name="T39" fmla="*/ 62 h 98"/>
                <a:gd name="T40" fmla="*/ 113 w 155"/>
                <a:gd name="T41" fmla="*/ 50 h 98"/>
                <a:gd name="T42" fmla="*/ 134 w 155"/>
                <a:gd name="T43" fmla="*/ 38 h 98"/>
                <a:gd name="T44" fmla="*/ 155 w 155"/>
                <a:gd name="T45" fmla="*/ 27 h 98"/>
                <a:gd name="T46" fmla="*/ 155 w 155"/>
                <a:gd name="T47" fmla="*/ 27 h 98"/>
                <a:gd name="T48" fmla="*/ 89 w 155"/>
                <a:gd name="T49" fmla="*/ 21 h 98"/>
                <a:gd name="T50" fmla="*/ 89 w 155"/>
                <a:gd name="T51" fmla="*/ 21 h 9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55" h="98">
                  <a:moveTo>
                    <a:pt x="89" y="21"/>
                  </a:moveTo>
                  <a:lnTo>
                    <a:pt x="89" y="21"/>
                  </a:lnTo>
                  <a:lnTo>
                    <a:pt x="80" y="15"/>
                  </a:lnTo>
                  <a:lnTo>
                    <a:pt x="54" y="3"/>
                  </a:lnTo>
                  <a:lnTo>
                    <a:pt x="39" y="0"/>
                  </a:lnTo>
                  <a:lnTo>
                    <a:pt x="24" y="0"/>
                  </a:lnTo>
                  <a:lnTo>
                    <a:pt x="12" y="6"/>
                  </a:lnTo>
                  <a:lnTo>
                    <a:pt x="6" y="9"/>
                  </a:lnTo>
                  <a:lnTo>
                    <a:pt x="3" y="15"/>
                  </a:lnTo>
                  <a:lnTo>
                    <a:pt x="0" y="36"/>
                  </a:lnTo>
                  <a:lnTo>
                    <a:pt x="0" y="62"/>
                  </a:lnTo>
                  <a:lnTo>
                    <a:pt x="3" y="74"/>
                  </a:lnTo>
                  <a:lnTo>
                    <a:pt x="0" y="98"/>
                  </a:lnTo>
                  <a:lnTo>
                    <a:pt x="21" y="74"/>
                  </a:lnTo>
                  <a:lnTo>
                    <a:pt x="36" y="71"/>
                  </a:lnTo>
                  <a:lnTo>
                    <a:pt x="69" y="62"/>
                  </a:lnTo>
                  <a:lnTo>
                    <a:pt x="113" y="50"/>
                  </a:lnTo>
                  <a:lnTo>
                    <a:pt x="134" y="38"/>
                  </a:lnTo>
                  <a:lnTo>
                    <a:pt x="155" y="27"/>
                  </a:lnTo>
                  <a:lnTo>
                    <a:pt x="89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3" name="Freeform 36">
              <a:extLst>
                <a:ext uri="{FF2B5EF4-FFF2-40B4-BE49-F238E27FC236}">
                  <a16:creationId xmlns:a16="http://schemas.microsoft.com/office/drawing/2014/main" id="{A108E3EA-D9B4-E64E-975D-1962B9DE9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" y="1279"/>
              <a:ext cx="564" cy="148"/>
            </a:xfrm>
            <a:custGeom>
              <a:avLst/>
              <a:gdLst>
                <a:gd name="T0" fmla="*/ 564 w 564"/>
                <a:gd name="T1" fmla="*/ 3 h 148"/>
                <a:gd name="T2" fmla="*/ 564 w 564"/>
                <a:gd name="T3" fmla="*/ 3 h 148"/>
                <a:gd name="T4" fmla="*/ 520 w 564"/>
                <a:gd name="T5" fmla="*/ 11 h 148"/>
                <a:gd name="T6" fmla="*/ 469 w 564"/>
                <a:gd name="T7" fmla="*/ 14 h 148"/>
                <a:gd name="T8" fmla="*/ 419 w 564"/>
                <a:gd name="T9" fmla="*/ 14 h 148"/>
                <a:gd name="T10" fmla="*/ 363 w 564"/>
                <a:gd name="T11" fmla="*/ 14 h 148"/>
                <a:gd name="T12" fmla="*/ 259 w 564"/>
                <a:gd name="T13" fmla="*/ 9 h 148"/>
                <a:gd name="T14" fmla="*/ 170 w 564"/>
                <a:gd name="T15" fmla="*/ 0 h 148"/>
                <a:gd name="T16" fmla="*/ 170 w 564"/>
                <a:gd name="T17" fmla="*/ 0 h 148"/>
                <a:gd name="T18" fmla="*/ 149 w 564"/>
                <a:gd name="T19" fmla="*/ 11 h 148"/>
                <a:gd name="T20" fmla="*/ 128 w 564"/>
                <a:gd name="T21" fmla="*/ 23 h 148"/>
                <a:gd name="T22" fmla="*/ 84 w 564"/>
                <a:gd name="T23" fmla="*/ 35 h 148"/>
                <a:gd name="T24" fmla="*/ 51 w 564"/>
                <a:gd name="T25" fmla="*/ 44 h 148"/>
                <a:gd name="T26" fmla="*/ 36 w 564"/>
                <a:gd name="T27" fmla="*/ 47 h 148"/>
                <a:gd name="T28" fmla="*/ 15 w 564"/>
                <a:gd name="T29" fmla="*/ 71 h 148"/>
                <a:gd name="T30" fmla="*/ 15 w 564"/>
                <a:gd name="T31" fmla="*/ 71 h 148"/>
                <a:gd name="T32" fmla="*/ 12 w 564"/>
                <a:gd name="T33" fmla="*/ 83 h 148"/>
                <a:gd name="T34" fmla="*/ 12 w 564"/>
                <a:gd name="T35" fmla="*/ 83 h 148"/>
                <a:gd name="T36" fmla="*/ 0 w 564"/>
                <a:gd name="T37" fmla="*/ 127 h 148"/>
                <a:gd name="T38" fmla="*/ 0 w 564"/>
                <a:gd name="T39" fmla="*/ 127 h 148"/>
                <a:gd name="T40" fmla="*/ 78 w 564"/>
                <a:gd name="T41" fmla="*/ 139 h 148"/>
                <a:gd name="T42" fmla="*/ 158 w 564"/>
                <a:gd name="T43" fmla="*/ 145 h 148"/>
                <a:gd name="T44" fmla="*/ 238 w 564"/>
                <a:gd name="T45" fmla="*/ 148 h 148"/>
                <a:gd name="T46" fmla="*/ 279 w 564"/>
                <a:gd name="T47" fmla="*/ 145 h 148"/>
                <a:gd name="T48" fmla="*/ 318 w 564"/>
                <a:gd name="T49" fmla="*/ 142 h 148"/>
                <a:gd name="T50" fmla="*/ 357 w 564"/>
                <a:gd name="T51" fmla="*/ 136 h 148"/>
                <a:gd name="T52" fmla="*/ 392 w 564"/>
                <a:gd name="T53" fmla="*/ 124 h 148"/>
                <a:gd name="T54" fmla="*/ 428 w 564"/>
                <a:gd name="T55" fmla="*/ 112 h 148"/>
                <a:gd name="T56" fmla="*/ 461 w 564"/>
                <a:gd name="T57" fmla="*/ 97 h 148"/>
                <a:gd name="T58" fmla="*/ 490 w 564"/>
                <a:gd name="T59" fmla="*/ 80 h 148"/>
                <a:gd name="T60" fmla="*/ 520 w 564"/>
                <a:gd name="T61" fmla="*/ 59 h 148"/>
                <a:gd name="T62" fmla="*/ 544 w 564"/>
                <a:gd name="T63" fmla="*/ 32 h 148"/>
                <a:gd name="T64" fmla="*/ 564 w 564"/>
                <a:gd name="T65" fmla="*/ 3 h 148"/>
                <a:gd name="T66" fmla="*/ 564 w 564"/>
                <a:gd name="T67" fmla="*/ 3 h 14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64" h="148">
                  <a:moveTo>
                    <a:pt x="564" y="3"/>
                  </a:moveTo>
                  <a:lnTo>
                    <a:pt x="564" y="3"/>
                  </a:lnTo>
                  <a:lnTo>
                    <a:pt x="520" y="11"/>
                  </a:lnTo>
                  <a:lnTo>
                    <a:pt x="469" y="14"/>
                  </a:lnTo>
                  <a:lnTo>
                    <a:pt x="419" y="14"/>
                  </a:lnTo>
                  <a:lnTo>
                    <a:pt x="363" y="14"/>
                  </a:lnTo>
                  <a:lnTo>
                    <a:pt x="259" y="9"/>
                  </a:lnTo>
                  <a:lnTo>
                    <a:pt x="170" y="0"/>
                  </a:lnTo>
                  <a:lnTo>
                    <a:pt x="149" y="11"/>
                  </a:lnTo>
                  <a:lnTo>
                    <a:pt x="128" y="23"/>
                  </a:lnTo>
                  <a:lnTo>
                    <a:pt x="84" y="35"/>
                  </a:lnTo>
                  <a:lnTo>
                    <a:pt x="51" y="44"/>
                  </a:lnTo>
                  <a:lnTo>
                    <a:pt x="36" y="47"/>
                  </a:lnTo>
                  <a:lnTo>
                    <a:pt x="15" y="71"/>
                  </a:lnTo>
                  <a:lnTo>
                    <a:pt x="12" y="83"/>
                  </a:lnTo>
                  <a:lnTo>
                    <a:pt x="0" y="127"/>
                  </a:lnTo>
                  <a:lnTo>
                    <a:pt x="78" y="139"/>
                  </a:lnTo>
                  <a:lnTo>
                    <a:pt x="158" y="145"/>
                  </a:lnTo>
                  <a:lnTo>
                    <a:pt x="238" y="148"/>
                  </a:lnTo>
                  <a:lnTo>
                    <a:pt x="279" y="145"/>
                  </a:lnTo>
                  <a:lnTo>
                    <a:pt x="318" y="142"/>
                  </a:lnTo>
                  <a:lnTo>
                    <a:pt x="357" y="136"/>
                  </a:lnTo>
                  <a:lnTo>
                    <a:pt x="392" y="124"/>
                  </a:lnTo>
                  <a:lnTo>
                    <a:pt x="428" y="112"/>
                  </a:lnTo>
                  <a:lnTo>
                    <a:pt x="461" y="97"/>
                  </a:lnTo>
                  <a:lnTo>
                    <a:pt x="490" y="80"/>
                  </a:lnTo>
                  <a:lnTo>
                    <a:pt x="520" y="59"/>
                  </a:lnTo>
                  <a:lnTo>
                    <a:pt x="544" y="32"/>
                  </a:lnTo>
                  <a:lnTo>
                    <a:pt x="564" y="3"/>
                  </a:lnTo>
                  <a:close/>
                </a:path>
              </a:pathLst>
            </a:custGeom>
            <a:solidFill>
              <a:srgbClr val="5F5C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4" name="Freeform 37">
              <a:extLst>
                <a:ext uri="{FF2B5EF4-FFF2-40B4-BE49-F238E27FC236}">
                  <a16:creationId xmlns:a16="http://schemas.microsoft.com/office/drawing/2014/main" id="{EB00C91B-909B-F443-A945-DA81FCF8D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" y="1299"/>
              <a:ext cx="973" cy="504"/>
            </a:xfrm>
            <a:custGeom>
              <a:avLst/>
              <a:gdLst>
                <a:gd name="T0" fmla="*/ 374 w 973"/>
                <a:gd name="T1" fmla="*/ 368 h 504"/>
                <a:gd name="T2" fmla="*/ 374 w 973"/>
                <a:gd name="T3" fmla="*/ 368 h 504"/>
                <a:gd name="T4" fmla="*/ 409 w 973"/>
                <a:gd name="T5" fmla="*/ 362 h 504"/>
                <a:gd name="T6" fmla="*/ 475 w 973"/>
                <a:gd name="T7" fmla="*/ 350 h 504"/>
                <a:gd name="T8" fmla="*/ 519 w 973"/>
                <a:gd name="T9" fmla="*/ 338 h 504"/>
                <a:gd name="T10" fmla="*/ 567 w 973"/>
                <a:gd name="T11" fmla="*/ 320 h 504"/>
                <a:gd name="T12" fmla="*/ 617 w 973"/>
                <a:gd name="T13" fmla="*/ 300 h 504"/>
                <a:gd name="T14" fmla="*/ 674 w 973"/>
                <a:gd name="T15" fmla="*/ 273 h 504"/>
                <a:gd name="T16" fmla="*/ 674 w 973"/>
                <a:gd name="T17" fmla="*/ 273 h 504"/>
                <a:gd name="T18" fmla="*/ 715 w 973"/>
                <a:gd name="T19" fmla="*/ 246 h 504"/>
                <a:gd name="T20" fmla="*/ 763 w 973"/>
                <a:gd name="T21" fmla="*/ 217 h 504"/>
                <a:gd name="T22" fmla="*/ 810 w 973"/>
                <a:gd name="T23" fmla="*/ 184 h 504"/>
                <a:gd name="T24" fmla="*/ 858 w 973"/>
                <a:gd name="T25" fmla="*/ 148 h 504"/>
                <a:gd name="T26" fmla="*/ 899 w 973"/>
                <a:gd name="T27" fmla="*/ 110 h 504"/>
                <a:gd name="T28" fmla="*/ 935 w 973"/>
                <a:gd name="T29" fmla="*/ 74 h 504"/>
                <a:gd name="T30" fmla="*/ 950 w 973"/>
                <a:gd name="T31" fmla="*/ 54 h 504"/>
                <a:gd name="T32" fmla="*/ 961 w 973"/>
                <a:gd name="T33" fmla="*/ 39 h 504"/>
                <a:gd name="T34" fmla="*/ 967 w 973"/>
                <a:gd name="T35" fmla="*/ 21 h 504"/>
                <a:gd name="T36" fmla="*/ 973 w 973"/>
                <a:gd name="T37" fmla="*/ 6 h 504"/>
                <a:gd name="T38" fmla="*/ 973 w 973"/>
                <a:gd name="T39" fmla="*/ 6 h 504"/>
                <a:gd name="T40" fmla="*/ 967 w 973"/>
                <a:gd name="T41" fmla="*/ 3 h 504"/>
                <a:gd name="T42" fmla="*/ 961 w 973"/>
                <a:gd name="T43" fmla="*/ 3 h 504"/>
                <a:gd name="T44" fmla="*/ 961 w 973"/>
                <a:gd name="T45" fmla="*/ 3 h 504"/>
                <a:gd name="T46" fmla="*/ 961 w 973"/>
                <a:gd name="T47" fmla="*/ 0 h 504"/>
                <a:gd name="T48" fmla="*/ 961 w 973"/>
                <a:gd name="T49" fmla="*/ 0 h 504"/>
                <a:gd name="T50" fmla="*/ 953 w 973"/>
                <a:gd name="T51" fmla="*/ 18 h 504"/>
                <a:gd name="T52" fmla="*/ 941 w 973"/>
                <a:gd name="T53" fmla="*/ 33 h 504"/>
                <a:gd name="T54" fmla="*/ 926 w 973"/>
                <a:gd name="T55" fmla="*/ 51 h 504"/>
                <a:gd name="T56" fmla="*/ 911 w 973"/>
                <a:gd name="T57" fmla="*/ 69 h 504"/>
                <a:gd name="T58" fmla="*/ 872 w 973"/>
                <a:gd name="T59" fmla="*/ 104 h 504"/>
                <a:gd name="T60" fmla="*/ 828 w 973"/>
                <a:gd name="T61" fmla="*/ 140 h 504"/>
                <a:gd name="T62" fmla="*/ 780 w 973"/>
                <a:gd name="T63" fmla="*/ 169 h 504"/>
                <a:gd name="T64" fmla="*/ 733 w 973"/>
                <a:gd name="T65" fmla="*/ 199 h 504"/>
                <a:gd name="T66" fmla="*/ 650 w 973"/>
                <a:gd name="T67" fmla="*/ 246 h 504"/>
                <a:gd name="T68" fmla="*/ 650 w 973"/>
                <a:gd name="T69" fmla="*/ 246 h 504"/>
                <a:gd name="T70" fmla="*/ 596 w 973"/>
                <a:gd name="T71" fmla="*/ 276 h 504"/>
                <a:gd name="T72" fmla="*/ 546 w 973"/>
                <a:gd name="T73" fmla="*/ 297 h 504"/>
                <a:gd name="T74" fmla="*/ 498 w 973"/>
                <a:gd name="T75" fmla="*/ 311 h 504"/>
                <a:gd name="T76" fmla="*/ 460 w 973"/>
                <a:gd name="T77" fmla="*/ 323 h 504"/>
                <a:gd name="T78" fmla="*/ 395 w 973"/>
                <a:gd name="T79" fmla="*/ 335 h 504"/>
                <a:gd name="T80" fmla="*/ 359 w 973"/>
                <a:gd name="T81" fmla="*/ 341 h 504"/>
                <a:gd name="T82" fmla="*/ 359 w 973"/>
                <a:gd name="T83" fmla="*/ 341 h 504"/>
                <a:gd name="T84" fmla="*/ 329 w 973"/>
                <a:gd name="T85" fmla="*/ 347 h 504"/>
                <a:gd name="T86" fmla="*/ 297 w 973"/>
                <a:gd name="T87" fmla="*/ 356 h 504"/>
                <a:gd name="T88" fmla="*/ 228 w 973"/>
                <a:gd name="T89" fmla="*/ 382 h 504"/>
                <a:gd name="T90" fmla="*/ 71 w 973"/>
                <a:gd name="T91" fmla="*/ 445 h 504"/>
                <a:gd name="T92" fmla="*/ 71 w 973"/>
                <a:gd name="T93" fmla="*/ 445 h 504"/>
                <a:gd name="T94" fmla="*/ 32 w 973"/>
                <a:gd name="T95" fmla="*/ 457 h 504"/>
                <a:gd name="T96" fmla="*/ 0 w 973"/>
                <a:gd name="T97" fmla="*/ 465 h 504"/>
                <a:gd name="T98" fmla="*/ 0 w 973"/>
                <a:gd name="T99" fmla="*/ 465 h 504"/>
                <a:gd name="T100" fmla="*/ 9 w 973"/>
                <a:gd name="T101" fmla="*/ 474 h 504"/>
                <a:gd name="T102" fmla="*/ 3 w 973"/>
                <a:gd name="T103" fmla="*/ 504 h 504"/>
                <a:gd name="T104" fmla="*/ 3 w 973"/>
                <a:gd name="T105" fmla="*/ 504 h 504"/>
                <a:gd name="T106" fmla="*/ 35 w 973"/>
                <a:gd name="T107" fmla="*/ 495 h 504"/>
                <a:gd name="T108" fmla="*/ 77 w 973"/>
                <a:gd name="T109" fmla="*/ 483 h 504"/>
                <a:gd name="T110" fmla="*/ 77 w 973"/>
                <a:gd name="T111" fmla="*/ 483 h 504"/>
                <a:gd name="T112" fmla="*/ 160 w 973"/>
                <a:gd name="T113" fmla="*/ 448 h 504"/>
                <a:gd name="T114" fmla="*/ 237 w 973"/>
                <a:gd name="T115" fmla="*/ 415 h 504"/>
                <a:gd name="T116" fmla="*/ 308 w 973"/>
                <a:gd name="T117" fmla="*/ 385 h 504"/>
                <a:gd name="T118" fmla="*/ 344 w 973"/>
                <a:gd name="T119" fmla="*/ 374 h 504"/>
                <a:gd name="T120" fmla="*/ 374 w 973"/>
                <a:gd name="T121" fmla="*/ 368 h 504"/>
                <a:gd name="T122" fmla="*/ 374 w 973"/>
                <a:gd name="T123" fmla="*/ 368 h 50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973" h="504">
                  <a:moveTo>
                    <a:pt x="374" y="368"/>
                  </a:moveTo>
                  <a:lnTo>
                    <a:pt x="374" y="368"/>
                  </a:lnTo>
                  <a:lnTo>
                    <a:pt x="409" y="362"/>
                  </a:lnTo>
                  <a:lnTo>
                    <a:pt x="475" y="350"/>
                  </a:lnTo>
                  <a:lnTo>
                    <a:pt x="519" y="338"/>
                  </a:lnTo>
                  <a:lnTo>
                    <a:pt x="567" y="320"/>
                  </a:lnTo>
                  <a:lnTo>
                    <a:pt x="617" y="300"/>
                  </a:lnTo>
                  <a:lnTo>
                    <a:pt x="674" y="273"/>
                  </a:lnTo>
                  <a:lnTo>
                    <a:pt x="715" y="246"/>
                  </a:lnTo>
                  <a:lnTo>
                    <a:pt x="763" y="217"/>
                  </a:lnTo>
                  <a:lnTo>
                    <a:pt x="810" y="184"/>
                  </a:lnTo>
                  <a:lnTo>
                    <a:pt x="858" y="148"/>
                  </a:lnTo>
                  <a:lnTo>
                    <a:pt x="899" y="110"/>
                  </a:lnTo>
                  <a:lnTo>
                    <a:pt x="935" y="74"/>
                  </a:lnTo>
                  <a:lnTo>
                    <a:pt x="950" y="54"/>
                  </a:lnTo>
                  <a:lnTo>
                    <a:pt x="961" y="39"/>
                  </a:lnTo>
                  <a:lnTo>
                    <a:pt x="967" y="21"/>
                  </a:lnTo>
                  <a:lnTo>
                    <a:pt x="973" y="6"/>
                  </a:lnTo>
                  <a:lnTo>
                    <a:pt x="967" y="3"/>
                  </a:lnTo>
                  <a:lnTo>
                    <a:pt x="961" y="3"/>
                  </a:lnTo>
                  <a:lnTo>
                    <a:pt x="961" y="0"/>
                  </a:lnTo>
                  <a:lnTo>
                    <a:pt x="953" y="18"/>
                  </a:lnTo>
                  <a:lnTo>
                    <a:pt x="941" y="33"/>
                  </a:lnTo>
                  <a:lnTo>
                    <a:pt x="926" y="51"/>
                  </a:lnTo>
                  <a:lnTo>
                    <a:pt x="911" y="69"/>
                  </a:lnTo>
                  <a:lnTo>
                    <a:pt x="872" y="104"/>
                  </a:lnTo>
                  <a:lnTo>
                    <a:pt x="828" y="140"/>
                  </a:lnTo>
                  <a:lnTo>
                    <a:pt x="780" y="169"/>
                  </a:lnTo>
                  <a:lnTo>
                    <a:pt x="733" y="199"/>
                  </a:lnTo>
                  <a:lnTo>
                    <a:pt x="650" y="246"/>
                  </a:lnTo>
                  <a:lnTo>
                    <a:pt x="596" y="276"/>
                  </a:lnTo>
                  <a:lnTo>
                    <a:pt x="546" y="297"/>
                  </a:lnTo>
                  <a:lnTo>
                    <a:pt x="498" y="311"/>
                  </a:lnTo>
                  <a:lnTo>
                    <a:pt x="460" y="323"/>
                  </a:lnTo>
                  <a:lnTo>
                    <a:pt x="395" y="335"/>
                  </a:lnTo>
                  <a:lnTo>
                    <a:pt x="359" y="341"/>
                  </a:lnTo>
                  <a:lnTo>
                    <a:pt x="329" y="347"/>
                  </a:lnTo>
                  <a:lnTo>
                    <a:pt x="297" y="356"/>
                  </a:lnTo>
                  <a:lnTo>
                    <a:pt x="228" y="382"/>
                  </a:lnTo>
                  <a:lnTo>
                    <a:pt x="71" y="445"/>
                  </a:lnTo>
                  <a:lnTo>
                    <a:pt x="32" y="457"/>
                  </a:lnTo>
                  <a:lnTo>
                    <a:pt x="0" y="465"/>
                  </a:lnTo>
                  <a:lnTo>
                    <a:pt x="9" y="474"/>
                  </a:lnTo>
                  <a:lnTo>
                    <a:pt x="3" y="504"/>
                  </a:lnTo>
                  <a:lnTo>
                    <a:pt x="35" y="495"/>
                  </a:lnTo>
                  <a:lnTo>
                    <a:pt x="77" y="483"/>
                  </a:lnTo>
                  <a:lnTo>
                    <a:pt x="160" y="448"/>
                  </a:lnTo>
                  <a:lnTo>
                    <a:pt x="237" y="415"/>
                  </a:lnTo>
                  <a:lnTo>
                    <a:pt x="308" y="385"/>
                  </a:lnTo>
                  <a:lnTo>
                    <a:pt x="344" y="374"/>
                  </a:lnTo>
                  <a:lnTo>
                    <a:pt x="374" y="3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5" name="Freeform 38">
              <a:extLst>
                <a:ext uri="{FF2B5EF4-FFF2-40B4-BE49-F238E27FC236}">
                  <a16:creationId xmlns:a16="http://schemas.microsoft.com/office/drawing/2014/main" id="{F61226A0-234B-3C4E-8EF1-B297386234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" y="1406"/>
              <a:ext cx="406" cy="358"/>
            </a:xfrm>
            <a:custGeom>
              <a:avLst/>
              <a:gdLst>
                <a:gd name="T0" fmla="*/ 380 w 406"/>
                <a:gd name="T1" fmla="*/ 255 h 358"/>
                <a:gd name="T2" fmla="*/ 380 w 406"/>
                <a:gd name="T3" fmla="*/ 255 h 358"/>
                <a:gd name="T4" fmla="*/ 392 w 406"/>
                <a:gd name="T5" fmla="*/ 133 h 358"/>
                <a:gd name="T6" fmla="*/ 406 w 406"/>
                <a:gd name="T7" fmla="*/ 12 h 358"/>
                <a:gd name="T8" fmla="*/ 406 w 406"/>
                <a:gd name="T9" fmla="*/ 12 h 358"/>
                <a:gd name="T10" fmla="*/ 311 w 406"/>
                <a:gd name="T11" fmla="*/ 0 h 358"/>
                <a:gd name="T12" fmla="*/ 311 w 406"/>
                <a:gd name="T13" fmla="*/ 0 h 358"/>
                <a:gd name="T14" fmla="*/ 306 w 406"/>
                <a:gd name="T15" fmla="*/ 24 h 358"/>
                <a:gd name="T16" fmla="*/ 297 w 406"/>
                <a:gd name="T17" fmla="*/ 47 h 358"/>
                <a:gd name="T18" fmla="*/ 285 w 406"/>
                <a:gd name="T19" fmla="*/ 71 h 358"/>
                <a:gd name="T20" fmla="*/ 270 w 406"/>
                <a:gd name="T21" fmla="*/ 92 h 358"/>
                <a:gd name="T22" fmla="*/ 270 w 406"/>
                <a:gd name="T23" fmla="*/ 92 h 358"/>
                <a:gd name="T24" fmla="*/ 252 w 406"/>
                <a:gd name="T25" fmla="*/ 113 h 358"/>
                <a:gd name="T26" fmla="*/ 231 w 406"/>
                <a:gd name="T27" fmla="*/ 130 h 358"/>
                <a:gd name="T28" fmla="*/ 211 w 406"/>
                <a:gd name="T29" fmla="*/ 142 h 358"/>
                <a:gd name="T30" fmla="*/ 187 w 406"/>
                <a:gd name="T31" fmla="*/ 148 h 358"/>
                <a:gd name="T32" fmla="*/ 166 w 406"/>
                <a:gd name="T33" fmla="*/ 151 h 358"/>
                <a:gd name="T34" fmla="*/ 139 w 406"/>
                <a:gd name="T35" fmla="*/ 151 h 358"/>
                <a:gd name="T36" fmla="*/ 116 w 406"/>
                <a:gd name="T37" fmla="*/ 148 h 358"/>
                <a:gd name="T38" fmla="*/ 92 w 406"/>
                <a:gd name="T39" fmla="*/ 142 h 358"/>
                <a:gd name="T40" fmla="*/ 92 w 406"/>
                <a:gd name="T41" fmla="*/ 142 h 358"/>
                <a:gd name="T42" fmla="*/ 74 w 406"/>
                <a:gd name="T43" fmla="*/ 166 h 358"/>
                <a:gd name="T44" fmla="*/ 53 w 406"/>
                <a:gd name="T45" fmla="*/ 184 h 358"/>
                <a:gd name="T46" fmla="*/ 27 w 406"/>
                <a:gd name="T47" fmla="*/ 198 h 358"/>
                <a:gd name="T48" fmla="*/ 0 w 406"/>
                <a:gd name="T49" fmla="*/ 207 h 358"/>
                <a:gd name="T50" fmla="*/ 0 w 406"/>
                <a:gd name="T51" fmla="*/ 207 h 358"/>
                <a:gd name="T52" fmla="*/ 15 w 406"/>
                <a:gd name="T53" fmla="*/ 246 h 358"/>
                <a:gd name="T54" fmla="*/ 35 w 406"/>
                <a:gd name="T55" fmla="*/ 284 h 358"/>
                <a:gd name="T56" fmla="*/ 62 w 406"/>
                <a:gd name="T57" fmla="*/ 320 h 358"/>
                <a:gd name="T58" fmla="*/ 80 w 406"/>
                <a:gd name="T59" fmla="*/ 341 h 358"/>
                <a:gd name="T60" fmla="*/ 101 w 406"/>
                <a:gd name="T61" fmla="*/ 358 h 358"/>
                <a:gd name="T62" fmla="*/ 101 w 406"/>
                <a:gd name="T63" fmla="*/ 358 h 358"/>
                <a:gd name="T64" fmla="*/ 133 w 406"/>
                <a:gd name="T65" fmla="*/ 350 h 358"/>
                <a:gd name="T66" fmla="*/ 172 w 406"/>
                <a:gd name="T67" fmla="*/ 338 h 358"/>
                <a:gd name="T68" fmla="*/ 172 w 406"/>
                <a:gd name="T69" fmla="*/ 338 h 358"/>
                <a:gd name="T70" fmla="*/ 282 w 406"/>
                <a:gd name="T71" fmla="*/ 293 h 358"/>
                <a:gd name="T72" fmla="*/ 380 w 406"/>
                <a:gd name="T73" fmla="*/ 255 h 358"/>
                <a:gd name="T74" fmla="*/ 380 w 406"/>
                <a:gd name="T75" fmla="*/ 255 h 35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06" h="358">
                  <a:moveTo>
                    <a:pt x="380" y="255"/>
                  </a:moveTo>
                  <a:lnTo>
                    <a:pt x="380" y="255"/>
                  </a:lnTo>
                  <a:lnTo>
                    <a:pt x="392" y="133"/>
                  </a:lnTo>
                  <a:lnTo>
                    <a:pt x="406" y="12"/>
                  </a:lnTo>
                  <a:lnTo>
                    <a:pt x="311" y="0"/>
                  </a:lnTo>
                  <a:lnTo>
                    <a:pt x="306" y="24"/>
                  </a:lnTo>
                  <a:lnTo>
                    <a:pt x="297" y="47"/>
                  </a:lnTo>
                  <a:lnTo>
                    <a:pt x="285" y="71"/>
                  </a:lnTo>
                  <a:lnTo>
                    <a:pt x="270" y="92"/>
                  </a:lnTo>
                  <a:lnTo>
                    <a:pt x="252" y="113"/>
                  </a:lnTo>
                  <a:lnTo>
                    <a:pt x="231" y="130"/>
                  </a:lnTo>
                  <a:lnTo>
                    <a:pt x="211" y="142"/>
                  </a:lnTo>
                  <a:lnTo>
                    <a:pt x="187" y="148"/>
                  </a:lnTo>
                  <a:lnTo>
                    <a:pt x="166" y="151"/>
                  </a:lnTo>
                  <a:lnTo>
                    <a:pt x="139" y="151"/>
                  </a:lnTo>
                  <a:lnTo>
                    <a:pt x="116" y="148"/>
                  </a:lnTo>
                  <a:lnTo>
                    <a:pt x="92" y="142"/>
                  </a:lnTo>
                  <a:lnTo>
                    <a:pt x="74" y="166"/>
                  </a:lnTo>
                  <a:lnTo>
                    <a:pt x="53" y="184"/>
                  </a:lnTo>
                  <a:lnTo>
                    <a:pt x="27" y="198"/>
                  </a:lnTo>
                  <a:lnTo>
                    <a:pt x="0" y="207"/>
                  </a:lnTo>
                  <a:lnTo>
                    <a:pt x="15" y="246"/>
                  </a:lnTo>
                  <a:lnTo>
                    <a:pt x="35" y="284"/>
                  </a:lnTo>
                  <a:lnTo>
                    <a:pt x="62" y="320"/>
                  </a:lnTo>
                  <a:lnTo>
                    <a:pt x="80" y="341"/>
                  </a:lnTo>
                  <a:lnTo>
                    <a:pt x="101" y="358"/>
                  </a:lnTo>
                  <a:lnTo>
                    <a:pt x="133" y="350"/>
                  </a:lnTo>
                  <a:lnTo>
                    <a:pt x="172" y="338"/>
                  </a:lnTo>
                  <a:lnTo>
                    <a:pt x="282" y="293"/>
                  </a:lnTo>
                  <a:lnTo>
                    <a:pt x="380" y="255"/>
                  </a:lnTo>
                  <a:close/>
                </a:path>
              </a:pathLst>
            </a:custGeom>
            <a:solidFill>
              <a:srgbClr val="1220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6" name="Freeform 39">
              <a:extLst>
                <a:ext uri="{FF2B5EF4-FFF2-40B4-BE49-F238E27FC236}">
                  <a16:creationId xmlns:a16="http://schemas.microsoft.com/office/drawing/2014/main" id="{11B3B0CF-D2B2-6E48-AB1E-6DAC94645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" y="1418"/>
              <a:ext cx="65" cy="243"/>
            </a:xfrm>
            <a:custGeom>
              <a:avLst/>
              <a:gdLst>
                <a:gd name="T0" fmla="*/ 65 w 65"/>
                <a:gd name="T1" fmla="*/ 6 h 243"/>
                <a:gd name="T2" fmla="*/ 65 w 65"/>
                <a:gd name="T3" fmla="*/ 6 h 243"/>
                <a:gd name="T4" fmla="*/ 26 w 65"/>
                <a:gd name="T5" fmla="*/ 0 h 243"/>
                <a:gd name="T6" fmla="*/ 26 w 65"/>
                <a:gd name="T7" fmla="*/ 0 h 243"/>
                <a:gd name="T8" fmla="*/ 12 w 65"/>
                <a:gd name="T9" fmla="*/ 121 h 243"/>
                <a:gd name="T10" fmla="*/ 0 w 65"/>
                <a:gd name="T11" fmla="*/ 243 h 243"/>
                <a:gd name="T12" fmla="*/ 0 w 65"/>
                <a:gd name="T13" fmla="*/ 243 h 243"/>
                <a:gd name="T14" fmla="*/ 15 w 65"/>
                <a:gd name="T15" fmla="*/ 240 h 243"/>
                <a:gd name="T16" fmla="*/ 15 w 65"/>
                <a:gd name="T17" fmla="*/ 240 h 243"/>
                <a:gd name="T18" fmla="*/ 21 w 65"/>
                <a:gd name="T19" fmla="*/ 181 h 243"/>
                <a:gd name="T20" fmla="*/ 32 w 65"/>
                <a:gd name="T21" fmla="*/ 121 h 243"/>
                <a:gd name="T22" fmla="*/ 47 w 65"/>
                <a:gd name="T23" fmla="*/ 62 h 243"/>
                <a:gd name="T24" fmla="*/ 65 w 65"/>
                <a:gd name="T25" fmla="*/ 6 h 243"/>
                <a:gd name="T26" fmla="*/ 65 w 65"/>
                <a:gd name="T27" fmla="*/ 6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5" h="243">
                  <a:moveTo>
                    <a:pt x="65" y="6"/>
                  </a:moveTo>
                  <a:lnTo>
                    <a:pt x="65" y="6"/>
                  </a:lnTo>
                  <a:lnTo>
                    <a:pt x="26" y="0"/>
                  </a:lnTo>
                  <a:lnTo>
                    <a:pt x="12" y="121"/>
                  </a:lnTo>
                  <a:lnTo>
                    <a:pt x="0" y="243"/>
                  </a:lnTo>
                  <a:lnTo>
                    <a:pt x="15" y="240"/>
                  </a:lnTo>
                  <a:lnTo>
                    <a:pt x="21" y="181"/>
                  </a:lnTo>
                  <a:lnTo>
                    <a:pt x="32" y="121"/>
                  </a:lnTo>
                  <a:lnTo>
                    <a:pt x="47" y="62"/>
                  </a:lnTo>
                  <a:lnTo>
                    <a:pt x="65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7" name="Freeform 40">
              <a:extLst>
                <a:ext uri="{FF2B5EF4-FFF2-40B4-BE49-F238E27FC236}">
                  <a16:creationId xmlns:a16="http://schemas.microsoft.com/office/drawing/2014/main" id="{92CADD25-1FAF-1548-9B24-1E656DB18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" y="1427"/>
              <a:ext cx="92" cy="213"/>
            </a:xfrm>
            <a:custGeom>
              <a:avLst/>
              <a:gdLst>
                <a:gd name="T0" fmla="*/ 12 w 92"/>
                <a:gd name="T1" fmla="*/ 210 h 213"/>
                <a:gd name="T2" fmla="*/ 12 w 92"/>
                <a:gd name="T3" fmla="*/ 210 h 213"/>
                <a:gd name="T4" fmla="*/ 50 w 92"/>
                <a:gd name="T5" fmla="*/ 103 h 213"/>
                <a:gd name="T6" fmla="*/ 92 w 92"/>
                <a:gd name="T7" fmla="*/ 0 h 213"/>
                <a:gd name="T8" fmla="*/ 92 w 92"/>
                <a:gd name="T9" fmla="*/ 0 h 213"/>
                <a:gd name="T10" fmla="*/ 50 w 92"/>
                <a:gd name="T11" fmla="*/ 0 h 213"/>
                <a:gd name="T12" fmla="*/ 50 w 92"/>
                <a:gd name="T13" fmla="*/ 0 h 213"/>
                <a:gd name="T14" fmla="*/ 24 w 92"/>
                <a:gd name="T15" fmla="*/ 106 h 213"/>
                <a:gd name="T16" fmla="*/ 0 w 92"/>
                <a:gd name="T17" fmla="*/ 213 h 213"/>
                <a:gd name="T18" fmla="*/ 0 w 92"/>
                <a:gd name="T19" fmla="*/ 213 h 213"/>
                <a:gd name="T20" fmla="*/ 3 w 92"/>
                <a:gd name="T21" fmla="*/ 213 h 213"/>
                <a:gd name="T22" fmla="*/ 3 w 92"/>
                <a:gd name="T23" fmla="*/ 213 h 213"/>
                <a:gd name="T24" fmla="*/ 12 w 92"/>
                <a:gd name="T25" fmla="*/ 210 h 213"/>
                <a:gd name="T26" fmla="*/ 12 w 92"/>
                <a:gd name="T27" fmla="*/ 210 h 21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2" h="213">
                  <a:moveTo>
                    <a:pt x="12" y="210"/>
                  </a:moveTo>
                  <a:lnTo>
                    <a:pt x="12" y="210"/>
                  </a:lnTo>
                  <a:lnTo>
                    <a:pt x="50" y="103"/>
                  </a:lnTo>
                  <a:lnTo>
                    <a:pt x="92" y="0"/>
                  </a:lnTo>
                  <a:lnTo>
                    <a:pt x="50" y="0"/>
                  </a:lnTo>
                  <a:lnTo>
                    <a:pt x="24" y="106"/>
                  </a:lnTo>
                  <a:lnTo>
                    <a:pt x="0" y="213"/>
                  </a:lnTo>
                  <a:lnTo>
                    <a:pt x="3" y="213"/>
                  </a:lnTo>
                  <a:lnTo>
                    <a:pt x="12" y="2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8" name="Freeform 41">
              <a:extLst>
                <a:ext uri="{FF2B5EF4-FFF2-40B4-BE49-F238E27FC236}">
                  <a16:creationId xmlns:a16="http://schemas.microsoft.com/office/drawing/2014/main" id="{12B536DB-1034-4247-9400-9ABA71FD88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" y="1424"/>
              <a:ext cx="121" cy="213"/>
            </a:xfrm>
            <a:custGeom>
              <a:avLst/>
              <a:gdLst>
                <a:gd name="T0" fmla="*/ 121 w 121"/>
                <a:gd name="T1" fmla="*/ 0 h 213"/>
                <a:gd name="T2" fmla="*/ 121 w 121"/>
                <a:gd name="T3" fmla="*/ 0 h 213"/>
                <a:gd name="T4" fmla="*/ 80 w 121"/>
                <a:gd name="T5" fmla="*/ 3 h 213"/>
                <a:gd name="T6" fmla="*/ 80 w 121"/>
                <a:gd name="T7" fmla="*/ 3 h 213"/>
                <a:gd name="T8" fmla="*/ 38 w 121"/>
                <a:gd name="T9" fmla="*/ 106 h 213"/>
                <a:gd name="T10" fmla="*/ 0 w 121"/>
                <a:gd name="T11" fmla="*/ 213 h 213"/>
                <a:gd name="T12" fmla="*/ 0 w 121"/>
                <a:gd name="T13" fmla="*/ 213 h 213"/>
                <a:gd name="T14" fmla="*/ 24 w 121"/>
                <a:gd name="T15" fmla="*/ 210 h 213"/>
                <a:gd name="T16" fmla="*/ 24 w 121"/>
                <a:gd name="T17" fmla="*/ 210 h 213"/>
                <a:gd name="T18" fmla="*/ 44 w 121"/>
                <a:gd name="T19" fmla="*/ 157 h 213"/>
                <a:gd name="T20" fmla="*/ 68 w 121"/>
                <a:gd name="T21" fmla="*/ 103 h 213"/>
                <a:gd name="T22" fmla="*/ 95 w 121"/>
                <a:gd name="T23" fmla="*/ 50 h 213"/>
                <a:gd name="T24" fmla="*/ 121 w 121"/>
                <a:gd name="T25" fmla="*/ 0 h 213"/>
                <a:gd name="T26" fmla="*/ 121 w 121"/>
                <a:gd name="T27" fmla="*/ 0 h 21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1" h="213">
                  <a:moveTo>
                    <a:pt x="121" y="0"/>
                  </a:moveTo>
                  <a:lnTo>
                    <a:pt x="121" y="0"/>
                  </a:lnTo>
                  <a:lnTo>
                    <a:pt x="80" y="3"/>
                  </a:lnTo>
                  <a:lnTo>
                    <a:pt x="38" y="106"/>
                  </a:lnTo>
                  <a:lnTo>
                    <a:pt x="0" y="213"/>
                  </a:lnTo>
                  <a:lnTo>
                    <a:pt x="24" y="210"/>
                  </a:lnTo>
                  <a:lnTo>
                    <a:pt x="44" y="157"/>
                  </a:lnTo>
                  <a:lnTo>
                    <a:pt x="68" y="103"/>
                  </a:lnTo>
                  <a:lnTo>
                    <a:pt x="95" y="50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1220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9" name="Freeform 42">
              <a:extLst>
                <a:ext uri="{FF2B5EF4-FFF2-40B4-BE49-F238E27FC236}">
                  <a16:creationId xmlns:a16="http://schemas.microsoft.com/office/drawing/2014/main" id="{B5123D7A-260D-0B4B-B472-A6DB19027C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3" y="1406"/>
              <a:ext cx="204" cy="228"/>
            </a:xfrm>
            <a:custGeom>
              <a:avLst/>
              <a:gdLst>
                <a:gd name="T0" fmla="*/ 97 w 204"/>
                <a:gd name="T1" fmla="*/ 18 h 228"/>
                <a:gd name="T2" fmla="*/ 97 w 204"/>
                <a:gd name="T3" fmla="*/ 18 h 228"/>
                <a:gd name="T4" fmla="*/ 71 w 204"/>
                <a:gd name="T5" fmla="*/ 68 h 228"/>
                <a:gd name="T6" fmla="*/ 44 w 204"/>
                <a:gd name="T7" fmla="*/ 121 h 228"/>
                <a:gd name="T8" fmla="*/ 20 w 204"/>
                <a:gd name="T9" fmla="*/ 175 h 228"/>
                <a:gd name="T10" fmla="*/ 0 w 204"/>
                <a:gd name="T11" fmla="*/ 228 h 228"/>
                <a:gd name="T12" fmla="*/ 0 w 204"/>
                <a:gd name="T13" fmla="*/ 228 h 228"/>
                <a:gd name="T14" fmla="*/ 38 w 204"/>
                <a:gd name="T15" fmla="*/ 222 h 228"/>
                <a:gd name="T16" fmla="*/ 89 w 204"/>
                <a:gd name="T17" fmla="*/ 210 h 228"/>
                <a:gd name="T18" fmla="*/ 89 w 204"/>
                <a:gd name="T19" fmla="*/ 210 h 228"/>
                <a:gd name="T20" fmla="*/ 145 w 204"/>
                <a:gd name="T21" fmla="*/ 104 h 228"/>
                <a:gd name="T22" fmla="*/ 204 w 204"/>
                <a:gd name="T23" fmla="*/ 0 h 228"/>
                <a:gd name="T24" fmla="*/ 204 w 204"/>
                <a:gd name="T25" fmla="*/ 0 h 228"/>
                <a:gd name="T26" fmla="*/ 151 w 204"/>
                <a:gd name="T27" fmla="*/ 12 h 228"/>
                <a:gd name="T28" fmla="*/ 97 w 204"/>
                <a:gd name="T29" fmla="*/ 18 h 228"/>
                <a:gd name="T30" fmla="*/ 97 w 204"/>
                <a:gd name="T31" fmla="*/ 18 h 22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4" h="228">
                  <a:moveTo>
                    <a:pt x="97" y="18"/>
                  </a:moveTo>
                  <a:lnTo>
                    <a:pt x="97" y="18"/>
                  </a:lnTo>
                  <a:lnTo>
                    <a:pt x="71" y="68"/>
                  </a:lnTo>
                  <a:lnTo>
                    <a:pt x="44" y="121"/>
                  </a:lnTo>
                  <a:lnTo>
                    <a:pt x="20" y="175"/>
                  </a:lnTo>
                  <a:lnTo>
                    <a:pt x="0" y="228"/>
                  </a:lnTo>
                  <a:lnTo>
                    <a:pt x="38" y="222"/>
                  </a:lnTo>
                  <a:lnTo>
                    <a:pt x="89" y="210"/>
                  </a:lnTo>
                  <a:lnTo>
                    <a:pt x="145" y="104"/>
                  </a:lnTo>
                  <a:lnTo>
                    <a:pt x="204" y="0"/>
                  </a:lnTo>
                  <a:lnTo>
                    <a:pt x="151" y="12"/>
                  </a:lnTo>
                  <a:lnTo>
                    <a:pt x="97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0" name="Freeform 43">
              <a:extLst>
                <a:ext uri="{FF2B5EF4-FFF2-40B4-BE49-F238E27FC236}">
                  <a16:creationId xmlns:a16="http://schemas.microsoft.com/office/drawing/2014/main" id="{667E751E-BC5F-0C40-A3BC-53D613DD3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" y="1258"/>
              <a:ext cx="480" cy="358"/>
            </a:xfrm>
            <a:custGeom>
              <a:avLst/>
              <a:gdLst>
                <a:gd name="T0" fmla="*/ 451 w 480"/>
                <a:gd name="T1" fmla="*/ 12 h 358"/>
                <a:gd name="T2" fmla="*/ 451 w 480"/>
                <a:gd name="T3" fmla="*/ 12 h 358"/>
                <a:gd name="T4" fmla="*/ 430 w 480"/>
                <a:gd name="T5" fmla="*/ 3 h 358"/>
                <a:gd name="T6" fmla="*/ 403 w 480"/>
                <a:gd name="T7" fmla="*/ 0 h 358"/>
                <a:gd name="T8" fmla="*/ 388 w 480"/>
                <a:gd name="T9" fmla="*/ 0 h 358"/>
                <a:gd name="T10" fmla="*/ 371 w 480"/>
                <a:gd name="T11" fmla="*/ 3 h 358"/>
                <a:gd name="T12" fmla="*/ 350 w 480"/>
                <a:gd name="T13" fmla="*/ 9 h 358"/>
                <a:gd name="T14" fmla="*/ 326 w 480"/>
                <a:gd name="T15" fmla="*/ 15 h 358"/>
                <a:gd name="T16" fmla="*/ 326 w 480"/>
                <a:gd name="T17" fmla="*/ 15 h 358"/>
                <a:gd name="T18" fmla="*/ 293 w 480"/>
                <a:gd name="T19" fmla="*/ 24 h 358"/>
                <a:gd name="T20" fmla="*/ 293 w 480"/>
                <a:gd name="T21" fmla="*/ 24 h 358"/>
                <a:gd name="T22" fmla="*/ 276 w 480"/>
                <a:gd name="T23" fmla="*/ 47 h 358"/>
                <a:gd name="T24" fmla="*/ 258 w 480"/>
                <a:gd name="T25" fmla="*/ 68 h 358"/>
                <a:gd name="T26" fmla="*/ 240 w 480"/>
                <a:gd name="T27" fmla="*/ 86 h 358"/>
                <a:gd name="T28" fmla="*/ 216 w 480"/>
                <a:gd name="T29" fmla="*/ 104 h 358"/>
                <a:gd name="T30" fmla="*/ 193 w 480"/>
                <a:gd name="T31" fmla="*/ 118 h 358"/>
                <a:gd name="T32" fmla="*/ 169 w 480"/>
                <a:gd name="T33" fmla="*/ 130 h 358"/>
                <a:gd name="T34" fmla="*/ 142 w 480"/>
                <a:gd name="T35" fmla="*/ 139 h 358"/>
                <a:gd name="T36" fmla="*/ 115 w 480"/>
                <a:gd name="T37" fmla="*/ 148 h 358"/>
                <a:gd name="T38" fmla="*/ 115 w 480"/>
                <a:gd name="T39" fmla="*/ 148 h 358"/>
                <a:gd name="T40" fmla="*/ 56 w 480"/>
                <a:gd name="T41" fmla="*/ 252 h 358"/>
                <a:gd name="T42" fmla="*/ 0 w 480"/>
                <a:gd name="T43" fmla="*/ 358 h 358"/>
                <a:gd name="T44" fmla="*/ 0 w 480"/>
                <a:gd name="T45" fmla="*/ 358 h 358"/>
                <a:gd name="T46" fmla="*/ 35 w 480"/>
                <a:gd name="T47" fmla="*/ 346 h 358"/>
                <a:gd name="T48" fmla="*/ 77 w 480"/>
                <a:gd name="T49" fmla="*/ 332 h 358"/>
                <a:gd name="T50" fmla="*/ 121 w 480"/>
                <a:gd name="T51" fmla="*/ 311 h 358"/>
                <a:gd name="T52" fmla="*/ 169 w 480"/>
                <a:gd name="T53" fmla="*/ 287 h 358"/>
                <a:gd name="T54" fmla="*/ 169 w 480"/>
                <a:gd name="T55" fmla="*/ 287 h 358"/>
                <a:gd name="T56" fmla="*/ 252 w 480"/>
                <a:gd name="T57" fmla="*/ 240 h 358"/>
                <a:gd name="T58" fmla="*/ 299 w 480"/>
                <a:gd name="T59" fmla="*/ 210 h 358"/>
                <a:gd name="T60" fmla="*/ 347 w 480"/>
                <a:gd name="T61" fmla="*/ 181 h 358"/>
                <a:gd name="T62" fmla="*/ 391 w 480"/>
                <a:gd name="T63" fmla="*/ 145 h 358"/>
                <a:gd name="T64" fmla="*/ 430 w 480"/>
                <a:gd name="T65" fmla="*/ 110 h 358"/>
                <a:gd name="T66" fmla="*/ 445 w 480"/>
                <a:gd name="T67" fmla="*/ 92 h 358"/>
                <a:gd name="T68" fmla="*/ 460 w 480"/>
                <a:gd name="T69" fmla="*/ 74 h 358"/>
                <a:gd name="T70" fmla="*/ 472 w 480"/>
                <a:gd name="T71" fmla="*/ 59 h 358"/>
                <a:gd name="T72" fmla="*/ 480 w 480"/>
                <a:gd name="T73" fmla="*/ 41 h 358"/>
                <a:gd name="T74" fmla="*/ 480 w 480"/>
                <a:gd name="T75" fmla="*/ 41 h 358"/>
                <a:gd name="T76" fmla="*/ 472 w 480"/>
                <a:gd name="T77" fmla="*/ 27 h 358"/>
                <a:gd name="T78" fmla="*/ 463 w 480"/>
                <a:gd name="T79" fmla="*/ 18 h 358"/>
                <a:gd name="T80" fmla="*/ 451 w 480"/>
                <a:gd name="T81" fmla="*/ 12 h 358"/>
                <a:gd name="T82" fmla="*/ 451 w 480"/>
                <a:gd name="T83" fmla="*/ 12 h 35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480" h="358">
                  <a:moveTo>
                    <a:pt x="451" y="12"/>
                  </a:moveTo>
                  <a:lnTo>
                    <a:pt x="451" y="12"/>
                  </a:lnTo>
                  <a:lnTo>
                    <a:pt x="430" y="3"/>
                  </a:lnTo>
                  <a:lnTo>
                    <a:pt x="403" y="0"/>
                  </a:lnTo>
                  <a:lnTo>
                    <a:pt x="388" y="0"/>
                  </a:lnTo>
                  <a:lnTo>
                    <a:pt x="371" y="3"/>
                  </a:lnTo>
                  <a:lnTo>
                    <a:pt x="350" y="9"/>
                  </a:lnTo>
                  <a:lnTo>
                    <a:pt x="326" y="15"/>
                  </a:lnTo>
                  <a:lnTo>
                    <a:pt x="293" y="24"/>
                  </a:lnTo>
                  <a:lnTo>
                    <a:pt x="276" y="47"/>
                  </a:lnTo>
                  <a:lnTo>
                    <a:pt x="258" y="68"/>
                  </a:lnTo>
                  <a:lnTo>
                    <a:pt x="240" y="86"/>
                  </a:lnTo>
                  <a:lnTo>
                    <a:pt x="216" y="104"/>
                  </a:lnTo>
                  <a:lnTo>
                    <a:pt x="193" y="118"/>
                  </a:lnTo>
                  <a:lnTo>
                    <a:pt x="169" y="130"/>
                  </a:lnTo>
                  <a:lnTo>
                    <a:pt x="142" y="139"/>
                  </a:lnTo>
                  <a:lnTo>
                    <a:pt x="115" y="148"/>
                  </a:lnTo>
                  <a:lnTo>
                    <a:pt x="56" y="252"/>
                  </a:lnTo>
                  <a:lnTo>
                    <a:pt x="0" y="358"/>
                  </a:lnTo>
                  <a:lnTo>
                    <a:pt x="35" y="346"/>
                  </a:lnTo>
                  <a:lnTo>
                    <a:pt x="77" y="332"/>
                  </a:lnTo>
                  <a:lnTo>
                    <a:pt x="121" y="311"/>
                  </a:lnTo>
                  <a:lnTo>
                    <a:pt x="169" y="287"/>
                  </a:lnTo>
                  <a:lnTo>
                    <a:pt x="252" y="240"/>
                  </a:lnTo>
                  <a:lnTo>
                    <a:pt x="299" y="210"/>
                  </a:lnTo>
                  <a:lnTo>
                    <a:pt x="347" y="181"/>
                  </a:lnTo>
                  <a:lnTo>
                    <a:pt x="391" y="145"/>
                  </a:lnTo>
                  <a:lnTo>
                    <a:pt x="430" y="110"/>
                  </a:lnTo>
                  <a:lnTo>
                    <a:pt x="445" y="92"/>
                  </a:lnTo>
                  <a:lnTo>
                    <a:pt x="460" y="74"/>
                  </a:lnTo>
                  <a:lnTo>
                    <a:pt x="472" y="59"/>
                  </a:lnTo>
                  <a:lnTo>
                    <a:pt x="480" y="41"/>
                  </a:lnTo>
                  <a:lnTo>
                    <a:pt x="472" y="27"/>
                  </a:lnTo>
                  <a:lnTo>
                    <a:pt x="463" y="18"/>
                  </a:lnTo>
                  <a:lnTo>
                    <a:pt x="451" y="12"/>
                  </a:lnTo>
                  <a:close/>
                </a:path>
              </a:pathLst>
            </a:custGeom>
            <a:solidFill>
              <a:srgbClr val="1220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1" name="Freeform 44">
              <a:extLst>
                <a:ext uri="{FF2B5EF4-FFF2-40B4-BE49-F238E27FC236}">
                  <a16:creationId xmlns:a16="http://schemas.microsoft.com/office/drawing/2014/main" id="{96F41F98-B567-9C46-904E-CCA823978CDA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1424"/>
              <a:ext cx="112" cy="234"/>
            </a:xfrm>
            <a:custGeom>
              <a:avLst/>
              <a:gdLst>
                <a:gd name="T0" fmla="*/ 112 w 112"/>
                <a:gd name="T1" fmla="*/ 3 h 234"/>
                <a:gd name="T2" fmla="*/ 112 w 112"/>
                <a:gd name="T3" fmla="*/ 3 h 234"/>
                <a:gd name="T4" fmla="*/ 50 w 112"/>
                <a:gd name="T5" fmla="*/ 0 h 234"/>
                <a:gd name="T6" fmla="*/ 50 w 112"/>
                <a:gd name="T7" fmla="*/ 0 h 234"/>
                <a:gd name="T8" fmla="*/ 32 w 112"/>
                <a:gd name="T9" fmla="*/ 56 h 234"/>
                <a:gd name="T10" fmla="*/ 17 w 112"/>
                <a:gd name="T11" fmla="*/ 115 h 234"/>
                <a:gd name="T12" fmla="*/ 6 w 112"/>
                <a:gd name="T13" fmla="*/ 175 h 234"/>
                <a:gd name="T14" fmla="*/ 0 w 112"/>
                <a:gd name="T15" fmla="*/ 234 h 234"/>
                <a:gd name="T16" fmla="*/ 0 w 112"/>
                <a:gd name="T17" fmla="*/ 234 h 234"/>
                <a:gd name="T18" fmla="*/ 32 w 112"/>
                <a:gd name="T19" fmla="*/ 225 h 234"/>
                <a:gd name="T20" fmla="*/ 62 w 112"/>
                <a:gd name="T21" fmla="*/ 216 h 234"/>
                <a:gd name="T22" fmla="*/ 62 w 112"/>
                <a:gd name="T23" fmla="*/ 216 h 234"/>
                <a:gd name="T24" fmla="*/ 86 w 112"/>
                <a:gd name="T25" fmla="*/ 109 h 234"/>
                <a:gd name="T26" fmla="*/ 112 w 112"/>
                <a:gd name="T27" fmla="*/ 3 h 234"/>
                <a:gd name="T28" fmla="*/ 112 w 112"/>
                <a:gd name="T29" fmla="*/ 3 h 23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12" h="234">
                  <a:moveTo>
                    <a:pt x="112" y="3"/>
                  </a:moveTo>
                  <a:lnTo>
                    <a:pt x="112" y="3"/>
                  </a:lnTo>
                  <a:lnTo>
                    <a:pt x="50" y="0"/>
                  </a:lnTo>
                  <a:lnTo>
                    <a:pt x="32" y="56"/>
                  </a:lnTo>
                  <a:lnTo>
                    <a:pt x="17" y="115"/>
                  </a:lnTo>
                  <a:lnTo>
                    <a:pt x="6" y="175"/>
                  </a:lnTo>
                  <a:lnTo>
                    <a:pt x="0" y="234"/>
                  </a:lnTo>
                  <a:lnTo>
                    <a:pt x="32" y="225"/>
                  </a:lnTo>
                  <a:lnTo>
                    <a:pt x="62" y="216"/>
                  </a:lnTo>
                  <a:lnTo>
                    <a:pt x="86" y="109"/>
                  </a:lnTo>
                  <a:lnTo>
                    <a:pt x="112" y="3"/>
                  </a:lnTo>
                  <a:close/>
                </a:path>
              </a:pathLst>
            </a:custGeom>
            <a:solidFill>
              <a:srgbClr val="1220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2" name="Freeform 45">
              <a:extLst>
                <a:ext uri="{FF2B5EF4-FFF2-40B4-BE49-F238E27FC236}">
                  <a16:creationId xmlns:a16="http://schemas.microsoft.com/office/drawing/2014/main" id="{88217AC9-DB49-C14E-B579-6D2FD43BB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" y="1305"/>
              <a:ext cx="985" cy="542"/>
            </a:xfrm>
            <a:custGeom>
              <a:avLst/>
              <a:gdLst>
                <a:gd name="T0" fmla="*/ 671 w 985"/>
                <a:gd name="T1" fmla="*/ 267 h 542"/>
                <a:gd name="T2" fmla="*/ 564 w 985"/>
                <a:gd name="T3" fmla="*/ 314 h 542"/>
                <a:gd name="T4" fmla="*/ 472 w 985"/>
                <a:gd name="T5" fmla="*/ 344 h 542"/>
                <a:gd name="T6" fmla="*/ 371 w 985"/>
                <a:gd name="T7" fmla="*/ 362 h 542"/>
                <a:gd name="T8" fmla="*/ 341 w 985"/>
                <a:gd name="T9" fmla="*/ 368 h 542"/>
                <a:gd name="T10" fmla="*/ 234 w 985"/>
                <a:gd name="T11" fmla="*/ 409 h 542"/>
                <a:gd name="T12" fmla="*/ 74 w 985"/>
                <a:gd name="T13" fmla="*/ 477 h 542"/>
                <a:gd name="T14" fmla="*/ 32 w 985"/>
                <a:gd name="T15" fmla="*/ 489 h 542"/>
                <a:gd name="T16" fmla="*/ 0 w 985"/>
                <a:gd name="T17" fmla="*/ 498 h 542"/>
                <a:gd name="T18" fmla="*/ 6 w 985"/>
                <a:gd name="T19" fmla="*/ 507 h 542"/>
                <a:gd name="T20" fmla="*/ 23 w 985"/>
                <a:gd name="T21" fmla="*/ 525 h 542"/>
                <a:gd name="T22" fmla="*/ 50 w 985"/>
                <a:gd name="T23" fmla="*/ 539 h 542"/>
                <a:gd name="T24" fmla="*/ 89 w 985"/>
                <a:gd name="T25" fmla="*/ 539 h 542"/>
                <a:gd name="T26" fmla="*/ 118 w 985"/>
                <a:gd name="T27" fmla="*/ 528 h 542"/>
                <a:gd name="T28" fmla="*/ 252 w 985"/>
                <a:gd name="T29" fmla="*/ 456 h 542"/>
                <a:gd name="T30" fmla="*/ 359 w 985"/>
                <a:gd name="T31" fmla="*/ 406 h 542"/>
                <a:gd name="T32" fmla="*/ 436 w 985"/>
                <a:gd name="T33" fmla="*/ 382 h 542"/>
                <a:gd name="T34" fmla="*/ 460 w 985"/>
                <a:gd name="T35" fmla="*/ 379 h 542"/>
                <a:gd name="T36" fmla="*/ 513 w 985"/>
                <a:gd name="T37" fmla="*/ 365 h 542"/>
                <a:gd name="T38" fmla="*/ 581 w 985"/>
                <a:gd name="T39" fmla="*/ 335 h 542"/>
                <a:gd name="T40" fmla="*/ 742 w 985"/>
                <a:gd name="T41" fmla="*/ 249 h 542"/>
                <a:gd name="T42" fmla="*/ 890 w 985"/>
                <a:gd name="T43" fmla="*/ 142 h 542"/>
                <a:gd name="T44" fmla="*/ 947 w 985"/>
                <a:gd name="T45" fmla="*/ 92 h 542"/>
                <a:gd name="T46" fmla="*/ 979 w 985"/>
                <a:gd name="T47" fmla="*/ 51 h 542"/>
                <a:gd name="T48" fmla="*/ 985 w 985"/>
                <a:gd name="T49" fmla="*/ 36 h 542"/>
                <a:gd name="T50" fmla="*/ 982 w 985"/>
                <a:gd name="T51" fmla="*/ 21 h 542"/>
                <a:gd name="T52" fmla="*/ 970 w 985"/>
                <a:gd name="T53" fmla="*/ 0 h 542"/>
                <a:gd name="T54" fmla="*/ 964 w 985"/>
                <a:gd name="T55" fmla="*/ 15 h 542"/>
                <a:gd name="T56" fmla="*/ 947 w 985"/>
                <a:gd name="T57" fmla="*/ 48 h 542"/>
                <a:gd name="T58" fmla="*/ 896 w 985"/>
                <a:gd name="T59" fmla="*/ 104 h 542"/>
                <a:gd name="T60" fmla="*/ 807 w 985"/>
                <a:gd name="T61" fmla="*/ 178 h 542"/>
                <a:gd name="T62" fmla="*/ 712 w 985"/>
                <a:gd name="T63" fmla="*/ 240 h 542"/>
                <a:gd name="T64" fmla="*/ 671 w 985"/>
                <a:gd name="T65" fmla="*/ 267 h 54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85" h="542">
                  <a:moveTo>
                    <a:pt x="671" y="267"/>
                  </a:moveTo>
                  <a:lnTo>
                    <a:pt x="671" y="267"/>
                  </a:lnTo>
                  <a:lnTo>
                    <a:pt x="614" y="294"/>
                  </a:lnTo>
                  <a:lnTo>
                    <a:pt x="564" y="314"/>
                  </a:lnTo>
                  <a:lnTo>
                    <a:pt x="516" y="332"/>
                  </a:lnTo>
                  <a:lnTo>
                    <a:pt x="472" y="344"/>
                  </a:lnTo>
                  <a:lnTo>
                    <a:pt x="406" y="356"/>
                  </a:lnTo>
                  <a:lnTo>
                    <a:pt x="371" y="362"/>
                  </a:lnTo>
                  <a:lnTo>
                    <a:pt x="341" y="368"/>
                  </a:lnTo>
                  <a:lnTo>
                    <a:pt x="305" y="379"/>
                  </a:lnTo>
                  <a:lnTo>
                    <a:pt x="234" y="409"/>
                  </a:lnTo>
                  <a:lnTo>
                    <a:pt x="157" y="442"/>
                  </a:lnTo>
                  <a:lnTo>
                    <a:pt x="74" y="477"/>
                  </a:lnTo>
                  <a:lnTo>
                    <a:pt x="32" y="489"/>
                  </a:lnTo>
                  <a:lnTo>
                    <a:pt x="0" y="498"/>
                  </a:lnTo>
                  <a:lnTo>
                    <a:pt x="6" y="507"/>
                  </a:lnTo>
                  <a:lnTo>
                    <a:pt x="12" y="516"/>
                  </a:lnTo>
                  <a:lnTo>
                    <a:pt x="23" y="525"/>
                  </a:lnTo>
                  <a:lnTo>
                    <a:pt x="35" y="533"/>
                  </a:lnTo>
                  <a:lnTo>
                    <a:pt x="50" y="539"/>
                  </a:lnTo>
                  <a:lnTo>
                    <a:pt x="68" y="542"/>
                  </a:lnTo>
                  <a:lnTo>
                    <a:pt x="89" y="539"/>
                  </a:lnTo>
                  <a:lnTo>
                    <a:pt x="118" y="528"/>
                  </a:lnTo>
                  <a:lnTo>
                    <a:pt x="154" y="510"/>
                  </a:lnTo>
                  <a:lnTo>
                    <a:pt x="252" y="456"/>
                  </a:lnTo>
                  <a:lnTo>
                    <a:pt x="305" y="430"/>
                  </a:lnTo>
                  <a:lnTo>
                    <a:pt x="359" y="406"/>
                  </a:lnTo>
                  <a:lnTo>
                    <a:pt x="412" y="388"/>
                  </a:lnTo>
                  <a:lnTo>
                    <a:pt x="436" y="382"/>
                  </a:lnTo>
                  <a:lnTo>
                    <a:pt x="460" y="379"/>
                  </a:lnTo>
                  <a:lnTo>
                    <a:pt x="484" y="374"/>
                  </a:lnTo>
                  <a:lnTo>
                    <a:pt x="513" y="365"/>
                  </a:lnTo>
                  <a:lnTo>
                    <a:pt x="546" y="353"/>
                  </a:lnTo>
                  <a:lnTo>
                    <a:pt x="581" y="335"/>
                  </a:lnTo>
                  <a:lnTo>
                    <a:pt x="659" y="297"/>
                  </a:lnTo>
                  <a:lnTo>
                    <a:pt x="742" y="249"/>
                  </a:lnTo>
                  <a:lnTo>
                    <a:pt x="819" y="196"/>
                  </a:lnTo>
                  <a:lnTo>
                    <a:pt x="890" y="142"/>
                  </a:lnTo>
                  <a:lnTo>
                    <a:pt x="920" y="119"/>
                  </a:lnTo>
                  <a:lnTo>
                    <a:pt x="947" y="92"/>
                  </a:lnTo>
                  <a:lnTo>
                    <a:pt x="964" y="71"/>
                  </a:lnTo>
                  <a:lnTo>
                    <a:pt x="979" y="51"/>
                  </a:lnTo>
                  <a:lnTo>
                    <a:pt x="985" y="36"/>
                  </a:lnTo>
                  <a:lnTo>
                    <a:pt x="982" y="21"/>
                  </a:lnTo>
                  <a:lnTo>
                    <a:pt x="979" y="9"/>
                  </a:lnTo>
                  <a:lnTo>
                    <a:pt x="970" y="0"/>
                  </a:lnTo>
                  <a:lnTo>
                    <a:pt x="964" y="15"/>
                  </a:lnTo>
                  <a:lnTo>
                    <a:pt x="958" y="33"/>
                  </a:lnTo>
                  <a:lnTo>
                    <a:pt x="947" y="48"/>
                  </a:lnTo>
                  <a:lnTo>
                    <a:pt x="932" y="68"/>
                  </a:lnTo>
                  <a:lnTo>
                    <a:pt x="896" y="104"/>
                  </a:lnTo>
                  <a:lnTo>
                    <a:pt x="855" y="142"/>
                  </a:lnTo>
                  <a:lnTo>
                    <a:pt x="807" y="178"/>
                  </a:lnTo>
                  <a:lnTo>
                    <a:pt x="760" y="211"/>
                  </a:lnTo>
                  <a:lnTo>
                    <a:pt x="712" y="240"/>
                  </a:lnTo>
                  <a:lnTo>
                    <a:pt x="671" y="267"/>
                  </a:lnTo>
                  <a:close/>
                </a:path>
              </a:pathLst>
            </a:custGeom>
            <a:solidFill>
              <a:srgbClr val="5F5C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3" name="Freeform 46">
              <a:extLst>
                <a:ext uri="{FF2B5EF4-FFF2-40B4-BE49-F238E27FC236}">
                  <a16:creationId xmlns:a16="http://schemas.microsoft.com/office/drawing/2014/main" id="{586B6CE4-F94C-3B4D-9CCD-EA40D9FA8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1" y="1285"/>
              <a:ext cx="36" cy="65"/>
            </a:xfrm>
            <a:custGeom>
              <a:avLst/>
              <a:gdLst>
                <a:gd name="T0" fmla="*/ 27 w 36"/>
                <a:gd name="T1" fmla="*/ 65 h 65"/>
                <a:gd name="T2" fmla="*/ 27 w 36"/>
                <a:gd name="T3" fmla="*/ 65 h 65"/>
                <a:gd name="T4" fmla="*/ 30 w 36"/>
                <a:gd name="T5" fmla="*/ 62 h 65"/>
                <a:gd name="T6" fmla="*/ 33 w 36"/>
                <a:gd name="T7" fmla="*/ 56 h 65"/>
                <a:gd name="T8" fmla="*/ 30 w 36"/>
                <a:gd name="T9" fmla="*/ 38 h 65"/>
                <a:gd name="T10" fmla="*/ 30 w 36"/>
                <a:gd name="T11" fmla="*/ 20 h 65"/>
                <a:gd name="T12" fmla="*/ 30 w 36"/>
                <a:gd name="T13" fmla="*/ 11 h 65"/>
                <a:gd name="T14" fmla="*/ 36 w 36"/>
                <a:gd name="T15" fmla="*/ 5 h 65"/>
                <a:gd name="T16" fmla="*/ 24 w 36"/>
                <a:gd name="T17" fmla="*/ 0 h 65"/>
                <a:gd name="T18" fmla="*/ 9 w 36"/>
                <a:gd name="T19" fmla="*/ 5 h 65"/>
                <a:gd name="T20" fmla="*/ 9 w 36"/>
                <a:gd name="T21" fmla="*/ 5 h 65"/>
                <a:gd name="T22" fmla="*/ 3 w 36"/>
                <a:gd name="T23" fmla="*/ 14 h 65"/>
                <a:gd name="T24" fmla="*/ 0 w 36"/>
                <a:gd name="T25" fmla="*/ 38 h 65"/>
                <a:gd name="T26" fmla="*/ 0 w 36"/>
                <a:gd name="T27" fmla="*/ 50 h 65"/>
                <a:gd name="T28" fmla="*/ 6 w 36"/>
                <a:gd name="T29" fmla="*/ 59 h 65"/>
                <a:gd name="T30" fmla="*/ 12 w 36"/>
                <a:gd name="T31" fmla="*/ 65 h 65"/>
                <a:gd name="T32" fmla="*/ 27 w 36"/>
                <a:gd name="T33" fmla="*/ 65 h 65"/>
                <a:gd name="T34" fmla="*/ 27 w 36"/>
                <a:gd name="T35" fmla="*/ 65 h 6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6" h="65">
                  <a:moveTo>
                    <a:pt x="27" y="65"/>
                  </a:moveTo>
                  <a:lnTo>
                    <a:pt x="27" y="65"/>
                  </a:lnTo>
                  <a:lnTo>
                    <a:pt x="30" y="62"/>
                  </a:lnTo>
                  <a:lnTo>
                    <a:pt x="33" y="56"/>
                  </a:lnTo>
                  <a:lnTo>
                    <a:pt x="30" y="38"/>
                  </a:lnTo>
                  <a:lnTo>
                    <a:pt x="30" y="20"/>
                  </a:lnTo>
                  <a:lnTo>
                    <a:pt x="30" y="11"/>
                  </a:lnTo>
                  <a:lnTo>
                    <a:pt x="36" y="5"/>
                  </a:lnTo>
                  <a:lnTo>
                    <a:pt x="24" y="0"/>
                  </a:lnTo>
                  <a:lnTo>
                    <a:pt x="9" y="5"/>
                  </a:lnTo>
                  <a:lnTo>
                    <a:pt x="3" y="14"/>
                  </a:lnTo>
                  <a:lnTo>
                    <a:pt x="0" y="38"/>
                  </a:lnTo>
                  <a:lnTo>
                    <a:pt x="0" y="50"/>
                  </a:lnTo>
                  <a:lnTo>
                    <a:pt x="6" y="59"/>
                  </a:lnTo>
                  <a:lnTo>
                    <a:pt x="12" y="65"/>
                  </a:lnTo>
                  <a:lnTo>
                    <a:pt x="27" y="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4" name="Freeform 47">
              <a:extLst>
                <a:ext uri="{FF2B5EF4-FFF2-40B4-BE49-F238E27FC236}">
                  <a16:creationId xmlns:a16="http://schemas.microsoft.com/office/drawing/2014/main" id="{BF1DDC6E-5078-C04B-B355-179D57D0C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7" y="1288"/>
              <a:ext cx="32" cy="62"/>
            </a:xfrm>
            <a:custGeom>
              <a:avLst/>
              <a:gdLst>
                <a:gd name="T0" fmla="*/ 17 w 32"/>
                <a:gd name="T1" fmla="*/ 62 h 62"/>
                <a:gd name="T2" fmla="*/ 17 w 32"/>
                <a:gd name="T3" fmla="*/ 62 h 62"/>
                <a:gd name="T4" fmla="*/ 23 w 32"/>
                <a:gd name="T5" fmla="*/ 59 h 62"/>
                <a:gd name="T6" fmla="*/ 26 w 32"/>
                <a:gd name="T7" fmla="*/ 56 h 62"/>
                <a:gd name="T8" fmla="*/ 23 w 32"/>
                <a:gd name="T9" fmla="*/ 41 h 62"/>
                <a:gd name="T10" fmla="*/ 23 w 32"/>
                <a:gd name="T11" fmla="*/ 20 h 62"/>
                <a:gd name="T12" fmla="*/ 26 w 32"/>
                <a:gd name="T13" fmla="*/ 11 h 62"/>
                <a:gd name="T14" fmla="*/ 32 w 32"/>
                <a:gd name="T15" fmla="*/ 5 h 62"/>
                <a:gd name="T16" fmla="*/ 20 w 32"/>
                <a:gd name="T17" fmla="*/ 0 h 62"/>
                <a:gd name="T18" fmla="*/ 6 w 32"/>
                <a:gd name="T19" fmla="*/ 5 h 62"/>
                <a:gd name="T20" fmla="*/ 6 w 32"/>
                <a:gd name="T21" fmla="*/ 5 h 62"/>
                <a:gd name="T22" fmla="*/ 3 w 32"/>
                <a:gd name="T23" fmla="*/ 14 h 62"/>
                <a:gd name="T24" fmla="*/ 0 w 32"/>
                <a:gd name="T25" fmla="*/ 32 h 62"/>
                <a:gd name="T26" fmla="*/ 0 w 32"/>
                <a:gd name="T27" fmla="*/ 44 h 62"/>
                <a:gd name="T28" fmla="*/ 3 w 32"/>
                <a:gd name="T29" fmla="*/ 53 h 62"/>
                <a:gd name="T30" fmla="*/ 8 w 32"/>
                <a:gd name="T31" fmla="*/ 59 h 62"/>
                <a:gd name="T32" fmla="*/ 17 w 32"/>
                <a:gd name="T33" fmla="*/ 62 h 62"/>
                <a:gd name="T34" fmla="*/ 17 w 32"/>
                <a:gd name="T35" fmla="*/ 62 h 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2" h="62">
                  <a:moveTo>
                    <a:pt x="17" y="62"/>
                  </a:moveTo>
                  <a:lnTo>
                    <a:pt x="17" y="62"/>
                  </a:lnTo>
                  <a:lnTo>
                    <a:pt x="23" y="59"/>
                  </a:lnTo>
                  <a:lnTo>
                    <a:pt x="26" y="56"/>
                  </a:lnTo>
                  <a:lnTo>
                    <a:pt x="23" y="41"/>
                  </a:lnTo>
                  <a:lnTo>
                    <a:pt x="23" y="20"/>
                  </a:lnTo>
                  <a:lnTo>
                    <a:pt x="26" y="11"/>
                  </a:lnTo>
                  <a:lnTo>
                    <a:pt x="32" y="5"/>
                  </a:lnTo>
                  <a:lnTo>
                    <a:pt x="20" y="0"/>
                  </a:lnTo>
                  <a:lnTo>
                    <a:pt x="6" y="5"/>
                  </a:lnTo>
                  <a:lnTo>
                    <a:pt x="3" y="14"/>
                  </a:lnTo>
                  <a:lnTo>
                    <a:pt x="0" y="32"/>
                  </a:lnTo>
                  <a:lnTo>
                    <a:pt x="0" y="44"/>
                  </a:lnTo>
                  <a:lnTo>
                    <a:pt x="3" y="53"/>
                  </a:lnTo>
                  <a:lnTo>
                    <a:pt x="8" y="59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5" name="Freeform 48">
              <a:extLst>
                <a:ext uri="{FF2B5EF4-FFF2-40B4-BE49-F238E27FC236}">
                  <a16:creationId xmlns:a16="http://schemas.microsoft.com/office/drawing/2014/main" id="{028ED809-5129-944D-A030-3E5354B557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" y="1290"/>
              <a:ext cx="30" cy="48"/>
            </a:xfrm>
            <a:custGeom>
              <a:avLst/>
              <a:gdLst>
                <a:gd name="T0" fmla="*/ 18 w 30"/>
                <a:gd name="T1" fmla="*/ 0 h 48"/>
                <a:gd name="T2" fmla="*/ 6 w 30"/>
                <a:gd name="T3" fmla="*/ 3 h 48"/>
                <a:gd name="T4" fmla="*/ 6 w 30"/>
                <a:gd name="T5" fmla="*/ 3 h 48"/>
                <a:gd name="T6" fmla="*/ 3 w 30"/>
                <a:gd name="T7" fmla="*/ 9 h 48"/>
                <a:gd name="T8" fmla="*/ 0 w 30"/>
                <a:gd name="T9" fmla="*/ 24 h 48"/>
                <a:gd name="T10" fmla="*/ 0 w 30"/>
                <a:gd name="T11" fmla="*/ 33 h 48"/>
                <a:gd name="T12" fmla="*/ 3 w 30"/>
                <a:gd name="T13" fmla="*/ 39 h 48"/>
                <a:gd name="T14" fmla="*/ 6 w 30"/>
                <a:gd name="T15" fmla="*/ 45 h 48"/>
                <a:gd name="T16" fmla="*/ 12 w 30"/>
                <a:gd name="T17" fmla="*/ 48 h 48"/>
                <a:gd name="T18" fmla="*/ 12 w 30"/>
                <a:gd name="T19" fmla="*/ 48 h 48"/>
                <a:gd name="T20" fmla="*/ 21 w 30"/>
                <a:gd name="T21" fmla="*/ 45 h 48"/>
                <a:gd name="T22" fmla="*/ 24 w 30"/>
                <a:gd name="T23" fmla="*/ 42 h 48"/>
                <a:gd name="T24" fmla="*/ 24 w 30"/>
                <a:gd name="T25" fmla="*/ 30 h 48"/>
                <a:gd name="T26" fmla="*/ 24 w 30"/>
                <a:gd name="T27" fmla="*/ 15 h 48"/>
                <a:gd name="T28" fmla="*/ 27 w 30"/>
                <a:gd name="T29" fmla="*/ 6 h 48"/>
                <a:gd name="T30" fmla="*/ 30 w 30"/>
                <a:gd name="T31" fmla="*/ 3 h 48"/>
                <a:gd name="T32" fmla="*/ 18 w 30"/>
                <a:gd name="T33" fmla="*/ 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0" h="48">
                  <a:moveTo>
                    <a:pt x="18" y="0"/>
                  </a:moveTo>
                  <a:lnTo>
                    <a:pt x="6" y="3"/>
                  </a:lnTo>
                  <a:lnTo>
                    <a:pt x="3" y="9"/>
                  </a:lnTo>
                  <a:lnTo>
                    <a:pt x="0" y="24"/>
                  </a:lnTo>
                  <a:lnTo>
                    <a:pt x="0" y="33"/>
                  </a:lnTo>
                  <a:lnTo>
                    <a:pt x="3" y="39"/>
                  </a:lnTo>
                  <a:lnTo>
                    <a:pt x="6" y="45"/>
                  </a:lnTo>
                  <a:lnTo>
                    <a:pt x="12" y="48"/>
                  </a:lnTo>
                  <a:lnTo>
                    <a:pt x="21" y="45"/>
                  </a:lnTo>
                  <a:lnTo>
                    <a:pt x="24" y="42"/>
                  </a:lnTo>
                  <a:lnTo>
                    <a:pt x="24" y="30"/>
                  </a:lnTo>
                  <a:lnTo>
                    <a:pt x="24" y="15"/>
                  </a:lnTo>
                  <a:lnTo>
                    <a:pt x="27" y="6"/>
                  </a:lnTo>
                  <a:lnTo>
                    <a:pt x="30" y="3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6" name="Freeform 49">
              <a:extLst>
                <a:ext uri="{FF2B5EF4-FFF2-40B4-BE49-F238E27FC236}">
                  <a16:creationId xmlns:a16="http://schemas.microsoft.com/office/drawing/2014/main" id="{FDCCA7B1-85D4-3B41-A063-897FE6426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" y="1270"/>
              <a:ext cx="36" cy="83"/>
            </a:xfrm>
            <a:custGeom>
              <a:avLst/>
              <a:gdLst>
                <a:gd name="T0" fmla="*/ 15 w 36"/>
                <a:gd name="T1" fmla="*/ 0 h 83"/>
                <a:gd name="T2" fmla="*/ 0 w 36"/>
                <a:gd name="T3" fmla="*/ 6 h 83"/>
                <a:gd name="T4" fmla="*/ 0 w 36"/>
                <a:gd name="T5" fmla="*/ 6 h 83"/>
                <a:gd name="T6" fmla="*/ 0 w 36"/>
                <a:gd name="T7" fmla="*/ 18 h 83"/>
                <a:gd name="T8" fmla="*/ 0 w 36"/>
                <a:gd name="T9" fmla="*/ 47 h 83"/>
                <a:gd name="T10" fmla="*/ 0 w 36"/>
                <a:gd name="T11" fmla="*/ 62 h 83"/>
                <a:gd name="T12" fmla="*/ 6 w 36"/>
                <a:gd name="T13" fmla="*/ 74 h 83"/>
                <a:gd name="T14" fmla="*/ 12 w 36"/>
                <a:gd name="T15" fmla="*/ 83 h 83"/>
                <a:gd name="T16" fmla="*/ 18 w 36"/>
                <a:gd name="T17" fmla="*/ 83 h 83"/>
                <a:gd name="T18" fmla="*/ 24 w 36"/>
                <a:gd name="T19" fmla="*/ 80 h 83"/>
                <a:gd name="T20" fmla="*/ 24 w 36"/>
                <a:gd name="T21" fmla="*/ 80 h 83"/>
                <a:gd name="T22" fmla="*/ 27 w 36"/>
                <a:gd name="T23" fmla="*/ 77 h 83"/>
                <a:gd name="T24" fmla="*/ 27 w 36"/>
                <a:gd name="T25" fmla="*/ 74 h 83"/>
                <a:gd name="T26" fmla="*/ 21 w 36"/>
                <a:gd name="T27" fmla="*/ 65 h 83"/>
                <a:gd name="T28" fmla="*/ 18 w 36"/>
                <a:gd name="T29" fmla="*/ 56 h 83"/>
                <a:gd name="T30" fmla="*/ 21 w 36"/>
                <a:gd name="T31" fmla="*/ 44 h 83"/>
                <a:gd name="T32" fmla="*/ 24 w 36"/>
                <a:gd name="T33" fmla="*/ 26 h 83"/>
                <a:gd name="T34" fmla="*/ 36 w 36"/>
                <a:gd name="T35" fmla="*/ 9 h 83"/>
                <a:gd name="T36" fmla="*/ 15 w 36"/>
                <a:gd name="T37" fmla="*/ 0 h 8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6" h="83">
                  <a:moveTo>
                    <a:pt x="15" y="0"/>
                  </a:moveTo>
                  <a:lnTo>
                    <a:pt x="0" y="6"/>
                  </a:lnTo>
                  <a:lnTo>
                    <a:pt x="0" y="18"/>
                  </a:lnTo>
                  <a:lnTo>
                    <a:pt x="0" y="47"/>
                  </a:lnTo>
                  <a:lnTo>
                    <a:pt x="0" y="62"/>
                  </a:lnTo>
                  <a:lnTo>
                    <a:pt x="6" y="74"/>
                  </a:lnTo>
                  <a:lnTo>
                    <a:pt x="12" y="83"/>
                  </a:lnTo>
                  <a:lnTo>
                    <a:pt x="18" y="83"/>
                  </a:lnTo>
                  <a:lnTo>
                    <a:pt x="24" y="80"/>
                  </a:lnTo>
                  <a:lnTo>
                    <a:pt x="27" y="77"/>
                  </a:lnTo>
                  <a:lnTo>
                    <a:pt x="27" y="74"/>
                  </a:lnTo>
                  <a:lnTo>
                    <a:pt x="21" y="65"/>
                  </a:lnTo>
                  <a:lnTo>
                    <a:pt x="18" y="56"/>
                  </a:lnTo>
                  <a:lnTo>
                    <a:pt x="21" y="44"/>
                  </a:lnTo>
                  <a:lnTo>
                    <a:pt x="24" y="26"/>
                  </a:lnTo>
                  <a:lnTo>
                    <a:pt x="36" y="9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7" name="Freeform 50">
              <a:extLst>
                <a:ext uri="{FF2B5EF4-FFF2-40B4-BE49-F238E27FC236}">
                  <a16:creationId xmlns:a16="http://schemas.microsoft.com/office/drawing/2014/main" id="{CC859501-38CB-764D-A920-E506CBF5DA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3" y="1273"/>
              <a:ext cx="35" cy="80"/>
            </a:xfrm>
            <a:custGeom>
              <a:avLst/>
              <a:gdLst>
                <a:gd name="T0" fmla="*/ 23 w 35"/>
                <a:gd name="T1" fmla="*/ 0 h 80"/>
                <a:gd name="T2" fmla="*/ 3 w 35"/>
                <a:gd name="T3" fmla="*/ 6 h 80"/>
                <a:gd name="T4" fmla="*/ 3 w 35"/>
                <a:gd name="T5" fmla="*/ 6 h 80"/>
                <a:gd name="T6" fmla="*/ 3 w 35"/>
                <a:gd name="T7" fmla="*/ 20 h 80"/>
                <a:gd name="T8" fmla="*/ 0 w 35"/>
                <a:gd name="T9" fmla="*/ 47 h 80"/>
                <a:gd name="T10" fmla="*/ 3 w 35"/>
                <a:gd name="T11" fmla="*/ 62 h 80"/>
                <a:gd name="T12" fmla="*/ 5 w 35"/>
                <a:gd name="T13" fmla="*/ 74 h 80"/>
                <a:gd name="T14" fmla="*/ 8 w 35"/>
                <a:gd name="T15" fmla="*/ 77 h 80"/>
                <a:gd name="T16" fmla="*/ 14 w 35"/>
                <a:gd name="T17" fmla="*/ 80 h 80"/>
                <a:gd name="T18" fmla="*/ 20 w 35"/>
                <a:gd name="T19" fmla="*/ 80 h 80"/>
                <a:gd name="T20" fmla="*/ 26 w 35"/>
                <a:gd name="T21" fmla="*/ 77 h 80"/>
                <a:gd name="T22" fmla="*/ 26 w 35"/>
                <a:gd name="T23" fmla="*/ 77 h 80"/>
                <a:gd name="T24" fmla="*/ 32 w 35"/>
                <a:gd name="T25" fmla="*/ 74 h 80"/>
                <a:gd name="T26" fmla="*/ 32 w 35"/>
                <a:gd name="T27" fmla="*/ 68 h 80"/>
                <a:gd name="T28" fmla="*/ 26 w 35"/>
                <a:gd name="T29" fmla="*/ 53 h 80"/>
                <a:gd name="T30" fmla="*/ 26 w 35"/>
                <a:gd name="T31" fmla="*/ 44 h 80"/>
                <a:gd name="T32" fmla="*/ 26 w 35"/>
                <a:gd name="T33" fmla="*/ 32 h 80"/>
                <a:gd name="T34" fmla="*/ 29 w 35"/>
                <a:gd name="T35" fmla="*/ 20 h 80"/>
                <a:gd name="T36" fmla="*/ 35 w 35"/>
                <a:gd name="T37" fmla="*/ 9 h 80"/>
                <a:gd name="T38" fmla="*/ 23 w 35"/>
                <a:gd name="T39" fmla="*/ 0 h 8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5" h="80">
                  <a:moveTo>
                    <a:pt x="23" y="0"/>
                  </a:moveTo>
                  <a:lnTo>
                    <a:pt x="3" y="6"/>
                  </a:lnTo>
                  <a:lnTo>
                    <a:pt x="3" y="20"/>
                  </a:lnTo>
                  <a:lnTo>
                    <a:pt x="0" y="47"/>
                  </a:lnTo>
                  <a:lnTo>
                    <a:pt x="3" y="62"/>
                  </a:lnTo>
                  <a:lnTo>
                    <a:pt x="5" y="74"/>
                  </a:lnTo>
                  <a:lnTo>
                    <a:pt x="8" y="77"/>
                  </a:lnTo>
                  <a:lnTo>
                    <a:pt x="14" y="80"/>
                  </a:lnTo>
                  <a:lnTo>
                    <a:pt x="20" y="80"/>
                  </a:lnTo>
                  <a:lnTo>
                    <a:pt x="26" y="77"/>
                  </a:lnTo>
                  <a:lnTo>
                    <a:pt x="32" y="74"/>
                  </a:lnTo>
                  <a:lnTo>
                    <a:pt x="32" y="68"/>
                  </a:lnTo>
                  <a:lnTo>
                    <a:pt x="26" y="53"/>
                  </a:lnTo>
                  <a:lnTo>
                    <a:pt x="26" y="44"/>
                  </a:lnTo>
                  <a:lnTo>
                    <a:pt x="26" y="32"/>
                  </a:lnTo>
                  <a:lnTo>
                    <a:pt x="29" y="20"/>
                  </a:lnTo>
                  <a:lnTo>
                    <a:pt x="35" y="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8" name="Freeform 51">
              <a:extLst>
                <a:ext uri="{FF2B5EF4-FFF2-40B4-BE49-F238E27FC236}">
                  <a16:creationId xmlns:a16="http://schemas.microsoft.com/office/drawing/2014/main" id="{47607030-D54E-9240-BDF7-577CDC4267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" y="1279"/>
              <a:ext cx="36" cy="71"/>
            </a:xfrm>
            <a:custGeom>
              <a:avLst/>
              <a:gdLst>
                <a:gd name="T0" fmla="*/ 21 w 36"/>
                <a:gd name="T1" fmla="*/ 0 h 71"/>
                <a:gd name="T2" fmla="*/ 3 w 36"/>
                <a:gd name="T3" fmla="*/ 6 h 71"/>
                <a:gd name="T4" fmla="*/ 3 w 36"/>
                <a:gd name="T5" fmla="*/ 6 h 71"/>
                <a:gd name="T6" fmla="*/ 0 w 36"/>
                <a:gd name="T7" fmla="*/ 17 h 71"/>
                <a:gd name="T8" fmla="*/ 0 w 36"/>
                <a:gd name="T9" fmla="*/ 41 h 71"/>
                <a:gd name="T10" fmla="*/ 0 w 36"/>
                <a:gd name="T11" fmla="*/ 56 h 71"/>
                <a:gd name="T12" fmla="*/ 6 w 36"/>
                <a:gd name="T13" fmla="*/ 65 h 71"/>
                <a:gd name="T14" fmla="*/ 15 w 36"/>
                <a:gd name="T15" fmla="*/ 71 h 71"/>
                <a:gd name="T16" fmla="*/ 18 w 36"/>
                <a:gd name="T17" fmla="*/ 71 h 71"/>
                <a:gd name="T18" fmla="*/ 27 w 36"/>
                <a:gd name="T19" fmla="*/ 71 h 71"/>
                <a:gd name="T20" fmla="*/ 27 w 36"/>
                <a:gd name="T21" fmla="*/ 71 h 71"/>
                <a:gd name="T22" fmla="*/ 30 w 36"/>
                <a:gd name="T23" fmla="*/ 68 h 71"/>
                <a:gd name="T24" fmla="*/ 30 w 36"/>
                <a:gd name="T25" fmla="*/ 65 h 71"/>
                <a:gd name="T26" fmla="*/ 24 w 36"/>
                <a:gd name="T27" fmla="*/ 53 h 71"/>
                <a:gd name="T28" fmla="*/ 21 w 36"/>
                <a:gd name="T29" fmla="*/ 44 h 71"/>
                <a:gd name="T30" fmla="*/ 21 w 36"/>
                <a:gd name="T31" fmla="*/ 35 h 71"/>
                <a:gd name="T32" fmla="*/ 27 w 36"/>
                <a:gd name="T33" fmla="*/ 23 h 71"/>
                <a:gd name="T34" fmla="*/ 36 w 36"/>
                <a:gd name="T35" fmla="*/ 9 h 71"/>
                <a:gd name="T36" fmla="*/ 21 w 36"/>
                <a:gd name="T37" fmla="*/ 0 h 7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6" h="71">
                  <a:moveTo>
                    <a:pt x="21" y="0"/>
                  </a:moveTo>
                  <a:lnTo>
                    <a:pt x="3" y="6"/>
                  </a:lnTo>
                  <a:lnTo>
                    <a:pt x="0" y="17"/>
                  </a:lnTo>
                  <a:lnTo>
                    <a:pt x="0" y="41"/>
                  </a:lnTo>
                  <a:lnTo>
                    <a:pt x="0" y="56"/>
                  </a:lnTo>
                  <a:lnTo>
                    <a:pt x="6" y="65"/>
                  </a:lnTo>
                  <a:lnTo>
                    <a:pt x="15" y="71"/>
                  </a:lnTo>
                  <a:lnTo>
                    <a:pt x="18" y="71"/>
                  </a:lnTo>
                  <a:lnTo>
                    <a:pt x="27" y="71"/>
                  </a:lnTo>
                  <a:lnTo>
                    <a:pt x="30" y="68"/>
                  </a:lnTo>
                  <a:lnTo>
                    <a:pt x="30" y="65"/>
                  </a:lnTo>
                  <a:lnTo>
                    <a:pt x="24" y="53"/>
                  </a:lnTo>
                  <a:lnTo>
                    <a:pt x="21" y="44"/>
                  </a:lnTo>
                  <a:lnTo>
                    <a:pt x="21" y="35"/>
                  </a:lnTo>
                  <a:lnTo>
                    <a:pt x="27" y="23"/>
                  </a:lnTo>
                  <a:lnTo>
                    <a:pt x="36" y="9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127" name="Picture 61">
            <a:hlinkClick r:id="" action="ppaction://noaction">
              <a:snd r:embed="rId14" name="BT2meat.wav"/>
            </a:hlinkClick>
            <a:extLst>
              <a:ext uri="{FF2B5EF4-FFF2-40B4-BE49-F238E27FC236}">
                <a16:creationId xmlns:a16="http://schemas.microsoft.com/office/drawing/2014/main" id="{06D6F673-BF9C-A445-B981-9C4CA931F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2185988"/>
            <a:ext cx="2686050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8" name="Rectangle 60">
            <a:hlinkClick r:id="" action="ppaction://noaction">
              <a:snd r:embed="rId16" name="BT2shoes.wav"/>
            </a:hlinkClick>
            <a:extLst>
              <a:ext uri="{FF2B5EF4-FFF2-40B4-BE49-F238E27FC236}">
                <a16:creationId xmlns:a16="http://schemas.microsoft.com/office/drawing/2014/main" id="{21F779D3-417E-DB42-85C3-4379D857C1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447800"/>
            <a:ext cx="24384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129" name="Footer Placeholder 4">
            <a:extLst>
              <a:ext uri="{FF2B5EF4-FFF2-40B4-BE49-F238E27FC236}">
                <a16:creationId xmlns:a16="http://schemas.microsoft.com/office/drawing/2014/main" id="{4C5C846E-F50C-F348-B9E4-0EC717E30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Blending</a:t>
            </a:r>
          </a:p>
        </p:txBody>
      </p:sp>
      <p:sp>
        <p:nvSpPr>
          <p:cNvPr id="5130" name="Line 2">
            <a:extLst>
              <a:ext uri="{FF2B5EF4-FFF2-40B4-BE49-F238E27FC236}">
                <a16:creationId xmlns:a16="http://schemas.microsoft.com/office/drawing/2014/main" id="{02929BE5-ED6D-4E4D-B464-8B32732674D3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1295400"/>
            <a:ext cx="0" cy="426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1" name="Line 3">
            <a:extLst>
              <a:ext uri="{FF2B5EF4-FFF2-40B4-BE49-F238E27FC236}">
                <a16:creationId xmlns:a16="http://schemas.microsoft.com/office/drawing/2014/main" id="{D8B2F7E1-AF33-8449-A4B3-921EF3344C9D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1295400"/>
            <a:ext cx="0" cy="426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2" name="Text Box 4">
            <a:extLst>
              <a:ext uri="{FF2B5EF4-FFF2-40B4-BE49-F238E27FC236}">
                <a16:creationId xmlns:a16="http://schemas.microsoft.com/office/drawing/2014/main" id="{557246F0-BC73-A044-A181-8BD9B4B24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63246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T2</a:t>
            </a:r>
          </a:p>
        </p:txBody>
      </p:sp>
      <p:pic>
        <p:nvPicPr>
          <p:cNvPr id="5133" name="Picture 64" descr="MCj01415510000[1]">
            <a:extLst>
              <a:ext uri="{FF2B5EF4-FFF2-40B4-BE49-F238E27FC236}">
                <a16:creationId xmlns:a16="http://schemas.microsoft.com/office/drawing/2014/main" id="{FC49BD0B-FE78-4F4F-A070-D1C4580D4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1524000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T2-Rev">
            <a:hlinkClick r:id="" action="ppaction://media"/>
            <a:extLst>
              <a:ext uri="{FF2B5EF4-FFF2-40B4-BE49-F238E27FC236}">
                <a16:creationId xmlns:a16="http://schemas.microsoft.com/office/drawing/2014/main" id="{E9D5EC43-0EB0-B045-8420-6E0A55877EEA}"/>
              </a:ext>
            </a:extLst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4288"/>
            <a:ext cx="573087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T3pig">
            <a:hlinkClick r:id="" action="ppaction://media"/>
            <a:extLst>
              <a:ext uri="{FF2B5EF4-FFF2-40B4-BE49-F238E27FC236}">
                <a16:creationId xmlns:a16="http://schemas.microsoft.com/office/drawing/2014/main" id="{55A99A93-E077-EC41-91E9-93339F497593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2119313"/>
            <a:ext cx="2962275" cy="296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7" descr="MCj03264720000[1]">
            <a:hlinkClick r:id="" action="ppaction://noaction">
              <a:snd r:embed="rId11" name="BT3pig.wav"/>
            </a:hlinkClick>
            <a:extLst>
              <a:ext uri="{FF2B5EF4-FFF2-40B4-BE49-F238E27FC236}">
                <a16:creationId xmlns:a16="http://schemas.microsoft.com/office/drawing/2014/main" id="{25679D7F-FF9F-CF4A-814E-F24FE76F1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378075"/>
            <a:ext cx="32004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T3wig">
            <a:hlinkClick r:id="" action="ppaction://media"/>
            <a:extLst>
              <a:ext uri="{FF2B5EF4-FFF2-40B4-BE49-F238E27FC236}">
                <a16:creationId xmlns:a16="http://schemas.microsoft.com/office/drawing/2014/main" id="{E7880B7A-5F4E-9F45-B2EA-F29952AEB069}"/>
              </a:ext>
            </a:extLst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2209800"/>
            <a:ext cx="2651125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T3weed">
            <a:hlinkClick r:id="" action="ppaction://media"/>
            <a:extLst>
              <a:ext uri="{FF2B5EF4-FFF2-40B4-BE49-F238E27FC236}">
                <a16:creationId xmlns:a16="http://schemas.microsoft.com/office/drawing/2014/main" id="{876ABBC3-F0E6-3145-8AC2-BAC76910825F}"/>
              </a:ext>
            </a:extLst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438" y="2592388"/>
            <a:ext cx="2420937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Footer Placeholder 4">
            <a:extLst>
              <a:ext uri="{FF2B5EF4-FFF2-40B4-BE49-F238E27FC236}">
                <a16:creationId xmlns:a16="http://schemas.microsoft.com/office/drawing/2014/main" id="{35CDE09C-6E60-DF48-AFC9-72F7B30A7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Blending</a:t>
            </a:r>
          </a:p>
        </p:txBody>
      </p:sp>
      <p:sp>
        <p:nvSpPr>
          <p:cNvPr id="6151" name="Line 2">
            <a:extLst>
              <a:ext uri="{FF2B5EF4-FFF2-40B4-BE49-F238E27FC236}">
                <a16:creationId xmlns:a16="http://schemas.microsoft.com/office/drawing/2014/main" id="{450371DA-1C48-594C-BC43-48329C84003E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1295400"/>
            <a:ext cx="0" cy="426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2" name="Line 3">
            <a:extLst>
              <a:ext uri="{FF2B5EF4-FFF2-40B4-BE49-F238E27FC236}">
                <a16:creationId xmlns:a16="http://schemas.microsoft.com/office/drawing/2014/main" id="{835ED41F-8856-8046-A28E-3833317C6051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1295400"/>
            <a:ext cx="0" cy="426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3" name="Text Box 4">
            <a:extLst>
              <a:ext uri="{FF2B5EF4-FFF2-40B4-BE49-F238E27FC236}">
                <a16:creationId xmlns:a16="http://schemas.microsoft.com/office/drawing/2014/main" id="{74577089-A31E-5D44-9AFF-EC458C145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63246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T3</a:t>
            </a:r>
          </a:p>
        </p:txBody>
      </p:sp>
      <p:pic>
        <p:nvPicPr>
          <p:cNvPr id="6154" name="Picture 5" descr="MCj01018480000[1]">
            <a:hlinkClick r:id="" action="ppaction://noaction" highlightClick="1">
              <a:snd r:embed="rId13" name="BT3wig.wav"/>
            </a:hlinkClick>
            <a:extLst>
              <a:ext uri="{FF2B5EF4-FFF2-40B4-BE49-F238E27FC236}">
                <a16:creationId xmlns:a16="http://schemas.microsoft.com/office/drawing/2014/main" id="{14CAC11A-90D0-5B4E-9C25-E82985C30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868488"/>
            <a:ext cx="3124200" cy="285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6" descr="MCj00881120000[1]">
            <a:hlinkClick r:id="" action="ppaction://noaction">
              <a:snd r:embed="rId15" name="BT3weed.wav"/>
            </a:hlinkClick>
            <a:extLst>
              <a:ext uri="{FF2B5EF4-FFF2-40B4-BE49-F238E27FC236}">
                <a16:creationId xmlns:a16="http://schemas.microsoft.com/office/drawing/2014/main" id="{C4FC791F-57FF-7948-8527-A41003D3F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76400"/>
            <a:ext cx="27813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1" descr="MCj01415510000[1]">
            <a:extLst>
              <a:ext uri="{FF2B5EF4-FFF2-40B4-BE49-F238E27FC236}">
                <a16:creationId xmlns:a16="http://schemas.microsoft.com/office/drawing/2014/main" id="{2D344C5F-A93B-5146-A76F-AB957EFA5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1524000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T3-Rev">
            <a:hlinkClick r:id="" action="ppaction://media"/>
            <a:extLst>
              <a:ext uri="{FF2B5EF4-FFF2-40B4-BE49-F238E27FC236}">
                <a16:creationId xmlns:a16="http://schemas.microsoft.com/office/drawing/2014/main" id="{2C114721-E801-144C-B1A8-96985405DFAF}"/>
              </a:ext>
            </a:extLst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47307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oter Placeholder 4">
            <a:extLst>
              <a:ext uri="{FF2B5EF4-FFF2-40B4-BE49-F238E27FC236}">
                <a16:creationId xmlns:a16="http://schemas.microsoft.com/office/drawing/2014/main" id="{32EA80A8-939C-3F41-90DA-82138395D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Blending</a:t>
            </a:r>
          </a:p>
        </p:txBody>
      </p:sp>
      <p:sp>
        <p:nvSpPr>
          <p:cNvPr id="7171" name="Line 2">
            <a:extLst>
              <a:ext uri="{FF2B5EF4-FFF2-40B4-BE49-F238E27FC236}">
                <a16:creationId xmlns:a16="http://schemas.microsoft.com/office/drawing/2014/main" id="{7CEAAD24-521D-5D48-B4F2-EE504710405A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1295400"/>
            <a:ext cx="0" cy="426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2" name="Line 3">
            <a:extLst>
              <a:ext uri="{FF2B5EF4-FFF2-40B4-BE49-F238E27FC236}">
                <a16:creationId xmlns:a16="http://schemas.microsoft.com/office/drawing/2014/main" id="{030D67C9-E992-E34F-A895-8CC4C0C2018E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1295400"/>
            <a:ext cx="0" cy="426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3" name="Text Box 4">
            <a:extLst>
              <a:ext uri="{FF2B5EF4-FFF2-40B4-BE49-F238E27FC236}">
                <a16:creationId xmlns:a16="http://schemas.microsoft.com/office/drawing/2014/main" id="{219E6A8B-0CF8-2844-9821-D1AC3E0DD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63246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01</a:t>
            </a:r>
          </a:p>
        </p:txBody>
      </p:sp>
      <p:pic>
        <p:nvPicPr>
          <p:cNvPr id="7174" name="Picture 5">
            <a:extLst>
              <a:ext uri="{FF2B5EF4-FFF2-40B4-BE49-F238E27FC236}">
                <a16:creationId xmlns:a16="http://schemas.microsoft.com/office/drawing/2014/main" id="{6220AD31-FD96-0D4B-8674-E27088BB9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90800"/>
            <a:ext cx="260032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6">
            <a:extLst>
              <a:ext uri="{FF2B5EF4-FFF2-40B4-BE49-F238E27FC236}">
                <a16:creationId xmlns:a16="http://schemas.microsoft.com/office/drawing/2014/main" id="{563D1438-C012-A741-9CF2-4116ABE6A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676400"/>
            <a:ext cx="198437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7">
            <a:extLst>
              <a:ext uri="{FF2B5EF4-FFF2-40B4-BE49-F238E27FC236}">
                <a16:creationId xmlns:a16="http://schemas.microsoft.com/office/drawing/2014/main" id="{263B1199-59E0-7B40-AD69-AEE2BA809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2362200"/>
            <a:ext cx="2430462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0" descr="MCj01415510000[1]">
            <a:extLst>
              <a:ext uri="{FF2B5EF4-FFF2-40B4-BE49-F238E27FC236}">
                <a16:creationId xmlns:a16="http://schemas.microsoft.com/office/drawing/2014/main" id="{41743FFC-EADE-F745-9AA6-2498A5F7C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1524000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01-Rev">
            <a:hlinkClick r:id="" action="ppaction://media"/>
            <a:extLst>
              <a:ext uri="{FF2B5EF4-FFF2-40B4-BE49-F238E27FC236}">
                <a16:creationId xmlns:a16="http://schemas.microsoft.com/office/drawing/2014/main" id="{9BA7240E-84C1-E34B-BAE9-4CE499420466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oter Placeholder 4">
            <a:extLst>
              <a:ext uri="{FF2B5EF4-FFF2-40B4-BE49-F238E27FC236}">
                <a16:creationId xmlns:a16="http://schemas.microsoft.com/office/drawing/2014/main" id="{831DD278-E368-CA47-A56F-FA5823A58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Blending</a:t>
            </a:r>
          </a:p>
        </p:txBody>
      </p:sp>
      <p:sp>
        <p:nvSpPr>
          <p:cNvPr id="8195" name="Line 2">
            <a:extLst>
              <a:ext uri="{FF2B5EF4-FFF2-40B4-BE49-F238E27FC236}">
                <a16:creationId xmlns:a16="http://schemas.microsoft.com/office/drawing/2014/main" id="{75E957EA-681E-B14C-A159-A5C0A7CA7142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1295400"/>
            <a:ext cx="0" cy="426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6" name="Line 3">
            <a:extLst>
              <a:ext uri="{FF2B5EF4-FFF2-40B4-BE49-F238E27FC236}">
                <a16:creationId xmlns:a16="http://schemas.microsoft.com/office/drawing/2014/main" id="{AA9FB20D-FBA3-D145-A838-4E29E646B6B9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1295400"/>
            <a:ext cx="0" cy="426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" name="Text Box 4">
            <a:extLst>
              <a:ext uri="{FF2B5EF4-FFF2-40B4-BE49-F238E27FC236}">
                <a16:creationId xmlns:a16="http://schemas.microsoft.com/office/drawing/2014/main" id="{5CBC95E1-68C1-6244-AF52-673D13CC9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63246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02</a:t>
            </a:r>
          </a:p>
        </p:txBody>
      </p:sp>
      <p:pic>
        <p:nvPicPr>
          <p:cNvPr id="8198" name="Picture 5">
            <a:extLst>
              <a:ext uri="{FF2B5EF4-FFF2-40B4-BE49-F238E27FC236}">
                <a16:creationId xmlns:a16="http://schemas.microsoft.com/office/drawing/2014/main" id="{6073828E-B2EB-1F49-919D-37DD78341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06725"/>
            <a:ext cx="26670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6" descr="MCj03311210000[1]">
            <a:extLst>
              <a:ext uri="{FF2B5EF4-FFF2-40B4-BE49-F238E27FC236}">
                <a16:creationId xmlns:a16="http://schemas.microsoft.com/office/drawing/2014/main" id="{F8201FC7-872D-1344-9D5E-E93EFF800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124200"/>
            <a:ext cx="3048000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7">
            <a:extLst>
              <a:ext uri="{FF2B5EF4-FFF2-40B4-BE49-F238E27FC236}">
                <a16:creationId xmlns:a16="http://schemas.microsoft.com/office/drawing/2014/main" id="{4AAF1A23-7E4B-C542-A4FB-08AD73F1B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400300"/>
            <a:ext cx="2514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0" descr="MCj01415510000[1]">
            <a:extLst>
              <a:ext uri="{FF2B5EF4-FFF2-40B4-BE49-F238E27FC236}">
                <a16:creationId xmlns:a16="http://schemas.microsoft.com/office/drawing/2014/main" id="{5ABBA18B-1A30-A546-8CA6-0968AF579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1524000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02-Rev">
            <a:hlinkClick r:id="" action="ppaction://media"/>
            <a:extLst>
              <a:ext uri="{FF2B5EF4-FFF2-40B4-BE49-F238E27FC236}">
                <a16:creationId xmlns:a16="http://schemas.microsoft.com/office/drawing/2014/main" id="{E0E08E0C-7E89-2D45-B1BD-CEF8C47E6771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oter Placeholder 4">
            <a:extLst>
              <a:ext uri="{FF2B5EF4-FFF2-40B4-BE49-F238E27FC236}">
                <a16:creationId xmlns:a16="http://schemas.microsoft.com/office/drawing/2014/main" id="{DB7E2AAC-8656-4542-A21D-8BC60B895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Blending</a:t>
            </a:r>
          </a:p>
        </p:txBody>
      </p:sp>
      <p:sp>
        <p:nvSpPr>
          <p:cNvPr id="9219" name="Line 2">
            <a:extLst>
              <a:ext uri="{FF2B5EF4-FFF2-40B4-BE49-F238E27FC236}">
                <a16:creationId xmlns:a16="http://schemas.microsoft.com/office/drawing/2014/main" id="{3F1933C9-BDEF-F64C-B948-4885F3D547B6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1295400"/>
            <a:ext cx="0" cy="426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0" name="Line 3">
            <a:extLst>
              <a:ext uri="{FF2B5EF4-FFF2-40B4-BE49-F238E27FC236}">
                <a16:creationId xmlns:a16="http://schemas.microsoft.com/office/drawing/2014/main" id="{3106E9D4-AB02-514A-A77B-066662DE865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1295400"/>
            <a:ext cx="0" cy="426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1" name="Text Box 4">
            <a:extLst>
              <a:ext uri="{FF2B5EF4-FFF2-40B4-BE49-F238E27FC236}">
                <a16:creationId xmlns:a16="http://schemas.microsoft.com/office/drawing/2014/main" id="{2417C893-51E3-AC47-B3E2-56A396232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63246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03</a:t>
            </a:r>
          </a:p>
        </p:txBody>
      </p:sp>
      <p:pic>
        <p:nvPicPr>
          <p:cNvPr id="9222" name="Picture 6" descr="MCj02955880000[1]">
            <a:extLst>
              <a:ext uri="{FF2B5EF4-FFF2-40B4-BE49-F238E27FC236}">
                <a16:creationId xmlns:a16="http://schemas.microsoft.com/office/drawing/2014/main" id="{3D561E8E-D2C9-6241-9382-EEC750140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209800"/>
            <a:ext cx="25908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>
            <a:extLst>
              <a:ext uri="{FF2B5EF4-FFF2-40B4-BE49-F238E27FC236}">
                <a16:creationId xmlns:a16="http://schemas.microsoft.com/office/drawing/2014/main" id="{3C0D71A1-8074-0047-BECC-F4BB5B365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05050"/>
            <a:ext cx="25146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3">
            <a:extLst>
              <a:ext uri="{FF2B5EF4-FFF2-40B4-BE49-F238E27FC236}">
                <a16:creationId xmlns:a16="http://schemas.microsoft.com/office/drawing/2014/main" id="{F5F2ACE0-06D3-A342-AC13-CB3A97116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43200"/>
            <a:ext cx="213360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5" name="Oval 14">
            <a:extLst>
              <a:ext uri="{FF2B5EF4-FFF2-40B4-BE49-F238E27FC236}">
                <a16:creationId xmlns:a16="http://schemas.microsoft.com/office/drawing/2014/main" id="{27177940-BCCF-9649-8D79-9136D5DBC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667000"/>
            <a:ext cx="660400" cy="714375"/>
          </a:xfrm>
          <a:prstGeom prst="ellipse">
            <a:avLst/>
          </a:prstGeom>
          <a:noFill/>
          <a:ln w="476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9226" name="Line 15">
            <a:extLst>
              <a:ext uri="{FF2B5EF4-FFF2-40B4-BE49-F238E27FC236}">
                <a16:creationId xmlns:a16="http://schemas.microsoft.com/office/drawing/2014/main" id="{C4F8C402-E38C-2B4B-BBF3-3221BBF2F189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" y="2362200"/>
            <a:ext cx="379413" cy="477838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227" name="Picture 19" descr="MCj01415510000[1]">
            <a:extLst>
              <a:ext uri="{FF2B5EF4-FFF2-40B4-BE49-F238E27FC236}">
                <a16:creationId xmlns:a16="http://schemas.microsoft.com/office/drawing/2014/main" id="{E86EBE6D-019E-904B-9479-259DEC125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1524000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03-Rev">
            <a:hlinkClick r:id="" action="ppaction://media"/>
            <a:extLst>
              <a:ext uri="{FF2B5EF4-FFF2-40B4-BE49-F238E27FC236}">
                <a16:creationId xmlns:a16="http://schemas.microsoft.com/office/drawing/2014/main" id="{A4E53317-86BF-E74F-B438-1E2AF35421A5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oter Placeholder 4">
            <a:extLst>
              <a:ext uri="{FF2B5EF4-FFF2-40B4-BE49-F238E27FC236}">
                <a16:creationId xmlns:a16="http://schemas.microsoft.com/office/drawing/2014/main" id="{5B33A672-FCDE-8849-869E-934C45A64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Blending</a:t>
            </a:r>
          </a:p>
        </p:txBody>
      </p:sp>
      <p:sp>
        <p:nvSpPr>
          <p:cNvPr id="10243" name="Line 2">
            <a:extLst>
              <a:ext uri="{FF2B5EF4-FFF2-40B4-BE49-F238E27FC236}">
                <a16:creationId xmlns:a16="http://schemas.microsoft.com/office/drawing/2014/main" id="{BB338AB9-4B57-5D41-A903-48B0A0DE1088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1295400"/>
            <a:ext cx="0" cy="426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4" name="Line 3">
            <a:extLst>
              <a:ext uri="{FF2B5EF4-FFF2-40B4-BE49-F238E27FC236}">
                <a16:creationId xmlns:a16="http://schemas.microsoft.com/office/drawing/2014/main" id="{F7FC3C8E-DEC2-3A4C-A274-BA64A64740D2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1295400"/>
            <a:ext cx="0" cy="426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5" name="Text Box 4">
            <a:extLst>
              <a:ext uri="{FF2B5EF4-FFF2-40B4-BE49-F238E27FC236}">
                <a16:creationId xmlns:a16="http://schemas.microsoft.com/office/drawing/2014/main" id="{74C0C17F-7289-8149-8532-B64D828AB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6324600"/>
            <a:ext cx="11430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04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10246" name="Picture 5">
            <a:extLst>
              <a:ext uri="{FF2B5EF4-FFF2-40B4-BE49-F238E27FC236}">
                <a16:creationId xmlns:a16="http://schemas.microsoft.com/office/drawing/2014/main" id="{89328026-1AAD-8B44-B712-99BAE41B7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90775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6" descr="MCj02321800000[1]">
            <a:extLst>
              <a:ext uri="{FF2B5EF4-FFF2-40B4-BE49-F238E27FC236}">
                <a16:creationId xmlns:a16="http://schemas.microsoft.com/office/drawing/2014/main" id="{583BA2F0-B013-6C45-B5D0-7F2241CAF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319338"/>
            <a:ext cx="2667000" cy="252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7" descr="MCj02875910000[1]">
            <a:extLst>
              <a:ext uri="{FF2B5EF4-FFF2-40B4-BE49-F238E27FC236}">
                <a16:creationId xmlns:a16="http://schemas.microsoft.com/office/drawing/2014/main" id="{2BE041BB-F6A9-B04C-8C21-C215C3B1D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133600"/>
            <a:ext cx="233362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0" descr="MCj01415510000[1]">
            <a:extLst>
              <a:ext uri="{FF2B5EF4-FFF2-40B4-BE49-F238E27FC236}">
                <a16:creationId xmlns:a16="http://schemas.microsoft.com/office/drawing/2014/main" id="{E235DB13-18D5-704F-B276-5B02ADE84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1524000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04-Rev">
            <a:hlinkClick r:id="" action="ppaction://media"/>
            <a:extLst>
              <a:ext uri="{FF2B5EF4-FFF2-40B4-BE49-F238E27FC236}">
                <a16:creationId xmlns:a16="http://schemas.microsoft.com/office/drawing/2014/main" id="{F6B896F5-FB0C-1747-927E-12B4FF61274B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-30163"/>
            <a:ext cx="457200" cy="45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oter Placeholder 4">
            <a:extLst>
              <a:ext uri="{FF2B5EF4-FFF2-40B4-BE49-F238E27FC236}">
                <a16:creationId xmlns:a16="http://schemas.microsoft.com/office/drawing/2014/main" id="{4BD2E6EF-C4C0-7743-98BA-BBCF41667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Blending</a:t>
            </a:r>
          </a:p>
        </p:txBody>
      </p:sp>
      <p:sp>
        <p:nvSpPr>
          <p:cNvPr id="11267" name="Line 2">
            <a:extLst>
              <a:ext uri="{FF2B5EF4-FFF2-40B4-BE49-F238E27FC236}">
                <a16:creationId xmlns:a16="http://schemas.microsoft.com/office/drawing/2014/main" id="{1FE1F985-8B4F-4B49-AAEF-04B8A47B45AA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1295400"/>
            <a:ext cx="0" cy="426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8" name="Line 3">
            <a:extLst>
              <a:ext uri="{FF2B5EF4-FFF2-40B4-BE49-F238E27FC236}">
                <a16:creationId xmlns:a16="http://schemas.microsoft.com/office/drawing/2014/main" id="{5CE6A3F6-5414-2C4E-897B-5F3668F656AD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1295400"/>
            <a:ext cx="0" cy="426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9" name="Text Box 4">
            <a:extLst>
              <a:ext uri="{FF2B5EF4-FFF2-40B4-BE49-F238E27FC236}">
                <a16:creationId xmlns:a16="http://schemas.microsoft.com/office/drawing/2014/main" id="{3780C2D7-53D0-BF4A-A8B8-334C01626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63246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05</a:t>
            </a:r>
          </a:p>
        </p:txBody>
      </p:sp>
      <p:pic>
        <p:nvPicPr>
          <p:cNvPr id="11270" name="Picture 5">
            <a:extLst>
              <a:ext uri="{FF2B5EF4-FFF2-40B4-BE49-F238E27FC236}">
                <a16:creationId xmlns:a16="http://schemas.microsoft.com/office/drawing/2014/main" id="{5185FF5D-CEF3-5C4F-B452-F215A3E5D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09825"/>
            <a:ext cx="259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6" descr="MCj03914120000[1]">
            <a:extLst>
              <a:ext uri="{FF2B5EF4-FFF2-40B4-BE49-F238E27FC236}">
                <a16:creationId xmlns:a16="http://schemas.microsoft.com/office/drawing/2014/main" id="{5AD46045-4F04-D240-B1D4-AA47FD285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86000"/>
            <a:ext cx="247332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7" descr="MCPE02758_0000[1]">
            <a:extLst>
              <a:ext uri="{FF2B5EF4-FFF2-40B4-BE49-F238E27FC236}">
                <a16:creationId xmlns:a16="http://schemas.microsoft.com/office/drawing/2014/main" id="{28A5347B-1F58-8A42-B0BE-F529971D7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17788"/>
            <a:ext cx="2667000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0" descr="MCj01415510000[1]">
            <a:extLst>
              <a:ext uri="{FF2B5EF4-FFF2-40B4-BE49-F238E27FC236}">
                <a16:creationId xmlns:a16="http://schemas.microsoft.com/office/drawing/2014/main" id="{F137B6B3-8F19-EE41-AEE1-26CF198F2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1524000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05-Rev">
            <a:hlinkClick r:id="" action="ppaction://media"/>
            <a:extLst>
              <a:ext uri="{FF2B5EF4-FFF2-40B4-BE49-F238E27FC236}">
                <a16:creationId xmlns:a16="http://schemas.microsoft.com/office/drawing/2014/main" id="{F2FC12D6-7BDE-124D-9D81-A1134E1A8869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15875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38</Words>
  <Application>Microsoft Macintosh PowerPoint</Application>
  <PresentationFormat>On-screen Show (4:3)</PresentationFormat>
  <Paragraphs>38</Paragraphs>
  <Slides>20</Slides>
  <Notes>0</Notes>
  <HiddenSlides>0</HiddenSlides>
  <MMClips>34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Times New Roman</vt:lpstr>
      <vt:lpstr>Arial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Preston</dc:creator>
  <cp:lastModifiedBy>Microsoft Office User</cp:lastModifiedBy>
  <cp:revision>80</cp:revision>
  <dcterms:created xsi:type="dcterms:W3CDTF">2007-02-07T01:43:09Z</dcterms:created>
  <dcterms:modified xsi:type="dcterms:W3CDTF">2021-03-17T20:05:52Z</dcterms:modified>
</cp:coreProperties>
</file>